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4"/>
    <p:sldMasterId id="2147483661" r:id="rId5"/>
  </p:sldMasterIdLst>
  <p:notesMasterIdLst>
    <p:notesMasterId r:id="rId22"/>
  </p:notesMasterIdLst>
  <p:sldIdLst>
    <p:sldId id="2134805393" r:id="rId6"/>
    <p:sldId id="4080" r:id="rId7"/>
    <p:sldId id="4107" r:id="rId8"/>
    <p:sldId id="2134805400" r:id="rId9"/>
    <p:sldId id="4106" r:id="rId10"/>
    <p:sldId id="2147378443" r:id="rId11"/>
    <p:sldId id="4093" r:id="rId12"/>
    <p:sldId id="2147378451" r:id="rId13"/>
    <p:sldId id="2147378450" r:id="rId14"/>
    <p:sldId id="4102" r:id="rId15"/>
    <p:sldId id="2147378597" r:id="rId16"/>
    <p:sldId id="4061" r:id="rId17"/>
    <p:sldId id="4099" r:id="rId18"/>
    <p:sldId id="2147378454" r:id="rId19"/>
    <p:sldId id="2134805403" r:id="rId20"/>
    <p:sldId id="2147378361" r:id="rId21"/>
  </p:sldIdLst>
  <p:sldSz cx="12192000" cy="6858000"/>
  <p:notesSz cx="6858000" cy="9144000"/>
  <p:defaultTextStyle>
    <a:defPPr>
      <a:defRPr lang="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2F7351-F271-C14C-7050-50CA45BEEB98}" name="Olcay Tetik" initials="OT" userId="S::olcay.tetik@undp.org::f3b97186-d456-431b-9290-e462fc42e50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ia Tsikvadze" initials="MOU" lastIdx="5" clrIdx="0"/>
  <p:cmAuthor id="2" name="Lela Akiashvili" initials="LA" lastIdx="4" clrIdx="1">
    <p:extLst>
      <p:ext uri="{19B8F6BF-5375-455C-9EA6-DF929625EA0E}">
        <p15:presenceInfo xmlns:p15="http://schemas.microsoft.com/office/powerpoint/2012/main" userId="S::lela.akiashvili@undp.org::5702991d-63c5-4526-8e79-d03f6db0b8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6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73726" autoAdjust="0"/>
  </p:normalViewPr>
  <p:slideViewPr>
    <p:cSldViewPr snapToGrid="0">
      <p:cViewPr varScale="1">
        <p:scale>
          <a:sx n="86" d="100"/>
          <a:sy n="86" d="100"/>
        </p:scale>
        <p:origin x="16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C4D230-3012-6548-A563-65482C3D0C6E}" type="doc">
      <dgm:prSet loTypeId="urn:microsoft.com/office/officeart/2005/8/layout/cycle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84302C-79F0-F041-800F-BD228B3E3145}">
      <dgm:prSet phldrT="[Text]" custT="1"/>
      <dgm:spPr/>
      <dgm:t>
        <a:bodyPr/>
        <a:lstStyle/>
        <a:p>
          <a:r>
            <a:rPr lang="pt-PT" sz="2000" noProof="0" dirty="0"/>
            <a:t>Formulação do OE – Circular OSG, Análise Alocações</a:t>
          </a:r>
        </a:p>
      </dgm:t>
    </dgm:pt>
    <dgm:pt modelId="{955B1B6A-DCC8-F240-BB5D-4F900D751EFB}" type="parTrans" cxnId="{0E589AA2-82E4-674C-A94B-497202904445}">
      <dgm:prSet/>
      <dgm:spPr/>
      <dgm:t>
        <a:bodyPr/>
        <a:lstStyle/>
        <a:p>
          <a:endParaRPr lang="pt-PT" sz="1400" noProof="0" dirty="0"/>
        </a:p>
      </dgm:t>
    </dgm:pt>
    <dgm:pt modelId="{A7B6FD84-DBE5-2A4B-AAE1-BF67F63828F4}" type="sibTrans" cxnId="{0E589AA2-82E4-674C-A94B-497202904445}">
      <dgm:prSet/>
      <dgm:spPr/>
      <dgm:t>
        <a:bodyPr/>
        <a:lstStyle/>
        <a:p>
          <a:endParaRPr lang="pt-PT" sz="1400" noProof="0" dirty="0"/>
        </a:p>
      </dgm:t>
    </dgm:pt>
    <dgm:pt modelId="{A0E61446-7279-684D-A501-958B5D074E61}">
      <dgm:prSet phldrT="[Text]" custT="1"/>
      <dgm:spPr/>
      <dgm:t>
        <a:bodyPr/>
        <a:lstStyle/>
        <a:p>
          <a:r>
            <a:rPr lang="pt-PT" sz="2000" kern="1200" noProof="0" dirty="0"/>
            <a:t>Apresentação: </a:t>
          </a:r>
          <a:r>
            <a:rPr lang="pt" sz="2000" kern="1200" dirty="0">
              <a:solidFill>
                <a:srgbClr val="0468B1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Declaração Orçamental de Género; Mecanismo de escrutínio parlamentar</a:t>
          </a:r>
          <a:endParaRPr lang="pt-PT" sz="2000" kern="1200" noProof="0" dirty="0">
            <a:solidFill>
              <a:srgbClr val="0468B1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gm:t>
    </dgm:pt>
    <dgm:pt modelId="{E10A0021-21D9-4047-9D56-8D1600CB73D2}" type="parTrans" cxnId="{0652B0F4-6EBC-AE43-828F-3F122CC683DE}">
      <dgm:prSet/>
      <dgm:spPr/>
      <dgm:t>
        <a:bodyPr/>
        <a:lstStyle/>
        <a:p>
          <a:endParaRPr lang="pt-PT" sz="1400" noProof="0" dirty="0"/>
        </a:p>
      </dgm:t>
    </dgm:pt>
    <dgm:pt modelId="{92E46E21-F103-1C4D-BFAF-42D3FFC9608B}" type="sibTrans" cxnId="{0652B0F4-6EBC-AE43-828F-3F122CC683DE}">
      <dgm:prSet/>
      <dgm:spPr/>
      <dgm:t>
        <a:bodyPr/>
        <a:lstStyle/>
        <a:p>
          <a:endParaRPr lang="pt-PT" sz="1400" noProof="0" dirty="0"/>
        </a:p>
      </dgm:t>
    </dgm:pt>
    <dgm:pt modelId="{1CAB3881-1BD0-0F45-8A5A-E3A351066F70}">
      <dgm:prSet phldrT="[Text]" custT="1"/>
      <dgm:spPr/>
      <dgm:t>
        <a:bodyPr/>
        <a:lstStyle/>
        <a:p>
          <a:r>
            <a:rPr lang="pt-PT" sz="2000" kern="1200" noProof="0" dirty="0"/>
            <a:t>Execução: </a:t>
          </a:r>
          <a:r>
            <a:rPr lang="pt" sz="2000" kern="1200" dirty="0">
              <a:solidFill>
                <a:srgbClr val="0468B1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Acompanhamento de Despesas em Tempo Real</a:t>
          </a:r>
          <a:endParaRPr lang="pt-PT" sz="2000" kern="1200" noProof="0" dirty="0">
            <a:solidFill>
              <a:srgbClr val="0468B1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gm:t>
    </dgm:pt>
    <dgm:pt modelId="{C867F2CD-7203-B141-9A69-095DE93CF829}" type="parTrans" cxnId="{D032DE3A-E9AE-4E4C-BAC7-368C99E0A1C9}">
      <dgm:prSet/>
      <dgm:spPr/>
      <dgm:t>
        <a:bodyPr/>
        <a:lstStyle/>
        <a:p>
          <a:endParaRPr lang="pt-PT" sz="1400" noProof="0" dirty="0"/>
        </a:p>
      </dgm:t>
    </dgm:pt>
    <dgm:pt modelId="{2E6B94FF-D117-FB41-819A-90A4BC5409DC}" type="sibTrans" cxnId="{D032DE3A-E9AE-4E4C-BAC7-368C99E0A1C9}">
      <dgm:prSet/>
      <dgm:spPr/>
      <dgm:t>
        <a:bodyPr/>
        <a:lstStyle/>
        <a:p>
          <a:endParaRPr lang="pt-PT" sz="1400" noProof="0" dirty="0"/>
        </a:p>
      </dgm:t>
    </dgm:pt>
    <dgm:pt modelId="{78CEF2E6-4808-674C-BBD4-A30F3C11ACEF}">
      <dgm:prSet phldrT="[Text]" custT="1"/>
      <dgm:spPr/>
      <dgm:t>
        <a:bodyPr/>
        <a:lstStyle/>
        <a:p>
          <a:r>
            <a:rPr lang="pt" sz="2000" kern="1200" dirty="0">
              <a:solidFill>
                <a:srgbClr val="0468B1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Monitoramento e Relatórios</a:t>
          </a:r>
        </a:p>
        <a:p>
          <a:r>
            <a:rPr lang="pt" sz="2000" kern="1200" dirty="0">
              <a:solidFill>
                <a:srgbClr val="0468B1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Auditoria e Avaliação</a:t>
          </a:r>
          <a:endParaRPr lang="pt-PT" sz="2000" kern="1200" noProof="0" dirty="0">
            <a:solidFill>
              <a:srgbClr val="0468B1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gm:t>
    </dgm:pt>
    <dgm:pt modelId="{8CCD344B-4535-6749-85DC-C65DF6EADCB5}" type="parTrans" cxnId="{FE4A6DD1-9389-474D-B630-44736B42D121}">
      <dgm:prSet/>
      <dgm:spPr/>
      <dgm:t>
        <a:bodyPr/>
        <a:lstStyle/>
        <a:p>
          <a:endParaRPr lang="pt-PT" sz="1400" noProof="0" dirty="0"/>
        </a:p>
      </dgm:t>
    </dgm:pt>
    <dgm:pt modelId="{9F54ACAE-8CDB-AE4D-B451-A875ECD1B8FA}" type="sibTrans" cxnId="{FE4A6DD1-9389-474D-B630-44736B42D121}">
      <dgm:prSet/>
      <dgm:spPr/>
      <dgm:t>
        <a:bodyPr/>
        <a:lstStyle/>
        <a:p>
          <a:endParaRPr lang="pt-PT" sz="1400" noProof="0" dirty="0"/>
        </a:p>
      </dgm:t>
    </dgm:pt>
    <dgm:pt modelId="{F23AA170-D33E-B94C-A0A7-F45E9A1E9F20}">
      <dgm:prSet phldrT="[Text]" custT="1"/>
      <dgm:spPr/>
      <dgm:t>
        <a:bodyPr/>
        <a:lstStyle/>
        <a:p>
          <a:r>
            <a:rPr lang="pt-PT" sz="2000" noProof="0" dirty="0"/>
            <a:t>Planificação e Orçamento Estratégico</a:t>
          </a:r>
        </a:p>
      </dgm:t>
    </dgm:pt>
    <dgm:pt modelId="{9C3BBEDD-D734-3A4E-A18E-A4BEF18AE47E}" type="parTrans" cxnId="{CF6B2CF8-6391-D543-BC8E-F2C71CFB4D8C}">
      <dgm:prSet/>
      <dgm:spPr/>
      <dgm:t>
        <a:bodyPr/>
        <a:lstStyle/>
        <a:p>
          <a:endParaRPr lang="pt-PT" sz="1400" noProof="0" dirty="0"/>
        </a:p>
      </dgm:t>
    </dgm:pt>
    <dgm:pt modelId="{7596F754-4BD0-B94C-9381-39839C263C7F}" type="sibTrans" cxnId="{CF6B2CF8-6391-D543-BC8E-F2C71CFB4D8C}">
      <dgm:prSet/>
      <dgm:spPr/>
      <dgm:t>
        <a:bodyPr/>
        <a:lstStyle/>
        <a:p>
          <a:endParaRPr lang="pt-PT" sz="1400" noProof="0" dirty="0"/>
        </a:p>
      </dgm:t>
    </dgm:pt>
    <dgm:pt modelId="{D36E7A50-C158-5C40-B6A8-1FB048EF9271}" type="pres">
      <dgm:prSet presAssocID="{CBC4D230-3012-6548-A563-65482C3D0C6E}" presName="cycle" presStyleCnt="0">
        <dgm:presLayoutVars>
          <dgm:dir/>
          <dgm:resizeHandles val="exact"/>
        </dgm:presLayoutVars>
      </dgm:prSet>
      <dgm:spPr/>
    </dgm:pt>
    <dgm:pt modelId="{53D997B2-2607-BA4A-996F-85F549471C03}" type="pres">
      <dgm:prSet presAssocID="{5484302C-79F0-F041-800F-BD228B3E3145}" presName="dummy" presStyleCnt="0"/>
      <dgm:spPr/>
    </dgm:pt>
    <dgm:pt modelId="{0CD9324E-9F9B-CC42-AD52-179803D07CAC}" type="pres">
      <dgm:prSet presAssocID="{5484302C-79F0-F041-800F-BD228B3E3145}" presName="node" presStyleLbl="revTx" presStyleIdx="0" presStyleCnt="5" custScaleX="130850">
        <dgm:presLayoutVars>
          <dgm:bulletEnabled val="1"/>
        </dgm:presLayoutVars>
      </dgm:prSet>
      <dgm:spPr/>
    </dgm:pt>
    <dgm:pt modelId="{8272E2B4-9F17-9244-9A13-D262237F8B55}" type="pres">
      <dgm:prSet presAssocID="{A7B6FD84-DBE5-2A4B-AAE1-BF67F63828F4}" presName="sibTrans" presStyleLbl="node1" presStyleIdx="0" presStyleCnt="5"/>
      <dgm:spPr/>
    </dgm:pt>
    <dgm:pt modelId="{91ABFF52-68C4-4243-A696-49CC63E4AD76}" type="pres">
      <dgm:prSet presAssocID="{A0E61446-7279-684D-A501-958B5D074E61}" presName="dummy" presStyleCnt="0"/>
      <dgm:spPr/>
    </dgm:pt>
    <dgm:pt modelId="{5C54F2A5-FBD5-FA44-A7B6-7BC662791DC2}" type="pres">
      <dgm:prSet presAssocID="{A0E61446-7279-684D-A501-958B5D074E61}" presName="node" presStyleLbl="revTx" presStyleIdx="1" presStyleCnt="5" custScaleX="266600">
        <dgm:presLayoutVars>
          <dgm:bulletEnabled val="1"/>
        </dgm:presLayoutVars>
      </dgm:prSet>
      <dgm:spPr/>
    </dgm:pt>
    <dgm:pt modelId="{9971588A-629B-DE41-AC4B-C8E747D05AC5}" type="pres">
      <dgm:prSet presAssocID="{92E46E21-F103-1C4D-BFAF-42D3FFC9608B}" presName="sibTrans" presStyleLbl="node1" presStyleIdx="1" presStyleCnt="5" custLinFactNeighborX="1347" custLinFactNeighborY="-269"/>
      <dgm:spPr/>
    </dgm:pt>
    <dgm:pt modelId="{1DCCA03A-C580-9C4F-8D7E-6CD679E67737}" type="pres">
      <dgm:prSet presAssocID="{1CAB3881-1BD0-0F45-8A5A-E3A351066F70}" presName="dummy" presStyleCnt="0"/>
      <dgm:spPr/>
    </dgm:pt>
    <dgm:pt modelId="{B65E3DB9-84D0-4843-B312-29E3EC22304A}" type="pres">
      <dgm:prSet presAssocID="{1CAB3881-1BD0-0F45-8A5A-E3A351066F70}" presName="node" presStyleLbl="revTx" presStyleIdx="2" presStyleCnt="5" custScaleX="168173">
        <dgm:presLayoutVars>
          <dgm:bulletEnabled val="1"/>
        </dgm:presLayoutVars>
      </dgm:prSet>
      <dgm:spPr/>
    </dgm:pt>
    <dgm:pt modelId="{376F5891-9412-774C-80C7-E95577BAD2A7}" type="pres">
      <dgm:prSet presAssocID="{2E6B94FF-D117-FB41-819A-90A4BC5409DC}" presName="sibTrans" presStyleLbl="node1" presStyleIdx="2" presStyleCnt="5" custLinFactNeighborX="467" custLinFactNeighborY="-2599"/>
      <dgm:spPr/>
    </dgm:pt>
    <dgm:pt modelId="{394E6D97-2BB6-C244-94AC-D272A1356AC4}" type="pres">
      <dgm:prSet presAssocID="{78CEF2E6-4808-674C-BBD4-A30F3C11ACEF}" presName="dummy" presStyleCnt="0"/>
      <dgm:spPr/>
    </dgm:pt>
    <dgm:pt modelId="{748C4BE6-B27C-0341-97C7-0F4B348E401B}" type="pres">
      <dgm:prSet presAssocID="{78CEF2E6-4808-674C-BBD4-A30F3C11ACEF}" presName="node" presStyleLbl="revTx" presStyleIdx="3" presStyleCnt="5" custScaleX="197310">
        <dgm:presLayoutVars>
          <dgm:bulletEnabled val="1"/>
        </dgm:presLayoutVars>
      </dgm:prSet>
      <dgm:spPr/>
    </dgm:pt>
    <dgm:pt modelId="{5ADB8B79-202A-F746-8F56-C9F70FEA4845}" type="pres">
      <dgm:prSet presAssocID="{9F54ACAE-8CDB-AE4D-B451-A875ECD1B8FA}" presName="sibTrans" presStyleLbl="node1" presStyleIdx="3" presStyleCnt="5"/>
      <dgm:spPr/>
    </dgm:pt>
    <dgm:pt modelId="{E1E2D4D1-E87F-2648-A45F-7AEF55E5365A}" type="pres">
      <dgm:prSet presAssocID="{F23AA170-D33E-B94C-A0A7-F45E9A1E9F20}" presName="dummy" presStyleCnt="0"/>
      <dgm:spPr/>
    </dgm:pt>
    <dgm:pt modelId="{7F02074F-A371-8444-857E-8C7A3BB40124}" type="pres">
      <dgm:prSet presAssocID="{F23AA170-D33E-B94C-A0A7-F45E9A1E9F20}" presName="node" presStyleLbl="revTx" presStyleIdx="4" presStyleCnt="5" custScaleX="165965" custRadScaleRad="100581" custRadScaleInc="-29551">
        <dgm:presLayoutVars>
          <dgm:bulletEnabled val="1"/>
        </dgm:presLayoutVars>
      </dgm:prSet>
      <dgm:spPr/>
    </dgm:pt>
    <dgm:pt modelId="{6D426DE2-8EB6-7841-8F94-BB4250E10A9A}" type="pres">
      <dgm:prSet presAssocID="{7596F754-4BD0-B94C-9381-39839C263C7F}" presName="sibTrans" presStyleLbl="node1" presStyleIdx="4" presStyleCnt="5"/>
      <dgm:spPr/>
    </dgm:pt>
  </dgm:ptLst>
  <dgm:cxnLst>
    <dgm:cxn modelId="{06C95501-49C7-4F4A-BDDB-0A8E69369234}" type="presOf" srcId="{92E46E21-F103-1C4D-BFAF-42D3FFC9608B}" destId="{9971588A-629B-DE41-AC4B-C8E747D05AC5}" srcOrd="0" destOrd="0" presId="urn:microsoft.com/office/officeart/2005/8/layout/cycle1"/>
    <dgm:cxn modelId="{FF36C812-27CC-084F-AD54-B11403938507}" type="presOf" srcId="{7596F754-4BD0-B94C-9381-39839C263C7F}" destId="{6D426DE2-8EB6-7841-8F94-BB4250E10A9A}" srcOrd="0" destOrd="0" presId="urn:microsoft.com/office/officeart/2005/8/layout/cycle1"/>
    <dgm:cxn modelId="{D032DE3A-E9AE-4E4C-BAC7-368C99E0A1C9}" srcId="{CBC4D230-3012-6548-A563-65482C3D0C6E}" destId="{1CAB3881-1BD0-0F45-8A5A-E3A351066F70}" srcOrd="2" destOrd="0" parTransId="{C867F2CD-7203-B141-9A69-095DE93CF829}" sibTransId="{2E6B94FF-D117-FB41-819A-90A4BC5409DC}"/>
    <dgm:cxn modelId="{0784194A-5569-CD4D-9F1D-2D55B44ED2EE}" type="presOf" srcId="{5484302C-79F0-F041-800F-BD228B3E3145}" destId="{0CD9324E-9F9B-CC42-AD52-179803D07CAC}" srcOrd="0" destOrd="0" presId="urn:microsoft.com/office/officeart/2005/8/layout/cycle1"/>
    <dgm:cxn modelId="{86A45059-F9F3-024B-939F-E334939180E8}" type="presOf" srcId="{A7B6FD84-DBE5-2A4B-AAE1-BF67F63828F4}" destId="{8272E2B4-9F17-9244-9A13-D262237F8B55}" srcOrd="0" destOrd="0" presId="urn:microsoft.com/office/officeart/2005/8/layout/cycle1"/>
    <dgm:cxn modelId="{ED7BC064-AF1A-A145-AD59-8DF1375C4AF1}" type="presOf" srcId="{78CEF2E6-4808-674C-BBD4-A30F3C11ACEF}" destId="{748C4BE6-B27C-0341-97C7-0F4B348E401B}" srcOrd="0" destOrd="0" presId="urn:microsoft.com/office/officeart/2005/8/layout/cycle1"/>
    <dgm:cxn modelId="{0E589AA2-82E4-674C-A94B-497202904445}" srcId="{CBC4D230-3012-6548-A563-65482C3D0C6E}" destId="{5484302C-79F0-F041-800F-BD228B3E3145}" srcOrd="0" destOrd="0" parTransId="{955B1B6A-DCC8-F240-BB5D-4F900D751EFB}" sibTransId="{A7B6FD84-DBE5-2A4B-AAE1-BF67F63828F4}"/>
    <dgm:cxn modelId="{AE0DD3BC-EFC8-0F4B-BF27-C9451CA4F2EF}" type="presOf" srcId="{CBC4D230-3012-6548-A563-65482C3D0C6E}" destId="{D36E7A50-C158-5C40-B6A8-1FB048EF9271}" srcOrd="0" destOrd="0" presId="urn:microsoft.com/office/officeart/2005/8/layout/cycle1"/>
    <dgm:cxn modelId="{FE4A6DD1-9389-474D-B630-44736B42D121}" srcId="{CBC4D230-3012-6548-A563-65482C3D0C6E}" destId="{78CEF2E6-4808-674C-BBD4-A30F3C11ACEF}" srcOrd="3" destOrd="0" parTransId="{8CCD344B-4535-6749-85DC-C65DF6EADCB5}" sibTransId="{9F54ACAE-8CDB-AE4D-B451-A875ECD1B8FA}"/>
    <dgm:cxn modelId="{E4D545D2-E7FB-2642-818B-BA5E72ACA349}" type="presOf" srcId="{A0E61446-7279-684D-A501-958B5D074E61}" destId="{5C54F2A5-FBD5-FA44-A7B6-7BC662791DC2}" srcOrd="0" destOrd="0" presId="urn:microsoft.com/office/officeart/2005/8/layout/cycle1"/>
    <dgm:cxn modelId="{07D689D3-AA98-B64F-9A62-8DE00075B7C2}" type="presOf" srcId="{F23AA170-D33E-B94C-A0A7-F45E9A1E9F20}" destId="{7F02074F-A371-8444-857E-8C7A3BB40124}" srcOrd="0" destOrd="0" presId="urn:microsoft.com/office/officeart/2005/8/layout/cycle1"/>
    <dgm:cxn modelId="{774B66E0-0BE3-0A4B-910A-304C88AE1A64}" type="presOf" srcId="{9F54ACAE-8CDB-AE4D-B451-A875ECD1B8FA}" destId="{5ADB8B79-202A-F746-8F56-C9F70FEA4845}" srcOrd="0" destOrd="0" presId="urn:microsoft.com/office/officeart/2005/8/layout/cycle1"/>
    <dgm:cxn modelId="{5AAACDEE-DDE1-414D-AD4C-59EDAE2B5866}" type="presOf" srcId="{2E6B94FF-D117-FB41-819A-90A4BC5409DC}" destId="{376F5891-9412-774C-80C7-E95577BAD2A7}" srcOrd="0" destOrd="0" presId="urn:microsoft.com/office/officeart/2005/8/layout/cycle1"/>
    <dgm:cxn modelId="{350F24F4-8D0D-384A-A790-4AA6BC87EAF5}" type="presOf" srcId="{1CAB3881-1BD0-0F45-8A5A-E3A351066F70}" destId="{B65E3DB9-84D0-4843-B312-29E3EC22304A}" srcOrd="0" destOrd="0" presId="urn:microsoft.com/office/officeart/2005/8/layout/cycle1"/>
    <dgm:cxn modelId="{0652B0F4-6EBC-AE43-828F-3F122CC683DE}" srcId="{CBC4D230-3012-6548-A563-65482C3D0C6E}" destId="{A0E61446-7279-684D-A501-958B5D074E61}" srcOrd="1" destOrd="0" parTransId="{E10A0021-21D9-4047-9D56-8D1600CB73D2}" sibTransId="{92E46E21-F103-1C4D-BFAF-42D3FFC9608B}"/>
    <dgm:cxn modelId="{CF6B2CF8-6391-D543-BC8E-F2C71CFB4D8C}" srcId="{CBC4D230-3012-6548-A563-65482C3D0C6E}" destId="{F23AA170-D33E-B94C-A0A7-F45E9A1E9F20}" srcOrd="4" destOrd="0" parTransId="{9C3BBEDD-D734-3A4E-A18E-A4BEF18AE47E}" sibTransId="{7596F754-4BD0-B94C-9381-39839C263C7F}"/>
    <dgm:cxn modelId="{985389AF-08E5-CC41-9F0A-79B0FB0E11A0}" type="presParOf" srcId="{D36E7A50-C158-5C40-B6A8-1FB048EF9271}" destId="{53D997B2-2607-BA4A-996F-85F549471C03}" srcOrd="0" destOrd="0" presId="urn:microsoft.com/office/officeart/2005/8/layout/cycle1"/>
    <dgm:cxn modelId="{4A67F07E-92E2-054A-8135-FA285AF4458A}" type="presParOf" srcId="{D36E7A50-C158-5C40-B6A8-1FB048EF9271}" destId="{0CD9324E-9F9B-CC42-AD52-179803D07CAC}" srcOrd="1" destOrd="0" presId="urn:microsoft.com/office/officeart/2005/8/layout/cycle1"/>
    <dgm:cxn modelId="{A1927DBD-024A-C147-8C08-973C1C2D91AF}" type="presParOf" srcId="{D36E7A50-C158-5C40-B6A8-1FB048EF9271}" destId="{8272E2B4-9F17-9244-9A13-D262237F8B55}" srcOrd="2" destOrd="0" presId="urn:microsoft.com/office/officeart/2005/8/layout/cycle1"/>
    <dgm:cxn modelId="{D6062CF2-9A67-D94D-88F2-8BE9830BC404}" type="presParOf" srcId="{D36E7A50-C158-5C40-B6A8-1FB048EF9271}" destId="{91ABFF52-68C4-4243-A696-49CC63E4AD76}" srcOrd="3" destOrd="0" presId="urn:microsoft.com/office/officeart/2005/8/layout/cycle1"/>
    <dgm:cxn modelId="{C5ECE63D-D572-A14C-B697-25CFABDC43B2}" type="presParOf" srcId="{D36E7A50-C158-5C40-B6A8-1FB048EF9271}" destId="{5C54F2A5-FBD5-FA44-A7B6-7BC662791DC2}" srcOrd="4" destOrd="0" presId="urn:microsoft.com/office/officeart/2005/8/layout/cycle1"/>
    <dgm:cxn modelId="{BB52838E-D0BC-5B48-B57D-F1D9FFD93B38}" type="presParOf" srcId="{D36E7A50-C158-5C40-B6A8-1FB048EF9271}" destId="{9971588A-629B-DE41-AC4B-C8E747D05AC5}" srcOrd="5" destOrd="0" presId="urn:microsoft.com/office/officeart/2005/8/layout/cycle1"/>
    <dgm:cxn modelId="{0BC92725-0230-6D49-83A9-DC4D95995695}" type="presParOf" srcId="{D36E7A50-C158-5C40-B6A8-1FB048EF9271}" destId="{1DCCA03A-C580-9C4F-8D7E-6CD679E67737}" srcOrd="6" destOrd="0" presId="urn:microsoft.com/office/officeart/2005/8/layout/cycle1"/>
    <dgm:cxn modelId="{5232CAFD-F848-D542-95E4-A7C4C314D610}" type="presParOf" srcId="{D36E7A50-C158-5C40-B6A8-1FB048EF9271}" destId="{B65E3DB9-84D0-4843-B312-29E3EC22304A}" srcOrd="7" destOrd="0" presId="urn:microsoft.com/office/officeart/2005/8/layout/cycle1"/>
    <dgm:cxn modelId="{E657201D-FB00-D44F-B4E9-697BC9A6A558}" type="presParOf" srcId="{D36E7A50-C158-5C40-B6A8-1FB048EF9271}" destId="{376F5891-9412-774C-80C7-E95577BAD2A7}" srcOrd="8" destOrd="0" presId="urn:microsoft.com/office/officeart/2005/8/layout/cycle1"/>
    <dgm:cxn modelId="{37E74F3E-9916-854C-A5F5-ED6D811A6C78}" type="presParOf" srcId="{D36E7A50-C158-5C40-B6A8-1FB048EF9271}" destId="{394E6D97-2BB6-C244-94AC-D272A1356AC4}" srcOrd="9" destOrd="0" presId="urn:microsoft.com/office/officeart/2005/8/layout/cycle1"/>
    <dgm:cxn modelId="{AAC59FB6-B354-D244-8AE6-365FE6B2F2C9}" type="presParOf" srcId="{D36E7A50-C158-5C40-B6A8-1FB048EF9271}" destId="{748C4BE6-B27C-0341-97C7-0F4B348E401B}" srcOrd="10" destOrd="0" presId="urn:microsoft.com/office/officeart/2005/8/layout/cycle1"/>
    <dgm:cxn modelId="{01C33F46-D02D-194F-B465-A5F0373676AF}" type="presParOf" srcId="{D36E7A50-C158-5C40-B6A8-1FB048EF9271}" destId="{5ADB8B79-202A-F746-8F56-C9F70FEA4845}" srcOrd="11" destOrd="0" presId="urn:microsoft.com/office/officeart/2005/8/layout/cycle1"/>
    <dgm:cxn modelId="{89EF3DA2-845E-EE4D-BA06-E60A76FF5F8A}" type="presParOf" srcId="{D36E7A50-C158-5C40-B6A8-1FB048EF9271}" destId="{E1E2D4D1-E87F-2648-A45F-7AEF55E5365A}" srcOrd="12" destOrd="0" presId="urn:microsoft.com/office/officeart/2005/8/layout/cycle1"/>
    <dgm:cxn modelId="{863D36D6-388F-2042-8842-AAF17172E317}" type="presParOf" srcId="{D36E7A50-C158-5C40-B6A8-1FB048EF9271}" destId="{7F02074F-A371-8444-857E-8C7A3BB40124}" srcOrd="13" destOrd="0" presId="urn:microsoft.com/office/officeart/2005/8/layout/cycle1"/>
    <dgm:cxn modelId="{C2611862-F205-9449-9598-83D70D64B391}" type="presParOf" srcId="{D36E7A50-C158-5C40-B6A8-1FB048EF9271}" destId="{6D426DE2-8EB6-7841-8F94-BB4250E10A9A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3CA37D-D617-4F31-B97F-F10DDD6687CD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55F21F0-5EA4-4441-9A51-23410FD2D0CE}">
      <dgm:prSet/>
      <dgm:spPr/>
      <dgm:t>
        <a:bodyPr/>
        <a:lstStyle/>
        <a:p>
          <a:r>
            <a:rPr lang="pt"/>
            <a:t>Prioridades governamentais concorrentes</a:t>
          </a:r>
          <a:endParaRPr lang="en-US"/>
        </a:p>
      </dgm:t>
    </dgm:pt>
    <dgm:pt modelId="{C6A3C1EE-86A0-4060-944B-047878B3143E}" type="parTrans" cxnId="{FD5C64AD-BAE1-4E44-B628-D5FBD77D354F}">
      <dgm:prSet/>
      <dgm:spPr/>
      <dgm:t>
        <a:bodyPr/>
        <a:lstStyle/>
        <a:p>
          <a:endParaRPr lang="en-US"/>
        </a:p>
      </dgm:t>
    </dgm:pt>
    <dgm:pt modelId="{D7E0D6C4-8BB9-4FB1-9CA5-9774DB446D8E}" type="sibTrans" cxnId="{FD5C64AD-BAE1-4E44-B628-D5FBD77D354F}">
      <dgm:prSet/>
      <dgm:spPr/>
      <dgm:t>
        <a:bodyPr/>
        <a:lstStyle/>
        <a:p>
          <a:endParaRPr lang="en-US"/>
        </a:p>
      </dgm:t>
    </dgm:pt>
    <dgm:pt modelId="{63028768-3FDB-4507-9902-D602C7F56A3E}">
      <dgm:prSet/>
      <dgm:spPr/>
      <dgm:t>
        <a:bodyPr/>
        <a:lstStyle/>
        <a:p>
          <a:r>
            <a:rPr lang="pt"/>
            <a:t>Instabilidade política</a:t>
          </a:r>
          <a:endParaRPr lang="en-US"/>
        </a:p>
      </dgm:t>
    </dgm:pt>
    <dgm:pt modelId="{D5C00826-3561-41A5-AA52-BA6602BC7848}" type="parTrans" cxnId="{C27E2221-647F-4166-9A22-4E13378432D9}">
      <dgm:prSet/>
      <dgm:spPr/>
      <dgm:t>
        <a:bodyPr/>
        <a:lstStyle/>
        <a:p>
          <a:endParaRPr lang="en-US"/>
        </a:p>
      </dgm:t>
    </dgm:pt>
    <dgm:pt modelId="{5E55E351-06DA-45B0-A0AE-F0E5473B3451}" type="sibTrans" cxnId="{C27E2221-647F-4166-9A22-4E13378432D9}">
      <dgm:prSet/>
      <dgm:spPr/>
      <dgm:t>
        <a:bodyPr/>
        <a:lstStyle/>
        <a:p>
          <a:endParaRPr lang="en-US"/>
        </a:p>
      </dgm:t>
    </dgm:pt>
    <dgm:pt modelId="{80224D6F-7990-4C61-8602-5B9A6664CB95}">
      <dgm:prSet/>
      <dgm:spPr/>
      <dgm:t>
        <a:bodyPr/>
        <a:lstStyle/>
        <a:p>
          <a:r>
            <a:rPr lang="pt"/>
            <a:t>Vulnerabilidade a choques externos, crises e mudanças</a:t>
          </a:r>
          <a:endParaRPr lang="en-US"/>
        </a:p>
      </dgm:t>
    </dgm:pt>
    <dgm:pt modelId="{A62831F6-C58F-4BC5-9554-C0BA6BAC71A6}" type="parTrans" cxnId="{137F61A7-2CEE-4884-8D88-82EA2EBAEE9A}">
      <dgm:prSet/>
      <dgm:spPr/>
      <dgm:t>
        <a:bodyPr/>
        <a:lstStyle/>
        <a:p>
          <a:endParaRPr lang="en-US"/>
        </a:p>
      </dgm:t>
    </dgm:pt>
    <dgm:pt modelId="{D9EEA21B-6127-434C-8102-F78D28AC3D09}" type="sibTrans" cxnId="{137F61A7-2CEE-4884-8D88-82EA2EBAEE9A}">
      <dgm:prSet/>
      <dgm:spPr/>
      <dgm:t>
        <a:bodyPr/>
        <a:lstStyle/>
        <a:p>
          <a:endParaRPr lang="en-US"/>
        </a:p>
      </dgm:t>
    </dgm:pt>
    <dgm:pt modelId="{1EB77B80-D6E0-41AA-9D40-0BB8DEB83C27}">
      <dgm:prSet/>
      <dgm:spPr/>
      <dgm:t>
        <a:bodyPr/>
        <a:lstStyle/>
        <a:p>
          <a:r>
            <a:rPr lang="pt"/>
            <a:t>Avaliação de impacto ex-post limitada</a:t>
          </a:r>
          <a:endParaRPr lang="en-US"/>
        </a:p>
      </dgm:t>
    </dgm:pt>
    <dgm:pt modelId="{8A4DE48F-8932-4A1E-9871-7EE398B17E34}" type="parTrans" cxnId="{0CAA2960-0D41-4E5C-867B-A6FDFF782EE8}">
      <dgm:prSet/>
      <dgm:spPr/>
      <dgm:t>
        <a:bodyPr/>
        <a:lstStyle/>
        <a:p>
          <a:endParaRPr lang="en-US"/>
        </a:p>
      </dgm:t>
    </dgm:pt>
    <dgm:pt modelId="{5172888D-16A5-4118-974F-3454581C7C87}" type="sibTrans" cxnId="{0CAA2960-0D41-4E5C-867B-A6FDFF782EE8}">
      <dgm:prSet/>
      <dgm:spPr/>
      <dgm:t>
        <a:bodyPr/>
        <a:lstStyle/>
        <a:p>
          <a:endParaRPr lang="en-US"/>
        </a:p>
      </dgm:t>
    </dgm:pt>
    <dgm:pt modelId="{9012530C-1EE0-164A-AFA0-1AB8091E71D7}" type="pres">
      <dgm:prSet presAssocID="{033CA37D-D617-4F31-B97F-F10DDD6687CD}" presName="vert0" presStyleCnt="0">
        <dgm:presLayoutVars>
          <dgm:dir/>
          <dgm:animOne val="branch"/>
          <dgm:animLvl val="lvl"/>
        </dgm:presLayoutVars>
      </dgm:prSet>
      <dgm:spPr/>
    </dgm:pt>
    <dgm:pt modelId="{B0F3A90B-764E-834F-8F90-E14292A247C5}" type="pres">
      <dgm:prSet presAssocID="{555F21F0-5EA4-4441-9A51-23410FD2D0CE}" presName="thickLine" presStyleLbl="alignNode1" presStyleIdx="0" presStyleCnt="4"/>
      <dgm:spPr/>
    </dgm:pt>
    <dgm:pt modelId="{CEE4585E-75AF-944C-AE60-9E50702D4845}" type="pres">
      <dgm:prSet presAssocID="{555F21F0-5EA4-4441-9A51-23410FD2D0CE}" presName="horz1" presStyleCnt="0"/>
      <dgm:spPr/>
    </dgm:pt>
    <dgm:pt modelId="{4BAE5336-D6EB-7F4F-BB98-64E7D9159FB8}" type="pres">
      <dgm:prSet presAssocID="{555F21F0-5EA4-4441-9A51-23410FD2D0CE}" presName="tx1" presStyleLbl="revTx" presStyleIdx="0" presStyleCnt="4"/>
      <dgm:spPr/>
    </dgm:pt>
    <dgm:pt modelId="{289C8BDB-3791-874A-9683-6D45A7F81191}" type="pres">
      <dgm:prSet presAssocID="{555F21F0-5EA4-4441-9A51-23410FD2D0CE}" presName="vert1" presStyleCnt="0"/>
      <dgm:spPr/>
    </dgm:pt>
    <dgm:pt modelId="{6533089B-3E7A-C143-A255-473459B3723E}" type="pres">
      <dgm:prSet presAssocID="{63028768-3FDB-4507-9902-D602C7F56A3E}" presName="thickLine" presStyleLbl="alignNode1" presStyleIdx="1" presStyleCnt="4"/>
      <dgm:spPr/>
    </dgm:pt>
    <dgm:pt modelId="{DBFE9A7E-0F3A-B54A-AFC3-BB731534EF67}" type="pres">
      <dgm:prSet presAssocID="{63028768-3FDB-4507-9902-D602C7F56A3E}" presName="horz1" presStyleCnt="0"/>
      <dgm:spPr/>
    </dgm:pt>
    <dgm:pt modelId="{D39CB60F-9AFF-8D4F-B137-0AC997F9D482}" type="pres">
      <dgm:prSet presAssocID="{63028768-3FDB-4507-9902-D602C7F56A3E}" presName="tx1" presStyleLbl="revTx" presStyleIdx="1" presStyleCnt="4"/>
      <dgm:spPr/>
    </dgm:pt>
    <dgm:pt modelId="{9E2498D1-80CF-444C-8910-39FEFD756499}" type="pres">
      <dgm:prSet presAssocID="{63028768-3FDB-4507-9902-D602C7F56A3E}" presName="vert1" presStyleCnt="0"/>
      <dgm:spPr/>
    </dgm:pt>
    <dgm:pt modelId="{12D4401F-DE4D-D34F-821C-CDEC8F3C9C5F}" type="pres">
      <dgm:prSet presAssocID="{80224D6F-7990-4C61-8602-5B9A6664CB95}" presName="thickLine" presStyleLbl="alignNode1" presStyleIdx="2" presStyleCnt="4"/>
      <dgm:spPr/>
    </dgm:pt>
    <dgm:pt modelId="{1E65892D-D0E2-454B-9417-BAEC47C02966}" type="pres">
      <dgm:prSet presAssocID="{80224D6F-7990-4C61-8602-5B9A6664CB95}" presName="horz1" presStyleCnt="0"/>
      <dgm:spPr/>
    </dgm:pt>
    <dgm:pt modelId="{7584EC02-FBE5-6D41-AA24-76DE1BAF54F2}" type="pres">
      <dgm:prSet presAssocID="{80224D6F-7990-4C61-8602-5B9A6664CB95}" presName="tx1" presStyleLbl="revTx" presStyleIdx="2" presStyleCnt="4"/>
      <dgm:spPr/>
    </dgm:pt>
    <dgm:pt modelId="{4C1F459D-3D2C-4E4B-AF13-EB9EB2199071}" type="pres">
      <dgm:prSet presAssocID="{80224D6F-7990-4C61-8602-5B9A6664CB95}" presName="vert1" presStyleCnt="0"/>
      <dgm:spPr/>
    </dgm:pt>
    <dgm:pt modelId="{AD4D0FB0-FC58-2F44-B0E8-C4B47D4E9BCE}" type="pres">
      <dgm:prSet presAssocID="{1EB77B80-D6E0-41AA-9D40-0BB8DEB83C27}" presName="thickLine" presStyleLbl="alignNode1" presStyleIdx="3" presStyleCnt="4"/>
      <dgm:spPr/>
    </dgm:pt>
    <dgm:pt modelId="{89954FBF-E005-F94C-8BC4-680ED788852B}" type="pres">
      <dgm:prSet presAssocID="{1EB77B80-D6E0-41AA-9D40-0BB8DEB83C27}" presName="horz1" presStyleCnt="0"/>
      <dgm:spPr/>
    </dgm:pt>
    <dgm:pt modelId="{27A8C05A-DC41-D445-8671-1840C693E23C}" type="pres">
      <dgm:prSet presAssocID="{1EB77B80-D6E0-41AA-9D40-0BB8DEB83C27}" presName="tx1" presStyleLbl="revTx" presStyleIdx="3" presStyleCnt="4"/>
      <dgm:spPr/>
    </dgm:pt>
    <dgm:pt modelId="{FF1974CE-3189-6F49-9BCE-09956EE6E4DF}" type="pres">
      <dgm:prSet presAssocID="{1EB77B80-D6E0-41AA-9D40-0BB8DEB83C27}" presName="vert1" presStyleCnt="0"/>
      <dgm:spPr/>
    </dgm:pt>
  </dgm:ptLst>
  <dgm:cxnLst>
    <dgm:cxn modelId="{8C3D3504-7373-FE40-BF56-D745FB1FA67F}" type="presOf" srcId="{033CA37D-D617-4F31-B97F-F10DDD6687CD}" destId="{9012530C-1EE0-164A-AFA0-1AB8091E71D7}" srcOrd="0" destOrd="0" presId="urn:microsoft.com/office/officeart/2008/layout/LinedList"/>
    <dgm:cxn modelId="{C27E2221-647F-4166-9A22-4E13378432D9}" srcId="{033CA37D-D617-4F31-B97F-F10DDD6687CD}" destId="{63028768-3FDB-4507-9902-D602C7F56A3E}" srcOrd="1" destOrd="0" parTransId="{D5C00826-3561-41A5-AA52-BA6602BC7848}" sibTransId="{5E55E351-06DA-45B0-A0AE-F0E5473B3451}"/>
    <dgm:cxn modelId="{0CAA2960-0D41-4E5C-867B-A6FDFF782EE8}" srcId="{033CA37D-D617-4F31-B97F-F10DDD6687CD}" destId="{1EB77B80-D6E0-41AA-9D40-0BB8DEB83C27}" srcOrd="3" destOrd="0" parTransId="{8A4DE48F-8932-4A1E-9871-7EE398B17E34}" sibTransId="{5172888D-16A5-4118-974F-3454581C7C87}"/>
    <dgm:cxn modelId="{9F7F4265-203D-0640-9143-FDD3ABAB73EC}" type="presOf" srcId="{63028768-3FDB-4507-9902-D602C7F56A3E}" destId="{D39CB60F-9AFF-8D4F-B137-0AC997F9D482}" srcOrd="0" destOrd="0" presId="urn:microsoft.com/office/officeart/2008/layout/LinedList"/>
    <dgm:cxn modelId="{137F61A7-2CEE-4884-8D88-82EA2EBAEE9A}" srcId="{033CA37D-D617-4F31-B97F-F10DDD6687CD}" destId="{80224D6F-7990-4C61-8602-5B9A6664CB95}" srcOrd="2" destOrd="0" parTransId="{A62831F6-C58F-4BC5-9554-C0BA6BAC71A6}" sibTransId="{D9EEA21B-6127-434C-8102-F78D28AC3D09}"/>
    <dgm:cxn modelId="{FD5C64AD-BAE1-4E44-B628-D5FBD77D354F}" srcId="{033CA37D-D617-4F31-B97F-F10DDD6687CD}" destId="{555F21F0-5EA4-4441-9A51-23410FD2D0CE}" srcOrd="0" destOrd="0" parTransId="{C6A3C1EE-86A0-4060-944B-047878B3143E}" sibTransId="{D7E0D6C4-8BB9-4FB1-9CA5-9774DB446D8E}"/>
    <dgm:cxn modelId="{341ACAB8-9CE1-424E-BDDD-DD8557A8C3BB}" type="presOf" srcId="{80224D6F-7990-4C61-8602-5B9A6664CB95}" destId="{7584EC02-FBE5-6D41-AA24-76DE1BAF54F2}" srcOrd="0" destOrd="0" presId="urn:microsoft.com/office/officeart/2008/layout/LinedList"/>
    <dgm:cxn modelId="{EE9DCECB-4270-8143-BAD7-BC0EDEDADD2F}" type="presOf" srcId="{1EB77B80-D6E0-41AA-9D40-0BB8DEB83C27}" destId="{27A8C05A-DC41-D445-8671-1840C693E23C}" srcOrd="0" destOrd="0" presId="urn:microsoft.com/office/officeart/2008/layout/LinedList"/>
    <dgm:cxn modelId="{D21375F2-B0AA-3C4A-B2D7-576967271915}" type="presOf" srcId="{555F21F0-5EA4-4441-9A51-23410FD2D0CE}" destId="{4BAE5336-D6EB-7F4F-BB98-64E7D9159FB8}" srcOrd="0" destOrd="0" presId="urn:microsoft.com/office/officeart/2008/layout/LinedList"/>
    <dgm:cxn modelId="{3DA8CE41-399E-1A44-83DA-85713B51D3A7}" type="presParOf" srcId="{9012530C-1EE0-164A-AFA0-1AB8091E71D7}" destId="{B0F3A90B-764E-834F-8F90-E14292A247C5}" srcOrd="0" destOrd="0" presId="urn:microsoft.com/office/officeart/2008/layout/LinedList"/>
    <dgm:cxn modelId="{4FFAF9B8-2721-7746-A3F9-F0D8EB575677}" type="presParOf" srcId="{9012530C-1EE0-164A-AFA0-1AB8091E71D7}" destId="{CEE4585E-75AF-944C-AE60-9E50702D4845}" srcOrd="1" destOrd="0" presId="urn:microsoft.com/office/officeart/2008/layout/LinedList"/>
    <dgm:cxn modelId="{B4C2C9FE-6CEF-DA48-98C0-D2C5805CAB4E}" type="presParOf" srcId="{CEE4585E-75AF-944C-AE60-9E50702D4845}" destId="{4BAE5336-D6EB-7F4F-BB98-64E7D9159FB8}" srcOrd="0" destOrd="0" presId="urn:microsoft.com/office/officeart/2008/layout/LinedList"/>
    <dgm:cxn modelId="{3B3F6B73-9267-7847-BED7-FD9F78D9AAD1}" type="presParOf" srcId="{CEE4585E-75AF-944C-AE60-9E50702D4845}" destId="{289C8BDB-3791-874A-9683-6D45A7F81191}" srcOrd="1" destOrd="0" presId="urn:microsoft.com/office/officeart/2008/layout/LinedList"/>
    <dgm:cxn modelId="{EB0E2537-3EB5-B74E-87F0-2950A79EF51F}" type="presParOf" srcId="{9012530C-1EE0-164A-AFA0-1AB8091E71D7}" destId="{6533089B-3E7A-C143-A255-473459B3723E}" srcOrd="2" destOrd="0" presId="urn:microsoft.com/office/officeart/2008/layout/LinedList"/>
    <dgm:cxn modelId="{232B784D-4476-3040-A4F0-119ECAACD295}" type="presParOf" srcId="{9012530C-1EE0-164A-AFA0-1AB8091E71D7}" destId="{DBFE9A7E-0F3A-B54A-AFC3-BB731534EF67}" srcOrd="3" destOrd="0" presId="urn:microsoft.com/office/officeart/2008/layout/LinedList"/>
    <dgm:cxn modelId="{1A599070-F688-8946-93E1-E8DC0647212F}" type="presParOf" srcId="{DBFE9A7E-0F3A-B54A-AFC3-BB731534EF67}" destId="{D39CB60F-9AFF-8D4F-B137-0AC997F9D482}" srcOrd="0" destOrd="0" presId="urn:microsoft.com/office/officeart/2008/layout/LinedList"/>
    <dgm:cxn modelId="{7E9C315B-B6FD-1C44-99BF-FB10FF8DBCBB}" type="presParOf" srcId="{DBFE9A7E-0F3A-B54A-AFC3-BB731534EF67}" destId="{9E2498D1-80CF-444C-8910-39FEFD756499}" srcOrd="1" destOrd="0" presId="urn:microsoft.com/office/officeart/2008/layout/LinedList"/>
    <dgm:cxn modelId="{822C6BEC-70D2-9242-8B6C-FD7A25B5653E}" type="presParOf" srcId="{9012530C-1EE0-164A-AFA0-1AB8091E71D7}" destId="{12D4401F-DE4D-D34F-821C-CDEC8F3C9C5F}" srcOrd="4" destOrd="0" presId="urn:microsoft.com/office/officeart/2008/layout/LinedList"/>
    <dgm:cxn modelId="{70AE1B5C-93E9-DC4B-8E5B-5992A3761E28}" type="presParOf" srcId="{9012530C-1EE0-164A-AFA0-1AB8091E71D7}" destId="{1E65892D-D0E2-454B-9417-BAEC47C02966}" srcOrd="5" destOrd="0" presId="urn:microsoft.com/office/officeart/2008/layout/LinedList"/>
    <dgm:cxn modelId="{9130E15A-909C-734C-B741-FB017CF38D87}" type="presParOf" srcId="{1E65892D-D0E2-454B-9417-BAEC47C02966}" destId="{7584EC02-FBE5-6D41-AA24-76DE1BAF54F2}" srcOrd="0" destOrd="0" presId="urn:microsoft.com/office/officeart/2008/layout/LinedList"/>
    <dgm:cxn modelId="{B69D016C-4D3A-6448-96F6-AD217140151E}" type="presParOf" srcId="{1E65892D-D0E2-454B-9417-BAEC47C02966}" destId="{4C1F459D-3D2C-4E4B-AF13-EB9EB2199071}" srcOrd="1" destOrd="0" presId="urn:microsoft.com/office/officeart/2008/layout/LinedList"/>
    <dgm:cxn modelId="{D70EAFC5-5845-F048-BABE-70B6BA17EAEE}" type="presParOf" srcId="{9012530C-1EE0-164A-AFA0-1AB8091E71D7}" destId="{AD4D0FB0-FC58-2F44-B0E8-C4B47D4E9BCE}" srcOrd="6" destOrd="0" presId="urn:microsoft.com/office/officeart/2008/layout/LinedList"/>
    <dgm:cxn modelId="{725166C1-7016-764B-9F2E-215354D1833D}" type="presParOf" srcId="{9012530C-1EE0-164A-AFA0-1AB8091E71D7}" destId="{89954FBF-E005-F94C-8BC4-680ED788852B}" srcOrd="7" destOrd="0" presId="urn:microsoft.com/office/officeart/2008/layout/LinedList"/>
    <dgm:cxn modelId="{5D38067D-6227-BD4E-A3B6-BF3584BE7883}" type="presParOf" srcId="{89954FBF-E005-F94C-8BC4-680ED788852B}" destId="{27A8C05A-DC41-D445-8671-1840C693E23C}" srcOrd="0" destOrd="0" presId="urn:microsoft.com/office/officeart/2008/layout/LinedList"/>
    <dgm:cxn modelId="{8694BEC2-135C-CE4A-B453-ED658D0A1A59}" type="presParOf" srcId="{89954FBF-E005-F94C-8BC4-680ED788852B}" destId="{FF1974CE-3189-6F49-9BCE-09956EE6E4D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9324E-9F9B-CC42-AD52-179803D07CAC}">
      <dsp:nvSpPr>
        <dsp:cNvPr id="0" name=""/>
        <dsp:cNvSpPr/>
      </dsp:nvSpPr>
      <dsp:spPr>
        <a:xfrm>
          <a:off x="4270032" y="41529"/>
          <a:ext cx="1794219" cy="1371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noProof="0" dirty="0"/>
            <a:t>Formulação do OE – Circular OSG, Análise Alocações</a:t>
          </a:r>
        </a:p>
      </dsp:txBody>
      <dsp:txXfrm>
        <a:off x="4270032" y="41529"/>
        <a:ext cx="1794219" cy="1371203"/>
      </dsp:txXfrm>
    </dsp:sp>
    <dsp:sp modelId="{8272E2B4-9F17-9244-9A13-D262237F8B55}">
      <dsp:nvSpPr>
        <dsp:cNvPr id="0" name=""/>
        <dsp:cNvSpPr/>
      </dsp:nvSpPr>
      <dsp:spPr>
        <a:xfrm>
          <a:off x="1255925" y="1854"/>
          <a:ext cx="5141095" cy="5141095"/>
        </a:xfrm>
        <a:prstGeom prst="circularArrow">
          <a:avLst>
            <a:gd name="adj1" fmla="val 5201"/>
            <a:gd name="adj2" fmla="val 335969"/>
            <a:gd name="adj3" fmla="val 21293014"/>
            <a:gd name="adj4" fmla="val 19766438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54F2A5-FBD5-FA44-A7B6-7BC662791DC2}">
      <dsp:nvSpPr>
        <dsp:cNvPr id="0" name=""/>
        <dsp:cNvSpPr/>
      </dsp:nvSpPr>
      <dsp:spPr>
        <a:xfrm>
          <a:off x="4167906" y="2591632"/>
          <a:ext cx="3655627" cy="1371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noProof="0" dirty="0"/>
            <a:t>Apresentação: </a:t>
          </a:r>
          <a:r>
            <a:rPr lang="pt" sz="2000" kern="1200" dirty="0">
              <a:solidFill>
                <a:srgbClr val="0468B1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Declaração Orçamental de Género; Mecanismo de escrutínio parlamentar</a:t>
          </a:r>
          <a:endParaRPr lang="pt-PT" sz="2000" kern="1200" noProof="0" dirty="0">
            <a:solidFill>
              <a:srgbClr val="0468B1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sp:txBody>
      <dsp:txXfrm>
        <a:off x="4167906" y="2591632"/>
        <a:ext cx="3655627" cy="1371203"/>
      </dsp:txXfrm>
    </dsp:sp>
    <dsp:sp modelId="{9971588A-629B-DE41-AC4B-C8E747D05AC5}">
      <dsp:nvSpPr>
        <dsp:cNvPr id="0" name=""/>
        <dsp:cNvSpPr/>
      </dsp:nvSpPr>
      <dsp:spPr>
        <a:xfrm>
          <a:off x="1325175" y="-11974"/>
          <a:ext cx="5141095" cy="5141095"/>
        </a:xfrm>
        <a:prstGeom prst="circularArrow">
          <a:avLst>
            <a:gd name="adj1" fmla="val 5201"/>
            <a:gd name="adj2" fmla="val 335969"/>
            <a:gd name="adj3" fmla="val 3242138"/>
            <a:gd name="adj4" fmla="val 225364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5E3DB9-84D0-4843-B312-29E3EC22304A}">
      <dsp:nvSpPr>
        <dsp:cNvPr id="0" name=""/>
        <dsp:cNvSpPr/>
      </dsp:nvSpPr>
      <dsp:spPr>
        <a:xfrm>
          <a:off x="2673476" y="4167682"/>
          <a:ext cx="2305993" cy="1371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noProof="0" dirty="0"/>
            <a:t>Execução: </a:t>
          </a:r>
          <a:r>
            <a:rPr lang="pt" sz="2000" kern="1200" dirty="0">
              <a:solidFill>
                <a:srgbClr val="0468B1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Acompanhamento de Despesas em Tempo Real</a:t>
          </a:r>
          <a:endParaRPr lang="pt-PT" sz="2000" kern="1200" noProof="0" dirty="0">
            <a:solidFill>
              <a:srgbClr val="0468B1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sp:txBody>
      <dsp:txXfrm>
        <a:off x="2673476" y="4167682"/>
        <a:ext cx="2305993" cy="1371203"/>
      </dsp:txXfrm>
    </dsp:sp>
    <dsp:sp modelId="{376F5891-9412-774C-80C7-E95577BAD2A7}">
      <dsp:nvSpPr>
        <dsp:cNvPr id="0" name=""/>
        <dsp:cNvSpPr/>
      </dsp:nvSpPr>
      <dsp:spPr>
        <a:xfrm>
          <a:off x="1279934" y="-131762"/>
          <a:ext cx="5141095" cy="5141095"/>
        </a:xfrm>
        <a:prstGeom prst="circularArrow">
          <a:avLst>
            <a:gd name="adj1" fmla="val 5201"/>
            <a:gd name="adj2" fmla="val 335969"/>
            <a:gd name="adj3" fmla="val 8210382"/>
            <a:gd name="adj4" fmla="val 7221893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8C4BE6-B27C-0341-97C7-0F4B348E401B}">
      <dsp:nvSpPr>
        <dsp:cNvPr id="0" name=""/>
        <dsp:cNvSpPr/>
      </dsp:nvSpPr>
      <dsp:spPr>
        <a:xfrm>
          <a:off x="304465" y="2591632"/>
          <a:ext cx="2705520" cy="1371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2000" kern="1200" dirty="0">
              <a:solidFill>
                <a:srgbClr val="0468B1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Monitoramento e Relatórios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2000" kern="1200" dirty="0">
              <a:solidFill>
                <a:srgbClr val="0468B1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Auditoria e Avaliação</a:t>
          </a:r>
          <a:endParaRPr lang="pt-PT" sz="2000" kern="1200" noProof="0" dirty="0">
            <a:solidFill>
              <a:srgbClr val="0468B1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sp:txBody>
      <dsp:txXfrm>
        <a:off x="304465" y="2591632"/>
        <a:ext cx="2705520" cy="1371203"/>
      </dsp:txXfrm>
    </dsp:sp>
    <dsp:sp modelId="{5ADB8B79-202A-F746-8F56-C9F70FEA4845}">
      <dsp:nvSpPr>
        <dsp:cNvPr id="0" name=""/>
        <dsp:cNvSpPr/>
      </dsp:nvSpPr>
      <dsp:spPr>
        <a:xfrm>
          <a:off x="1255472" y="-28285"/>
          <a:ext cx="5141095" cy="5141095"/>
        </a:xfrm>
        <a:prstGeom prst="circularArrow">
          <a:avLst>
            <a:gd name="adj1" fmla="val 5201"/>
            <a:gd name="adj2" fmla="val 335969"/>
            <a:gd name="adj3" fmla="val 11956747"/>
            <a:gd name="adj4" fmla="val 10725584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2074F-A371-8444-857E-8C7A3BB40124}">
      <dsp:nvSpPr>
        <dsp:cNvPr id="0" name=""/>
        <dsp:cNvSpPr/>
      </dsp:nvSpPr>
      <dsp:spPr>
        <a:xfrm>
          <a:off x="1121320" y="211499"/>
          <a:ext cx="2275717" cy="1371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noProof="0" dirty="0"/>
            <a:t>Planificação e Orçamento Estratégico</a:t>
          </a:r>
        </a:p>
      </dsp:txBody>
      <dsp:txXfrm>
        <a:off x="1121320" y="211499"/>
        <a:ext cx="2275717" cy="1371203"/>
      </dsp:txXfrm>
    </dsp:sp>
    <dsp:sp modelId="{6D426DE2-8EB6-7841-8F94-BB4250E10A9A}">
      <dsp:nvSpPr>
        <dsp:cNvPr id="0" name=""/>
        <dsp:cNvSpPr/>
      </dsp:nvSpPr>
      <dsp:spPr>
        <a:xfrm>
          <a:off x="1221334" y="-5282"/>
          <a:ext cx="5141095" cy="5141095"/>
        </a:xfrm>
        <a:prstGeom prst="circularArrow">
          <a:avLst>
            <a:gd name="adj1" fmla="val 5201"/>
            <a:gd name="adj2" fmla="val 335969"/>
            <a:gd name="adj3" fmla="val 16590085"/>
            <a:gd name="adj4" fmla="val 15601877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3A90B-764E-834F-8F90-E14292A247C5}">
      <dsp:nvSpPr>
        <dsp:cNvPr id="0" name=""/>
        <dsp:cNvSpPr/>
      </dsp:nvSpPr>
      <dsp:spPr>
        <a:xfrm>
          <a:off x="0" y="0"/>
          <a:ext cx="302530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AE5336-D6EB-7F4F-BB98-64E7D9159FB8}">
      <dsp:nvSpPr>
        <dsp:cNvPr id="0" name=""/>
        <dsp:cNvSpPr/>
      </dsp:nvSpPr>
      <dsp:spPr>
        <a:xfrm>
          <a:off x="0" y="0"/>
          <a:ext cx="3025303" cy="1386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2600" kern="1200"/>
            <a:t>Prioridades governamentais concorrentes</a:t>
          </a:r>
          <a:endParaRPr lang="en-US" sz="2600" kern="1200"/>
        </a:p>
      </dsp:txBody>
      <dsp:txXfrm>
        <a:off x="0" y="0"/>
        <a:ext cx="3025303" cy="1386511"/>
      </dsp:txXfrm>
    </dsp:sp>
    <dsp:sp modelId="{6533089B-3E7A-C143-A255-473459B3723E}">
      <dsp:nvSpPr>
        <dsp:cNvPr id="0" name=""/>
        <dsp:cNvSpPr/>
      </dsp:nvSpPr>
      <dsp:spPr>
        <a:xfrm>
          <a:off x="0" y="1386511"/>
          <a:ext cx="302530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9CB60F-9AFF-8D4F-B137-0AC997F9D482}">
      <dsp:nvSpPr>
        <dsp:cNvPr id="0" name=""/>
        <dsp:cNvSpPr/>
      </dsp:nvSpPr>
      <dsp:spPr>
        <a:xfrm>
          <a:off x="0" y="1386511"/>
          <a:ext cx="3025303" cy="1386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2600" kern="1200"/>
            <a:t>Instabilidade política</a:t>
          </a:r>
          <a:endParaRPr lang="en-US" sz="2600" kern="1200"/>
        </a:p>
      </dsp:txBody>
      <dsp:txXfrm>
        <a:off x="0" y="1386511"/>
        <a:ext cx="3025303" cy="1386511"/>
      </dsp:txXfrm>
    </dsp:sp>
    <dsp:sp modelId="{12D4401F-DE4D-D34F-821C-CDEC8F3C9C5F}">
      <dsp:nvSpPr>
        <dsp:cNvPr id="0" name=""/>
        <dsp:cNvSpPr/>
      </dsp:nvSpPr>
      <dsp:spPr>
        <a:xfrm>
          <a:off x="0" y="2773023"/>
          <a:ext cx="302530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84EC02-FBE5-6D41-AA24-76DE1BAF54F2}">
      <dsp:nvSpPr>
        <dsp:cNvPr id="0" name=""/>
        <dsp:cNvSpPr/>
      </dsp:nvSpPr>
      <dsp:spPr>
        <a:xfrm>
          <a:off x="0" y="2773023"/>
          <a:ext cx="3025303" cy="1386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2600" kern="1200"/>
            <a:t>Vulnerabilidade a choques externos, crises e mudanças</a:t>
          </a:r>
          <a:endParaRPr lang="en-US" sz="2600" kern="1200"/>
        </a:p>
      </dsp:txBody>
      <dsp:txXfrm>
        <a:off x="0" y="2773023"/>
        <a:ext cx="3025303" cy="1386511"/>
      </dsp:txXfrm>
    </dsp:sp>
    <dsp:sp modelId="{AD4D0FB0-FC58-2F44-B0E8-C4B47D4E9BCE}">
      <dsp:nvSpPr>
        <dsp:cNvPr id="0" name=""/>
        <dsp:cNvSpPr/>
      </dsp:nvSpPr>
      <dsp:spPr>
        <a:xfrm>
          <a:off x="0" y="4159535"/>
          <a:ext cx="302530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A8C05A-DC41-D445-8671-1840C693E23C}">
      <dsp:nvSpPr>
        <dsp:cNvPr id="0" name=""/>
        <dsp:cNvSpPr/>
      </dsp:nvSpPr>
      <dsp:spPr>
        <a:xfrm>
          <a:off x="0" y="4159535"/>
          <a:ext cx="3025303" cy="1386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2600" kern="1200"/>
            <a:t>Avaliação de impacto ex-post limitada</a:t>
          </a:r>
          <a:endParaRPr lang="en-US" sz="2600" kern="1200"/>
        </a:p>
      </dsp:txBody>
      <dsp:txXfrm>
        <a:off x="0" y="4159535"/>
        <a:ext cx="3025303" cy="1386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463BA-38DD-4341-AE91-FC65A5970B8B}" type="datetimeFigureOut">
              <a:rPr lang="en-US" smtClean="0"/>
              <a:t>11/4/24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8DFE2-83D0-374F-99CD-C66CBB3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81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8DFE2-83D0-374F-99CD-C66CBB3E8B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75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r>
              <a:rPr lang="pt" sz="1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Manita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" sz="1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Olha para….Receitas e despesas orçamentais </a:t>
            </a:r>
            <a:r>
              <a:rPr lang="pt" sz="1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impacto no estatuto socioeconómico, oportunidades e questões de igualdade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AU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" sz="1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Analisa… Necessidades reais de mulheres e homens </a:t>
            </a:r>
            <a:r>
              <a:rPr lang="pt" sz="1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considera as necessidades e interesses reais de mulheres e homens (já que são diferentes), quais desigualdades existem e se estas são levadas em consideração no processo de orçamento a nível central e local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AU" sz="11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" sz="1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Olha para….Lacunas de género: </a:t>
            </a:r>
            <a:r>
              <a:rPr lang="pt" sz="1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 políticas, planos, orçamentos</a:t>
            </a:r>
            <a:endParaRPr lang="en-AU" sz="11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fontAlgn="base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" sz="1400" kern="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 exemplo, no Uzbequistão…</a:t>
            </a:r>
          </a:p>
          <a:p>
            <a:pPr marL="742950" lvl="1" indent="-285750" fontAlgn="base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AU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" sz="1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Analisa… a criação de quadros de políticas facilitadoras, </a:t>
            </a:r>
            <a:r>
              <a:rPr lang="pt" sz="1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mecanismos de reforço de capacidades e de monitorização para apoiar a responsabilização perante as mulheres</a:t>
            </a:r>
            <a:endParaRPr lang="en-AU" sz="11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" sz="1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Como as políticas orçamentais existentes podem ter impacto na igualdade de género </a:t>
            </a:r>
            <a:r>
              <a:rPr lang="pt" sz="1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isto não requer necessariamente a atribuição de mais fundos ou a separação dos orçamentos por sexo</a:t>
            </a:r>
            <a:endParaRPr lang="en-AU" sz="11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pt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" sz="1400" kern="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 </a:t>
            </a:r>
            <a:r>
              <a:rPr lang="pt" kern="0" dirty="0" err="1"/>
              <a:t>a. </a:t>
            </a:r>
            <a:r>
              <a:rPr lang="pt" b="1" kern="0" dirty="0" err="1"/>
              <a:t>NECESSIDADES </a:t>
            </a:r>
            <a:r>
              <a:rPr lang="pt" b="1" kern="0" dirty="0"/>
              <a:t>: </a:t>
            </a:r>
            <a:r>
              <a:rPr lang="pt" kern="0" dirty="0"/>
              <a:t>Necessidades e interesses reais e únicos de mulheres e homens (uma vez que são diferentes) e se estes são tidos em conta no processo de orçamentação a nível central e local</a:t>
            </a:r>
            <a:endParaRPr lang="en-AU" sz="1100" kern="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" kern="0" dirty="0" err="1"/>
              <a:t>b. </a:t>
            </a:r>
            <a:r>
              <a:rPr lang="pt" b="1" kern="0" dirty="0"/>
              <a:t>Lacunas </a:t>
            </a:r>
            <a:r>
              <a:rPr lang="pt" b="1" kern="0" dirty="0" err="1"/>
              <a:t>de género : </a:t>
            </a:r>
            <a:r>
              <a:rPr lang="pt" kern="0" dirty="0"/>
              <a:t>em políticas, planos, orçamentos</a:t>
            </a:r>
            <a:endParaRPr lang="en-AU" dirty="0"/>
          </a:p>
          <a:p>
            <a:r>
              <a:rPr lang="pt" kern="0" dirty="0"/>
              <a:t>1. Garante que haja alinhamento entre estes – por exemplo, muitos têm NDPs e GAPs, mas não têm orçamento para isso</a:t>
            </a:r>
            <a:endParaRPr lang="en-AU" dirty="0"/>
          </a:p>
          <a:p>
            <a:r>
              <a:rPr lang="pt" kern="0" dirty="0"/>
              <a:t> </a:t>
            </a:r>
            <a:endParaRPr lang="en-AU" dirty="0"/>
          </a:p>
          <a:p>
            <a:r>
              <a:rPr lang="pt" kern="0" dirty="0"/>
              <a:t> </a:t>
            </a:r>
            <a:endParaRPr lang="en-AU" dirty="0"/>
          </a:p>
          <a:p>
            <a:r>
              <a:rPr lang="pt" kern="0" dirty="0" err="1"/>
              <a:t>a. </a:t>
            </a:r>
            <a:r>
              <a:rPr lang="pt" b="1" kern="0" dirty="0" err="1"/>
              <a:t>Intervenções </a:t>
            </a:r>
            <a:r>
              <a:rPr lang="pt" kern="0" dirty="0"/>
              <a:t>: as políticas fiscais sensíveis ao género consideram intervenções para colmatar as lacunas existentes</a:t>
            </a:r>
            <a:endParaRPr lang="en-AU" dirty="0"/>
          </a:p>
          <a:p>
            <a:r>
              <a:rPr lang="pt" kern="0" dirty="0"/>
              <a:t>1. A reconstrução de desastres é uma oportunidade de construir de uma forma que elimine as restrições enfrentadas pelas mulheres.</a:t>
            </a:r>
          </a:p>
          <a:p>
            <a:r>
              <a:rPr lang="pt" kern="0" dirty="0"/>
              <a:t>  </a:t>
            </a:r>
          </a:p>
          <a:p>
            <a:r>
              <a:rPr lang="pt" kern="0" dirty="0" err="1"/>
              <a:t>b. </a:t>
            </a:r>
            <a:r>
              <a:rPr lang="pt" b="1" kern="0" dirty="0" err="1"/>
              <a:t>Criação </a:t>
            </a:r>
            <a:r>
              <a:rPr lang="pt" b="1" kern="0" dirty="0"/>
              <a:t>de quadros de políticas facilitadoras </a:t>
            </a:r>
            <a:r>
              <a:rPr lang="pt" kern="0" dirty="0"/>
              <a:t>, mecanismos de reforço de capacidades e de monitorização para apoiar a responsabilização perante as mulheres</a:t>
            </a:r>
            <a:endParaRPr lang="en-AU" dirty="0"/>
          </a:p>
          <a:p>
            <a:r>
              <a:rPr lang="pt" kern="0" dirty="0" err="1"/>
              <a:t>c. </a:t>
            </a:r>
            <a:r>
              <a:rPr lang="pt" b="1" kern="0" dirty="0" err="1"/>
              <a:t>Como </a:t>
            </a:r>
            <a:r>
              <a:rPr lang="pt" b="1" kern="0" dirty="0"/>
              <a:t>as políticas orçamentais existentes podem ter impacto na igualdade de género </a:t>
            </a:r>
            <a:r>
              <a:rPr lang="pt" kern="0" dirty="0"/>
              <a:t>: isto não requer necessariamente a atribuição de mais fundos ou a separação dos orçamentos por sexo</a:t>
            </a:r>
            <a:endParaRPr lang="en-AU" dirty="0"/>
          </a:p>
          <a:p>
            <a:r>
              <a:rPr lang="pt" kern="0" dirty="0"/>
              <a:t>1. Sabemos que políticas que levam em conta a dinâmica de gênero mitigarão os impactos dos desastres de forma mais eficiente, sem agravar as lacunas de gênero existentes.</a:t>
            </a:r>
            <a:endParaRPr lang="en-AU" dirty="0"/>
          </a:p>
          <a:p>
            <a:pPr algn="just"/>
            <a:r>
              <a:rPr lang="pt" kern="0" dirty="0"/>
              <a:t>1. </a:t>
            </a:r>
            <a:r>
              <a:rPr lang="pt" b="1" kern="0" dirty="0"/>
              <a:t>Receitas e despesas </a:t>
            </a:r>
            <a:r>
              <a:rPr lang="pt" kern="0" dirty="0"/>
              <a:t>: impacto no status socioeconômico, oportunidades e questões de igualdade, bem como incidência fiscal.</a:t>
            </a:r>
            <a:endParaRPr lang="en-AU" dirty="0"/>
          </a:p>
          <a:p>
            <a:pPr>
              <a:lnSpc>
                <a:spcPct val="107000"/>
              </a:lnSpc>
              <a:spcAft>
                <a:spcPts val="1200"/>
              </a:spcAft>
            </a:pPr>
            <a:endParaRPr lang="en-AU" sz="1400" kern="0" dirty="0">
              <a:effectLst/>
              <a:latin typeface="Times New Roman"/>
              <a:ea typeface="Calibri" panose="020F0502020204030204" pitchFamily="34" charset="0"/>
              <a:cs typeface="Calibri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8DFE2-83D0-374F-99CD-C66CBB3E8B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87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" dirty="0"/>
              <a:t>O orçamento sensível ao género é um bom orçamento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8DFE2-83D0-374F-99CD-C66CBB3E8BF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397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21712-8D70-FF68-4BCE-6EA7232E2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C7CDE8-97E2-8040-77F6-46884DB73F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5F179E-2E5F-C06F-D72C-7447F61E58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" dirty="0"/>
              <a:t>O orçamento sensível ao género é um bom orçamento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0AAA5-79CA-76AD-943E-800E082E5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8DFE2-83D0-374F-99CD-C66CBB3E8BF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170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fontAlgn="base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endParaRPr lang="pt" sz="1800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fontAlgn="base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endParaRPr lang="en-AU" sz="1800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Prioridades governamentais conflitantes, instabilidade política e vulnerabilidade a choques externos (covid, impactos climáticos, guerras) podem representar desafios para iniciar o processo de GRB e garantir que ele seja implementado de forma sustentável.</a:t>
            </a:r>
            <a:endParaRPr lang="en-AU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que é fundamental lembrar, no entanto, é que mulheres e meninas em particular são desproporcionalmente impactadas em tempos de crise, instabilidade e choques externos.</a:t>
            </a:r>
            <a:endParaRPr lang="en-AU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Uma GRB eficaz pode mitigar eficazmente estes impactos desproporcionais se for implementada de forma eficaz</a:t>
            </a:r>
            <a:endParaRPr lang="en-AU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Bef>
                <a:spcPts val="100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Além disso, há uma série de desafios e complexidades que sustentam o motivo pelo qual </a:t>
            </a:r>
            <a:r>
              <a:rPr lang="pt" sz="1800" u="sng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avaliação de impacto da OGP não foi amplamente implementada.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2286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</a:t>
            </a:r>
            <a:r>
              <a:rPr lang="pt" sz="1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Tempo para ver o impacto </a:t>
            </a:r>
            <a:r>
              <a:rPr lang="pt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em muitos casos, os resultados da igualdade de gênero podem ser difíceis de medir e podem exigir tempo (além dos ciclos orçamentários padrão) para determinar os impactos reais. </a:t>
            </a:r>
            <a:r>
              <a:rPr lang="pt" sz="1800" kern="0" dirty="0">
                <a:solidFill>
                  <a:srgbClr val="000000"/>
                </a:solidFill>
                <a:effectLst/>
                <a:highlight>
                  <a:srgbClr val="A9A9A9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Será importante garantir que isso seja bem compreendido e que as intervenções que exigem um tempo significativamente maior para entender seu impacto não sejam avaliadas antes do recomendado e que orçamento suficiente seja alocado para permitir que esses impactos de longo prazo se materializem.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2286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</a:t>
            </a:r>
            <a:r>
              <a:rPr lang="pt" sz="1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Indicadores multissetoriais </a:t>
            </a:r>
            <a:r>
              <a:rPr lang="pt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Como o Orçamento exige que diversas organizações/setores produzam orçamentos que são então consolidados, os indicadores de igualdade de gênero devem ser adaptados para serem relevantes aos vários setores e organizações envolvidos na criação dos Orçamentos.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2286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</a:t>
            </a:r>
            <a:r>
              <a:rPr lang="pt" sz="1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Dados </a:t>
            </a:r>
            <a:r>
              <a:rPr lang="pt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Uma limitação fundamental na avaliação efetiva de impacto de orçamentos de gênero pode ser a disponibilidade de dados desagregados por sexo. </a:t>
            </a:r>
            <a:r>
              <a:rPr lang="pt" sz="1800" kern="0" dirty="0">
                <a:solidFill>
                  <a:srgbClr val="000000"/>
                </a:solidFill>
                <a:effectLst/>
                <a:highlight>
                  <a:srgbClr val="A9A9A9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 esses dados não existirem/não forem coletados atualmente, uma oportunidade fundamental de investimento será desenvolver sistemas para produzir e coletar dados desagregados por sexo e outros dados sobre o uso de serviços públicos, como a política impacta grupos de gênero específicos.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· </a:t>
            </a:r>
            <a:r>
              <a:rPr lang="pt" sz="1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Ferramentas para medir o impacto </a:t>
            </a:r>
            <a:r>
              <a:rPr lang="pt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devem considerar essas limitações e buscar superá-las apoiando instituições para produzir esses dados no nível do orçamento e do beneficiário. As avaliações devem ser capazes de informar os ciclos orçamentários e somente então garantirão a sustentabilidade de longo prazo do orçamento responsivo ao gênero.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8DFE2-83D0-374F-99CD-C66CBB3E8BF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6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9897BB-544F-DB40-916D-E699BFE89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FFDE2-8BE8-134F-8FBB-D25EA4B106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520A9D45-9B39-3042-BBBB-2649EECA1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1802" y="460827"/>
            <a:ext cx="637103" cy="129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94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6A90407-D02D-9F49-8A2C-3443310CF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 anchor="b"/>
          <a:lstStyle>
            <a:lvl1pPr algn="l">
              <a:defRPr sz="60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12AB11C-65A4-2C46-ACEE-025A020E41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8794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520A9D45-9B39-3042-BBBB-2649EECA1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7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82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B8BB-3A1E-C049-8CF5-3CDB27ECD38E}" type="datetimeFigureOut">
              <a:rPr lang="fr-FR" smtClean="0"/>
              <a:pPr/>
              <a:t>04/11/2024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38D8-AEB4-0840-8381-D0B4B112E1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084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83690CA-051D-4A4F-B216-FED1E895E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6167" y="6240600"/>
            <a:ext cx="668046" cy="365125"/>
          </a:xfrm>
        </p:spPr>
        <p:txBody>
          <a:bodyPr/>
          <a:lstStyle/>
          <a:p>
            <a:fld id="{D28E615A-ED29-0E4E-A6C8-6CD4BAE9ED06}" type="slidenum">
              <a:rPr lang="it-IT" sz="1100" smtClean="0">
                <a:solidFill>
                  <a:srgbClr val="264E7C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it-IT" sz="1100">
              <a:solidFill>
                <a:srgbClr val="264E7C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87950940-6631-4D93-9BC5-ECB4FD6FF08F}"/>
              </a:ext>
            </a:extLst>
          </p:cNvPr>
          <p:cNvCxnSpPr/>
          <p:nvPr userDrawn="1"/>
        </p:nvCxnSpPr>
        <p:spPr>
          <a:xfrm>
            <a:off x="1655180" y="6240601"/>
            <a:ext cx="9878008" cy="0"/>
          </a:xfrm>
          <a:prstGeom prst="line">
            <a:avLst/>
          </a:prstGeom>
          <a:ln w="6350">
            <a:solidFill>
              <a:srgbClr val="2651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D63176-4A0F-4C0F-AA1E-27587E2E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4960" y="6356464"/>
            <a:ext cx="9228042" cy="244682"/>
          </a:xfrm>
          <a:noFill/>
        </p:spPr>
        <p:txBody>
          <a:bodyPr wrap="square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100" cap="all" baseline="0" smtClean="0">
                <a:solidFill>
                  <a:srgbClr val="264E7C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sz="1100">
                <a:solidFill>
                  <a:srgbClr val="264E7C"/>
                </a:solidFill>
                <a:latin typeface="Arial" charset="0"/>
                <a:ea typeface="Arial" charset="0"/>
                <a:cs typeface="Arial" charset="0"/>
              </a:rPr>
              <a:t>TITOLO PRESENTAZIONE - 1. TITOLO SEZIONE</a:t>
            </a:r>
            <a:endParaRPr lang="en-US"/>
          </a:p>
        </p:txBody>
      </p:sp>
      <p:cxnSp>
        <p:nvCxnSpPr>
          <p:cNvPr id="13" name="Connettore 1 5">
            <a:extLst>
              <a:ext uri="{FF2B5EF4-FFF2-40B4-BE49-F238E27FC236}">
                <a16:creationId xmlns:a16="http://schemas.microsoft.com/office/drawing/2014/main" id="{F6D09A33-7740-446E-924D-30A3F8BB8729}"/>
              </a:ext>
            </a:extLst>
          </p:cNvPr>
          <p:cNvCxnSpPr/>
          <p:nvPr userDrawn="1"/>
        </p:nvCxnSpPr>
        <p:spPr>
          <a:xfrm>
            <a:off x="531813" y="906046"/>
            <a:ext cx="10865809" cy="0"/>
          </a:xfrm>
          <a:prstGeom prst="line">
            <a:avLst/>
          </a:prstGeom>
          <a:ln w="6350">
            <a:solidFill>
              <a:srgbClr val="2651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4">
            <a:extLst>
              <a:ext uri="{FF2B5EF4-FFF2-40B4-BE49-F238E27FC236}">
                <a16:creationId xmlns:a16="http://schemas.microsoft.com/office/drawing/2014/main" id="{D5C5B2B9-597F-4A52-A6FE-98A22226E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491" y="290516"/>
            <a:ext cx="11082721" cy="480131"/>
          </a:xfrm>
          <a:noFill/>
        </p:spPr>
        <p:txBody>
          <a:bodyPr vert="horz" wrap="square" lIns="91440" tIns="45720" rIns="91440" bIns="45720" rtlCol="0">
            <a:spAutoFit/>
          </a:bodyPr>
          <a:lstStyle>
            <a:lvl1pPr>
              <a:defRPr lang="en-US" sz="2800" b="1" baseline="0">
                <a:solidFill>
                  <a:srgbClr val="264E7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>
              <a:spcBef>
                <a:spcPts val="1000"/>
              </a:spcBef>
              <a:buFont typeface="Arial"/>
            </a:pPr>
            <a:r>
              <a:rPr lang="en-US"/>
              <a:t>Click to edit Master title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5FCAF05-8A42-4AC7-8EF5-2BD194449E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1493" y="1065213"/>
            <a:ext cx="11082658" cy="446563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FC93801-BFD9-470C-BCB9-1DAFE8A125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87" y="5750390"/>
            <a:ext cx="484082" cy="98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915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 eq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7550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0A3837-66B2-E351-8281-AF526C2B1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6" y="346076"/>
            <a:ext cx="5867400" cy="1073150"/>
          </a:xfrm>
        </p:spPr>
        <p:txBody>
          <a:bodyPr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F14D729E-6468-253F-4297-F524DA72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EF853-E444-1A43-8591-CD9A36C01235}" type="datetime1">
              <a:rPr lang="en-US" smtClean="0"/>
              <a:t>11/4/24</a:t>
            </a:fld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29CF828-0099-D4D6-ADEB-4C6B545EC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CAF0CC5-7744-45B1-D584-D40C93F9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335AB-6C8F-45DD-91C1-78FA18C5E7A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Metin Yer Tutucusu 2">
            <a:extLst>
              <a:ext uri="{FF2B5EF4-FFF2-40B4-BE49-F238E27FC236}">
                <a16:creationId xmlns:a16="http://schemas.microsoft.com/office/drawing/2014/main" id="{5DE8A1E0-5070-AE2B-D480-B03F1138D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676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İçerik Yer Tutucusu 3">
            <a:extLst>
              <a:ext uri="{FF2B5EF4-FFF2-40B4-BE49-F238E27FC236}">
                <a16:creationId xmlns:a16="http://schemas.microsoft.com/office/drawing/2014/main" id="{BA2F8D91-48CC-1E6B-F0E5-766F8476D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7676" y="2505074"/>
            <a:ext cx="5157787" cy="33166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8" name="İçerik Yer Tutucusu 3">
            <a:extLst>
              <a:ext uri="{FF2B5EF4-FFF2-40B4-BE49-F238E27FC236}">
                <a16:creationId xmlns:a16="http://schemas.microsoft.com/office/drawing/2014/main" id="{48B0F366-AACF-ABF5-7F40-85347156816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915026" y="2505074"/>
            <a:ext cx="5157787" cy="33166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59A4BC4-04AB-6E4C-A8D3-62FDC9851D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6600" y="0"/>
            <a:ext cx="1295400" cy="1533525"/>
          </a:xfrm>
          <a:prstGeom prst="rect">
            <a:avLst/>
          </a:prstGeom>
          <a:effectLst>
            <a:innerShdw blurRad="63500" dist="50800" dir="10800000">
              <a:prstClr val="black">
                <a:alpha val="30000"/>
              </a:prstClr>
            </a:inn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C9391F7-A17E-F7D2-F4C5-AD9844EA0C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68075" y="0"/>
            <a:ext cx="923925" cy="1000125"/>
          </a:xfrm>
          <a:prstGeom prst="rect">
            <a:avLst/>
          </a:prstGeom>
          <a:effectLst>
            <a:innerShdw blurRad="152400" dist="50800" dir="10800000">
              <a:prstClr val="black">
                <a:alpha val="21000"/>
              </a:prstClr>
            </a:innerShdw>
          </a:effec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4483873-DE24-4291-2F71-E410E6DA1CF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5876925"/>
            <a:ext cx="828675" cy="981075"/>
          </a:xfrm>
          <a:prstGeom prst="rect">
            <a:avLst/>
          </a:prstGeom>
          <a:effectLst>
            <a:innerShdw blurRad="127000" dist="50800" dir="18900000">
              <a:prstClr val="black">
                <a:alpha val="27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947782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1321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A5B008-0300-494D-8CC7-50F4AE8D4D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35618AC-FCE5-9545-A06C-F73B94FCF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972E17F-73DC-4E47-B357-39CB55DCC1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DEF2F31D-0BDC-F549-9C33-1362DE75CE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5308" y="456106"/>
            <a:ext cx="639857" cy="129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88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DEB64-C0C7-6C43-B1A2-51C21FE16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65FCF-499D-6E45-B3AF-F414ABF50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772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621F9-4398-B14F-B02F-EFA3BCAC7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7F5E4-EAD3-8B42-9885-D7319185C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2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4C4D4-802E-2347-A4FC-6A901222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5BFDC-A994-AD4B-8006-8BE297E19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3620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9CEA-A734-4A44-92E3-56758F5C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A4D1F-F0BD-8B43-9624-DE52BC95A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26995-C0D3-1C4D-B316-C55A678E7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25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3F0D6-21E2-AD40-ADB2-86E6C0E8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DB3F4-A41E-B74E-81FF-2CE011381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B1B4E-770D-634E-8CC9-C8F7CDB0E1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D713-21DD-7344-87D9-DD08DE310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33EC3E-0F82-FA49-928B-1093BF6A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1894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0183A-87FA-904B-B8FC-31D5F4DD7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52924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7420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F9904-060E-9243-9D0A-72C1077A0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5263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42856-C495-1740-834F-9EEB4CA77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26381"/>
            <a:ext cx="3932237" cy="43426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05927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4DC307-33D6-2F4C-BE6C-9B3D37B57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80322"/>
            <a:ext cx="6172200" cy="42807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6DAB67-A291-1945-B3C2-A6150D8EC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80322"/>
            <a:ext cx="3932237" cy="428866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68693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4537C3-8C67-D940-A567-1C8EDCF82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ED03D8C-1934-6041-89AB-D85CD623D8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6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9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534BF-BA1E-1846-B924-657387788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AF2E7-0A7D-B14F-B007-ECC60D07A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5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5D329-20D7-5244-9816-8F465848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CACC6-9DDE-4C42-87A0-EC6DDA6B6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77C9A-7AD3-FC4A-AE43-9DBECDB1F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22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136A5-4EC3-5D40-8022-46415D71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5DD21-82F0-4347-AB80-2B2A91487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F27A1-F045-FD42-ACC3-1891D3FEA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A3B6B0-4677-8D4A-8F66-6FF3D4FC7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F6565-EC61-5943-B590-EA91238FE2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863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60429-474A-124A-AF5F-D5EA76CE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875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71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3D3FB-3539-C04E-A4E7-3B6421E73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13089"/>
            <a:ext cx="6172200" cy="44479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E39B9-1F22-3849-9230-C29893CEE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21027"/>
            <a:ext cx="3932237" cy="4447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130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B74AB4-6D80-EB4B-AFBF-5CF857ED5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62516"/>
            <a:ext cx="6172200" cy="43985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D8A52-F304-1044-B776-671CDC89C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70454"/>
            <a:ext cx="3932237" cy="43985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08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F910C77-33BF-D743-87B2-BC46CCA5DD87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E6044D-1EB9-FF42-A7C9-DF535F40D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8E220-7325-B14C-B1BB-009F2909E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720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0C5D41-422B-A74A-B8CD-07AAB99638EF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1276192" y="90901"/>
            <a:ext cx="485112" cy="9865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34E456-D499-AB47-AD23-1C93058AD751}"/>
              </a:ext>
            </a:extLst>
          </p:cNvPr>
          <p:cNvSpPr txBox="1"/>
          <p:nvPr userDrawn="1"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>
                <a:solidFill>
                  <a:schemeClr val="tx1">
                    <a:alpha val="75000"/>
                  </a:schemeClr>
                </a:solidFill>
              </a:rPr>
              <a:t>UNITED NATIONS DEVELOPMENT PROGRAMME</a:t>
            </a:r>
          </a:p>
        </p:txBody>
      </p:sp>
    </p:spTree>
    <p:extLst>
      <p:ext uri="{BB962C8B-B14F-4D97-AF65-F5344CB8AC3E}">
        <p14:creationId xmlns:p14="http://schemas.microsoft.com/office/powerpoint/2010/main" val="4948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72" r:id="rId10"/>
    <p:sldLayoutId id="2147483689" r:id="rId11"/>
    <p:sldLayoutId id="2147483673" r:id="rId12"/>
    <p:sldLayoutId id="2147483675" r:id="rId13"/>
    <p:sldLayoutId id="2147483677" r:id="rId14"/>
    <p:sldLayoutId id="2147483690" r:id="rId15"/>
    <p:sldLayoutId id="214748370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B126BB-C052-2B43-864C-1221AD1D486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5A9E4-E614-D84D-9314-C67550366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D6AA1CD7-E794-3B4E-9D32-982B035D3E8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396870" y="92933"/>
            <a:ext cx="494011" cy="1000372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1958FA5-E4DB-B34C-9943-858EA1512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070596-D987-644D-87F0-1FF9E4EF055A}"/>
              </a:ext>
            </a:extLst>
          </p:cNvPr>
          <p:cNvSpPr txBox="1"/>
          <p:nvPr userDrawn="1"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>
                <a:solidFill>
                  <a:schemeClr val="tx1">
                    <a:alpha val="75000"/>
                  </a:schemeClr>
                </a:solidFill>
              </a:rPr>
              <a:t>UNITED NATIONS DEVELOPMENT PROGRAMME</a:t>
            </a:r>
          </a:p>
        </p:txBody>
      </p:sp>
    </p:spTree>
    <p:extLst>
      <p:ext uri="{BB962C8B-B14F-4D97-AF65-F5344CB8AC3E}">
        <p14:creationId xmlns:p14="http://schemas.microsoft.com/office/powerpoint/2010/main" val="365593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6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7.svg"/><Relationship Id="rId9" Type="http://schemas.microsoft.com/office/2007/relationships/diagramDrawing" Target="../diagrams/drawing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86415D5-3E61-FA7A-6158-C8D99C2C8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930" y="4089640"/>
            <a:ext cx="10738088" cy="2071662"/>
          </a:xfrm>
        </p:spPr>
        <p:txBody>
          <a:bodyPr>
            <a:normAutofit/>
          </a:bodyPr>
          <a:lstStyle/>
          <a:p>
            <a:r>
              <a:rPr lang="pt" sz="4900" dirty="0">
                <a:latin typeface="Arial"/>
                <a:cs typeface="Arial"/>
              </a:rPr>
              <a:t>Orçamento Sensível ao Género </a:t>
            </a:r>
            <a:br>
              <a:rPr lang="en-AU" sz="4900" dirty="0"/>
            </a:br>
            <a:r>
              <a:rPr lang="pt" sz="4900" dirty="0">
                <a:latin typeface="Arial"/>
                <a:cs typeface="Arial"/>
              </a:rPr>
              <a:t>Conceitos básicos</a:t>
            </a:r>
            <a:br>
              <a:rPr lang="en-AU" sz="4900" dirty="0"/>
            </a:br>
            <a:endParaRPr lang="en-AU" sz="2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BC8ECF-627C-3FA8-7FF3-95FCB0564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96698"/>
            <a:ext cx="4400917" cy="9772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603631-0896-CE9C-657E-241D175C3DAB}"/>
              </a:ext>
            </a:extLst>
          </p:cNvPr>
          <p:cNvSpPr txBox="1"/>
          <p:nvPr/>
        </p:nvSpPr>
        <p:spPr>
          <a:xfrm>
            <a:off x="7529513" y="5943601"/>
            <a:ext cx="4378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" sz="1600" i="1" dirty="0">
                <a:solidFill>
                  <a:schemeClr val="bg1"/>
                </a:solidFill>
              </a:rPr>
              <a:t>Damaris Rosabal, Especialista em Género</a:t>
            </a:r>
          </a:p>
          <a:p>
            <a:pPr algn="r"/>
            <a:r>
              <a:rPr lang="pt" sz="1600" i="1" dirty="0">
                <a:solidFill>
                  <a:schemeClr val="bg1"/>
                </a:solidFill>
              </a:rPr>
              <a:t>Selo de Género para Instituições Públicas PNUD</a:t>
            </a:r>
          </a:p>
        </p:txBody>
      </p:sp>
    </p:spTree>
    <p:extLst>
      <p:ext uri="{BB962C8B-B14F-4D97-AF65-F5344CB8AC3E}">
        <p14:creationId xmlns:p14="http://schemas.microsoft.com/office/powerpoint/2010/main" val="94691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Freeform: Shape 952">
            <a:extLst>
              <a:ext uri="{FF2B5EF4-FFF2-40B4-BE49-F238E27FC236}">
                <a16:creationId xmlns:a16="http://schemas.microsoft.com/office/drawing/2014/main" id="{ED44651E-59BE-4DD5-B84A-49B1572C5F2C}"/>
              </a:ext>
            </a:extLst>
          </p:cNvPr>
          <p:cNvSpPr/>
          <p:nvPr/>
        </p:nvSpPr>
        <p:spPr>
          <a:xfrm>
            <a:off x="753425" y="2475347"/>
            <a:ext cx="3401635" cy="110190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462" h="1770">
                <a:moveTo>
                  <a:pt x="5462" y="1770"/>
                </a:moveTo>
                <a:lnTo>
                  <a:pt x="0" y="1770"/>
                </a:lnTo>
                <a:lnTo>
                  <a:pt x="0" y="0"/>
                </a:lnTo>
                <a:lnTo>
                  <a:pt x="5462" y="0"/>
                </a:lnTo>
                <a:close/>
              </a:path>
            </a:pathLst>
          </a:custGeom>
          <a:solidFill>
            <a:srgbClr val="FFFFFF"/>
          </a:solidFill>
          <a:ln w="25400" cap="flat">
            <a:solidFill>
              <a:srgbClr val="33404B"/>
            </a:solidFill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grpSp>
        <p:nvGrpSpPr>
          <p:cNvPr id="1449" name="Group 1448">
            <a:extLst>
              <a:ext uri="{FF2B5EF4-FFF2-40B4-BE49-F238E27FC236}">
                <a16:creationId xmlns:a16="http://schemas.microsoft.com/office/drawing/2014/main" id="{EAA865BC-CD79-4B52-9E75-73B224F50D50}"/>
              </a:ext>
            </a:extLst>
          </p:cNvPr>
          <p:cNvGrpSpPr/>
          <p:nvPr/>
        </p:nvGrpSpPr>
        <p:grpSpPr>
          <a:xfrm>
            <a:off x="5107466" y="1718527"/>
            <a:ext cx="6329247" cy="4686668"/>
            <a:chOff x="10211756" y="3437053"/>
            <a:chExt cx="12658494" cy="9373336"/>
          </a:xfrm>
        </p:grpSpPr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B7D5918B-DEC8-4207-8510-DE248DA77067}"/>
                </a:ext>
              </a:extLst>
            </p:cNvPr>
            <p:cNvSpPr/>
            <p:nvPr/>
          </p:nvSpPr>
          <p:spPr>
            <a:xfrm>
              <a:off x="15246004" y="6799448"/>
              <a:ext cx="2718318" cy="16569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83" h="134">
                  <a:moveTo>
                    <a:pt x="2183" y="0"/>
                  </a:moveTo>
                  <a:lnTo>
                    <a:pt x="0" y="0"/>
                  </a:lnTo>
                  <a:lnTo>
                    <a:pt x="0" y="134"/>
                  </a:lnTo>
                  <a:lnTo>
                    <a:pt x="2183" y="134"/>
                  </a:lnTo>
                  <a:close/>
                </a:path>
              </a:pathLst>
            </a:custGeom>
            <a:solidFill>
              <a:srgbClr val="D1ECF8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436" name="Freeform: Shape 1435">
              <a:extLst>
                <a:ext uri="{FF2B5EF4-FFF2-40B4-BE49-F238E27FC236}">
                  <a16:creationId xmlns:a16="http://schemas.microsoft.com/office/drawing/2014/main" id="{E782EF84-FB67-4D02-B5B3-54FA201F90B1}"/>
                </a:ext>
              </a:extLst>
            </p:cNvPr>
            <p:cNvSpPr/>
            <p:nvPr/>
          </p:nvSpPr>
          <p:spPr>
            <a:xfrm>
              <a:off x="14045061" y="6678606"/>
              <a:ext cx="736263" cy="1081347"/>
            </a:xfrm>
            <a:custGeom>
              <a:avLst/>
              <a:gdLst>
                <a:gd name="connsiteX0" fmla="*/ 0 w 736263"/>
                <a:gd name="connsiteY0" fmla="*/ 766162 h 1081347"/>
                <a:gd name="connsiteX1" fmla="*/ 736263 w 736263"/>
                <a:gd name="connsiteY1" fmla="*/ 766162 h 1081347"/>
                <a:gd name="connsiteX2" fmla="*/ 736263 w 736263"/>
                <a:gd name="connsiteY2" fmla="*/ 1081347 h 1081347"/>
                <a:gd name="connsiteX3" fmla="*/ 0 w 736263"/>
                <a:gd name="connsiteY3" fmla="*/ 1081347 h 1081347"/>
                <a:gd name="connsiteX4" fmla="*/ 0 w 736263"/>
                <a:gd name="connsiteY4" fmla="*/ 286532 h 1081347"/>
                <a:gd name="connsiteX5" fmla="*/ 736263 w 736263"/>
                <a:gd name="connsiteY5" fmla="*/ 286532 h 1081347"/>
                <a:gd name="connsiteX6" fmla="*/ 736263 w 736263"/>
                <a:gd name="connsiteY6" fmla="*/ 645320 h 1081347"/>
                <a:gd name="connsiteX7" fmla="*/ 0 w 736263"/>
                <a:gd name="connsiteY7" fmla="*/ 645320 h 1081347"/>
                <a:gd name="connsiteX8" fmla="*/ 0 w 736263"/>
                <a:gd name="connsiteY8" fmla="*/ 0 h 1081347"/>
                <a:gd name="connsiteX9" fmla="*/ 736263 w 736263"/>
                <a:gd name="connsiteY9" fmla="*/ 0 h 1081347"/>
                <a:gd name="connsiteX10" fmla="*/ 736263 w 736263"/>
                <a:gd name="connsiteY10" fmla="*/ 161953 h 1081347"/>
                <a:gd name="connsiteX11" fmla="*/ 0 w 736263"/>
                <a:gd name="connsiteY11" fmla="*/ 161953 h 108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6263" h="1081347">
                  <a:moveTo>
                    <a:pt x="0" y="766162"/>
                  </a:moveTo>
                  <a:lnTo>
                    <a:pt x="736263" y="766162"/>
                  </a:lnTo>
                  <a:lnTo>
                    <a:pt x="736263" y="1081347"/>
                  </a:lnTo>
                  <a:lnTo>
                    <a:pt x="0" y="1081347"/>
                  </a:lnTo>
                  <a:close/>
                  <a:moveTo>
                    <a:pt x="0" y="286532"/>
                  </a:moveTo>
                  <a:lnTo>
                    <a:pt x="736263" y="286532"/>
                  </a:lnTo>
                  <a:lnTo>
                    <a:pt x="736263" y="645320"/>
                  </a:lnTo>
                  <a:lnTo>
                    <a:pt x="0" y="645320"/>
                  </a:lnTo>
                  <a:close/>
                  <a:moveTo>
                    <a:pt x="0" y="0"/>
                  </a:moveTo>
                  <a:lnTo>
                    <a:pt x="736263" y="0"/>
                  </a:lnTo>
                  <a:lnTo>
                    <a:pt x="736263" y="161953"/>
                  </a:lnTo>
                  <a:lnTo>
                    <a:pt x="0" y="161953"/>
                  </a:lnTo>
                  <a:close/>
                </a:path>
              </a:pathLst>
            </a:custGeom>
            <a:solidFill>
              <a:srgbClr val="D1ECF8"/>
            </a:solidFill>
            <a:ln cap="flat">
              <a:noFill/>
              <a:prstDash val="solid"/>
            </a:ln>
          </p:spPr>
          <p:txBody>
            <a:bodyPr vert="horz" wrap="square" lIns="45000" tIns="22500" rIns="45000" bIns="22500" anchor="ctr" anchorCtr="1" compatLnSpc="0">
              <a:noAutofit/>
            </a:bodyPr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33" name="Freeform: Shape 1032">
              <a:extLst>
                <a:ext uri="{FF2B5EF4-FFF2-40B4-BE49-F238E27FC236}">
                  <a16:creationId xmlns:a16="http://schemas.microsoft.com/office/drawing/2014/main" id="{93447A63-4E8F-47DE-A387-A4642C2E4DD2}"/>
                </a:ext>
              </a:extLst>
            </p:cNvPr>
            <p:cNvSpPr/>
            <p:nvPr/>
          </p:nvSpPr>
          <p:spPr>
            <a:xfrm>
              <a:off x="15246004" y="7941839"/>
              <a:ext cx="2994883" cy="12345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05" h="992">
                  <a:moveTo>
                    <a:pt x="0" y="992"/>
                  </a:moveTo>
                  <a:lnTo>
                    <a:pt x="2405" y="992"/>
                  </a:lnTo>
                  <a:lnTo>
                    <a:pt x="24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CF8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FEB05DB0-BE2B-4238-AC79-C7B57EAA9776}"/>
                </a:ext>
              </a:extLst>
            </p:cNvPr>
            <p:cNvSpPr/>
            <p:nvPr/>
          </p:nvSpPr>
          <p:spPr>
            <a:xfrm>
              <a:off x="18553581" y="7357562"/>
              <a:ext cx="1101280" cy="181885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5" h="1461">
                  <a:moveTo>
                    <a:pt x="0" y="1461"/>
                  </a:moveTo>
                  <a:lnTo>
                    <a:pt x="885" y="1461"/>
                  </a:lnTo>
                  <a:lnTo>
                    <a:pt x="8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CF8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289A3721-6AED-4F8C-90F4-48132AAFD9C2}"/>
                </a:ext>
              </a:extLst>
            </p:cNvPr>
            <p:cNvSpPr/>
            <p:nvPr/>
          </p:nvSpPr>
          <p:spPr>
            <a:xfrm>
              <a:off x="15410449" y="7124599"/>
              <a:ext cx="361280" cy="36003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91" h="290">
                  <a:moveTo>
                    <a:pt x="291" y="0"/>
                  </a:moveTo>
                  <a:lnTo>
                    <a:pt x="0" y="0"/>
                  </a:lnTo>
                  <a:lnTo>
                    <a:pt x="0" y="290"/>
                  </a:lnTo>
                  <a:lnTo>
                    <a:pt x="291" y="290"/>
                  </a:lnTo>
                  <a:close/>
                </a:path>
              </a:pathLst>
            </a:custGeom>
            <a:solidFill>
              <a:srgbClr val="D1ECF8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58B78EE8-2B02-47D4-B2AB-867E552C4D65}"/>
                </a:ext>
              </a:extLst>
            </p:cNvPr>
            <p:cNvSpPr/>
            <p:nvPr/>
          </p:nvSpPr>
          <p:spPr>
            <a:xfrm>
              <a:off x="18724255" y="6814397"/>
              <a:ext cx="427307" cy="42855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44" h="345">
                  <a:moveTo>
                    <a:pt x="344" y="0"/>
                  </a:moveTo>
                  <a:lnTo>
                    <a:pt x="0" y="0"/>
                  </a:lnTo>
                  <a:lnTo>
                    <a:pt x="0" y="345"/>
                  </a:lnTo>
                  <a:lnTo>
                    <a:pt x="344" y="345"/>
                  </a:lnTo>
                  <a:close/>
                </a:path>
              </a:pathLst>
            </a:custGeom>
            <a:solidFill>
              <a:srgbClr val="D1ECF8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0D6E1419-2EB4-4492-AD6A-5BDCFFEF7975}"/>
                </a:ext>
              </a:extLst>
            </p:cNvPr>
            <p:cNvSpPr/>
            <p:nvPr/>
          </p:nvSpPr>
          <p:spPr>
            <a:xfrm>
              <a:off x="16869271" y="7113387"/>
              <a:ext cx="139529" cy="13952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3" h="113">
                  <a:moveTo>
                    <a:pt x="56" y="0"/>
                  </a:moveTo>
                  <a:cubicBezTo>
                    <a:pt x="25" y="0"/>
                    <a:pt x="0" y="26"/>
                    <a:pt x="0" y="57"/>
                  </a:cubicBezTo>
                  <a:cubicBezTo>
                    <a:pt x="0" y="88"/>
                    <a:pt x="25" y="113"/>
                    <a:pt x="56" y="113"/>
                  </a:cubicBezTo>
                  <a:cubicBezTo>
                    <a:pt x="87" y="113"/>
                    <a:pt x="113" y="88"/>
                    <a:pt x="113" y="57"/>
                  </a:cubicBezTo>
                  <a:cubicBezTo>
                    <a:pt x="113" y="26"/>
                    <a:pt x="87" y="0"/>
                    <a:pt x="56" y="0"/>
                  </a:cubicBezTo>
                  <a:close/>
                </a:path>
              </a:pathLst>
            </a:custGeom>
            <a:solidFill>
              <a:srgbClr val="D1ECF8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C5F8ED81-C79B-419A-8036-44C48B62D818}"/>
                </a:ext>
              </a:extLst>
            </p:cNvPr>
            <p:cNvSpPr/>
            <p:nvPr/>
          </p:nvSpPr>
          <p:spPr>
            <a:xfrm>
              <a:off x="16869271" y="7346350"/>
              <a:ext cx="139529" cy="13828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3" h="112">
                  <a:moveTo>
                    <a:pt x="56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88"/>
                    <a:pt x="25" y="112"/>
                    <a:pt x="56" y="112"/>
                  </a:cubicBezTo>
                  <a:cubicBezTo>
                    <a:pt x="87" y="112"/>
                    <a:pt x="113" y="88"/>
                    <a:pt x="113" y="56"/>
                  </a:cubicBezTo>
                  <a:cubicBezTo>
                    <a:pt x="113" y="25"/>
                    <a:pt x="87" y="0"/>
                    <a:pt x="56" y="0"/>
                  </a:cubicBezTo>
                  <a:close/>
                </a:path>
              </a:pathLst>
            </a:custGeom>
            <a:solidFill>
              <a:srgbClr val="D1ECF8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E758FC80-83ED-467E-91F5-A40E20CDA8DF}"/>
                </a:ext>
              </a:extLst>
            </p:cNvPr>
            <p:cNvSpPr/>
            <p:nvPr/>
          </p:nvSpPr>
          <p:spPr>
            <a:xfrm>
              <a:off x="14529674" y="9101671"/>
              <a:ext cx="251650" cy="25040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03" h="202">
                  <a:moveTo>
                    <a:pt x="0" y="202"/>
                  </a:moveTo>
                  <a:lnTo>
                    <a:pt x="203" y="202"/>
                  </a:lnTo>
                  <a:lnTo>
                    <a:pt x="2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CF8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441" name="Freeform: Shape 1440">
              <a:extLst>
                <a:ext uri="{FF2B5EF4-FFF2-40B4-BE49-F238E27FC236}">
                  <a16:creationId xmlns:a16="http://schemas.microsoft.com/office/drawing/2014/main" id="{0CC8EB1B-A66E-4BED-8EEB-5C8BE23C1A49}"/>
                </a:ext>
              </a:extLst>
            </p:cNvPr>
            <p:cNvSpPr/>
            <p:nvPr/>
          </p:nvSpPr>
          <p:spPr>
            <a:xfrm>
              <a:off x="13835767" y="5673252"/>
              <a:ext cx="6064513" cy="3944176"/>
            </a:xfrm>
            <a:custGeom>
              <a:avLst/>
              <a:gdLst>
                <a:gd name="connsiteX0" fmla="*/ 1207173 w 6064513"/>
                <a:gd name="connsiteY0" fmla="*/ 911920 h 3944176"/>
                <a:gd name="connsiteX1" fmla="*/ 1207173 w 6064513"/>
                <a:gd name="connsiteY1" fmla="*/ 3918012 h 3944176"/>
                <a:gd name="connsiteX2" fmla="*/ 6012195 w 6064513"/>
                <a:gd name="connsiteY2" fmla="*/ 3918012 h 3944176"/>
                <a:gd name="connsiteX3" fmla="*/ 6039597 w 6064513"/>
                <a:gd name="connsiteY3" fmla="*/ 3891861 h 3944176"/>
                <a:gd name="connsiteX4" fmla="*/ 6039597 w 6064513"/>
                <a:gd name="connsiteY4" fmla="*/ 911920 h 3944176"/>
                <a:gd name="connsiteX5" fmla="*/ 26159 w 6064513"/>
                <a:gd name="connsiteY5" fmla="*/ 911920 h 3944176"/>
                <a:gd name="connsiteX6" fmla="*/ 26159 w 6064513"/>
                <a:gd name="connsiteY6" fmla="*/ 3891861 h 3944176"/>
                <a:gd name="connsiteX7" fmla="*/ 52291 w 6064513"/>
                <a:gd name="connsiteY7" fmla="*/ 3918012 h 3944176"/>
                <a:gd name="connsiteX8" fmla="*/ 1108752 w 6064513"/>
                <a:gd name="connsiteY8" fmla="*/ 3918012 h 3944176"/>
                <a:gd name="connsiteX9" fmla="*/ 1108752 w 6064513"/>
                <a:gd name="connsiteY9" fmla="*/ 911920 h 3944176"/>
                <a:gd name="connsiteX10" fmla="*/ 26159 w 6064513"/>
                <a:gd name="connsiteY10" fmla="*/ 820977 h 3944176"/>
                <a:gd name="connsiteX11" fmla="*/ 26159 w 6064513"/>
                <a:gd name="connsiteY11" fmla="*/ 886978 h 3944176"/>
                <a:gd name="connsiteX12" fmla="*/ 1123473 w 6064513"/>
                <a:gd name="connsiteY12" fmla="*/ 886978 h 3944176"/>
                <a:gd name="connsiteX13" fmla="*/ 1135929 w 6064513"/>
                <a:gd name="connsiteY13" fmla="*/ 899430 h 3944176"/>
                <a:gd name="connsiteX14" fmla="*/ 1135929 w 6064513"/>
                <a:gd name="connsiteY14" fmla="*/ 3918011 h 3944176"/>
                <a:gd name="connsiteX15" fmla="*/ 1180768 w 6064513"/>
                <a:gd name="connsiteY15" fmla="*/ 3918011 h 3944176"/>
                <a:gd name="connsiteX16" fmla="*/ 1180768 w 6064513"/>
                <a:gd name="connsiteY16" fmla="*/ 899430 h 3944176"/>
                <a:gd name="connsiteX17" fmla="*/ 1194469 w 6064513"/>
                <a:gd name="connsiteY17" fmla="*/ 886978 h 3944176"/>
                <a:gd name="connsiteX18" fmla="*/ 6039593 w 6064513"/>
                <a:gd name="connsiteY18" fmla="*/ 886978 h 3944176"/>
                <a:gd name="connsiteX19" fmla="*/ 6039593 w 6064513"/>
                <a:gd name="connsiteY19" fmla="*/ 820977 h 3944176"/>
                <a:gd name="connsiteX20" fmla="*/ 4966973 w 6064513"/>
                <a:gd name="connsiteY20" fmla="*/ 432290 h 3944176"/>
                <a:gd name="connsiteX21" fmla="*/ 4966973 w 6064513"/>
                <a:gd name="connsiteY21" fmla="*/ 569327 h 3944176"/>
                <a:gd name="connsiteX22" fmla="*/ 6039601 w 6064513"/>
                <a:gd name="connsiteY22" fmla="*/ 569327 h 3944176"/>
                <a:gd name="connsiteX23" fmla="*/ 6039601 w 6064513"/>
                <a:gd name="connsiteY23" fmla="*/ 432290 h 3944176"/>
                <a:gd name="connsiteX24" fmla="*/ 26159 w 6064513"/>
                <a:gd name="connsiteY24" fmla="*/ 261616 h 3944176"/>
                <a:gd name="connsiteX25" fmla="*/ 26159 w 6064513"/>
                <a:gd name="connsiteY25" fmla="*/ 794815 h 3944176"/>
                <a:gd name="connsiteX26" fmla="*/ 6039593 w 6064513"/>
                <a:gd name="connsiteY26" fmla="*/ 794815 h 3944176"/>
                <a:gd name="connsiteX27" fmla="*/ 6039593 w 6064513"/>
                <a:gd name="connsiteY27" fmla="*/ 594710 h 3944176"/>
                <a:gd name="connsiteX28" fmla="*/ 4953487 w 6064513"/>
                <a:gd name="connsiteY28" fmla="*/ 594710 h 3944176"/>
                <a:gd name="connsiteX29" fmla="*/ 4939787 w 6064513"/>
                <a:gd name="connsiteY29" fmla="*/ 582281 h 3944176"/>
                <a:gd name="connsiteX30" fmla="*/ 4939787 w 6064513"/>
                <a:gd name="connsiteY30" fmla="*/ 419463 h 3944176"/>
                <a:gd name="connsiteX31" fmla="*/ 4953487 w 6064513"/>
                <a:gd name="connsiteY31" fmla="*/ 405791 h 3944176"/>
                <a:gd name="connsiteX32" fmla="*/ 6039593 w 6064513"/>
                <a:gd name="connsiteY32" fmla="*/ 405791 h 3944176"/>
                <a:gd name="connsiteX33" fmla="*/ 6039593 w 6064513"/>
                <a:gd name="connsiteY33" fmla="*/ 261616 h 3944176"/>
                <a:gd name="connsiteX34" fmla="*/ 52314 w 6064513"/>
                <a:gd name="connsiteY34" fmla="*/ 24916 h 3944176"/>
                <a:gd name="connsiteX35" fmla="*/ 26158 w 6064513"/>
                <a:gd name="connsiteY35" fmla="*/ 50924 h 3944176"/>
                <a:gd name="connsiteX36" fmla="*/ 26158 w 6064513"/>
                <a:gd name="connsiteY36" fmla="*/ 235455 h 3944176"/>
                <a:gd name="connsiteX37" fmla="*/ 6039593 w 6064513"/>
                <a:gd name="connsiteY37" fmla="*/ 235455 h 3944176"/>
                <a:gd name="connsiteX38" fmla="*/ 6039593 w 6064513"/>
                <a:gd name="connsiteY38" fmla="*/ 50924 h 3944176"/>
                <a:gd name="connsiteX39" fmla="*/ 6012189 w 6064513"/>
                <a:gd name="connsiteY39" fmla="*/ 24916 h 3944176"/>
                <a:gd name="connsiteX40" fmla="*/ 52312 w 6064513"/>
                <a:gd name="connsiteY40" fmla="*/ 0 h 3944176"/>
                <a:gd name="connsiteX41" fmla="*/ 6012197 w 6064513"/>
                <a:gd name="connsiteY41" fmla="*/ 0 h 3944176"/>
                <a:gd name="connsiteX42" fmla="*/ 6064513 w 6064513"/>
                <a:gd name="connsiteY42" fmla="*/ 51062 h 3944176"/>
                <a:gd name="connsiteX43" fmla="*/ 6064513 w 6064513"/>
                <a:gd name="connsiteY43" fmla="*/ 419699 h 3944176"/>
                <a:gd name="connsiteX44" fmla="*/ 6064513 w 6064513"/>
                <a:gd name="connsiteY44" fmla="*/ 582847 h 3944176"/>
                <a:gd name="connsiteX45" fmla="*/ 6064513 w 6064513"/>
                <a:gd name="connsiteY45" fmla="*/ 3891869 h 3944176"/>
                <a:gd name="connsiteX46" fmla="*/ 6012197 w 6064513"/>
                <a:gd name="connsiteY46" fmla="*/ 3944176 h 3944176"/>
                <a:gd name="connsiteX47" fmla="*/ 52312 w 6064513"/>
                <a:gd name="connsiteY47" fmla="*/ 3944176 h 3944176"/>
                <a:gd name="connsiteX48" fmla="*/ 0 w 6064513"/>
                <a:gd name="connsiteY48" fmla="*/ 3891869 h 3944176"/>
                <a:gd name="connsiteX49" fmla="*/ 0 w 6064513"/>
                <a:gd name="connsiteY49" fmla="*/ 51062 h 3944176"/>
                <a:gd name="connsiteX50" fmla="*/ 52312 w 6064513"/>
                <a:gd name="connsiteY50" fmla="*/ 0 h 394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6064513" h="3944176">
                  <a:moveTo>
                    <a:pt x="1207173" y="911920"/>
                  </a:moveTo>
                  <a:lnTo>
                    <a:pt x="1207173" y="3918012"/>
                  </a:lnTo>
                  <a:lnTo>
                    <a:pt x="6012195" y="3918012"/>
                  </a:lnTo>
                  <a:cubicBezTo>
                    <a:pt x="6027141" y="3918012"/>
                    <a:pt x="6039597" y="3906804"/>
                    <a:pt x="6039597" y="3891861"/>
                  </a:cubicBezTo>
                  <a:lnTo>
                    <a:pt x="6039597" y="911920"/>
                  </a:lnTo>
                  <a:close/>
                  <a:moveTo>
                    <a:pt x="26159" y="911920"/>
                  </a:moveTo>
                  <a:lnTo>
                    <a:pt x="26159" y="3891861"/>
                  </a:lnTo>
                  <a:cubicBezTo>
                    <a:pt x="26159" y="3906804"/>
                    <a:pt x="37358" y="3918012"/>
                    <a:pt x="52291" y="3918012"/>
                  </a:cubicBezTo>
                  <a:lnTo>
                    <a:pt x="1108752" y="3918012"/>
                  </a:lnTo>
                  <a:lnTo>
                    <a:pt x="1108752" y="911920"/>
                  </a:lnTo>
                  <a:close/>
                  <a:moveTo>
                    <a:pt x="26159" y="820977"/>
                  </a:moveTo>
                  <a:lnTo>
                    <a:pt x="26159" y="886978"/>
                  </a:lnTo>
                  <a:lnTo>
                    <a:pt x="1123473" y="886978"/>
                  </a:lnTo>
                  <a:cubicBezTo>
                    <a:pt x="1129701" y="886978"/>
                    <a:pt x="1135929" y="893204"/>
                    <a:pt x="1135929" y="899430"/>
                  </a:cubicBezTo>
                  <a:lnTo>
                    <a:pt x="1135929" y="3918011"/>
                  </a:lnTo>
                  <a:lnTo>
                    <a:pt x="1180768" y="3918011"/>
                  </a:lnTo>
                  <a:lnTo>
                    <a:pt x="1180768" y="899430"/>
                  </a:lnTo>
                  <a:cubicBezTo>
                    <a:pt x="1180768" y="893204"/>
                    <a:pt x="1186996" y="886978"/>
                    <a:pt x="1194469" y="886978"/>
                  </a:cubicBezTo>
                  <a:lnTo>
                    <a:pt x="6039593" y="886978"/>
                  </a:lnTo>
                  <a:lnTo>
                    <a:pt x="6039593" y="820977"/>
                  </a:lnTo>
                  <a:close/>
                  <a:moveTo>
                    <a:pt x="4966973" y="432290"/>
                  </a:moveTo>
                  <a:lnTo>
                    <a:pt x="4966973" y="569327"/>
                  </a:lnTo>
                  <a:lnTo>
                    <a:pt x="6039601" y="569327"/>
                  </a:lnTo>
                  <a:lnTo>
                    <a:pt x="6039601" y="432290"/>
                  </a:lnTo>
                  <a:close/>
                  <a:moveTo>
                    <a:pt x="26159" y="261616"/>
                  </a:moveTo>
                  <a:lnTo>
                    <a:pt x="26159" y="794815"/>
                  </a:lnTo>
                  <a:lnTo>
                    <a:pt x="6039593" y="794815"/>
                  </a:lnTo>
                  <a:lnTo>
                    <a:pt x="6039593" y="594710"/>
                  </a:lnTo>
                  <a:lnTo>
                    <a:pt x="4953487" y="594710"/>
                  </a:lnTo>
                  <a:cubicBezTo>
                    <a:pt x="4946013" y="594710"/>
                    <a:pt x="4939787" y="589739"/>
                    <a:pt x="4939787" y="582281"/>
                  </a:cubicBezTo>
                  <a:lnTo>
                    <a:pt x="4939787" y="419463"/>
                  </a:lnTo>
                  <a:cubicBezTo>
                    <a:pt x="4939787" y="412006"/>
                    <a:pt x="4946013" y="405791"/>
                    <a:pt x="4953487" y="405791"/>
                  </a:cubicBezTo>
                  <a:lnTo>
                    <a:pt x="6039593" y="405791"/>
                  </a:lnTo>
                  <a:lnTo>
                    <a:pt x="6039593" y="261616"/>
                  </a:lnTo>
                  <a:close/>
                  <a:moveTo>
                    <a:pt x="52314" y="24916"/>
                  </a:moveTo>
                  <a:cubicBezTo>
                    <a:pt x="37368" y="24916"/>
                    <a:pt x="26158" y="36062"/>
                    <a:pt x="26158" y="50924"/>
                  </a:cubicBezTo>
                  <a:lnTo>
                    <a:pt x="26158" y="235455"/>
                  </a:lnTo>
                  <a:lnTo>
                    <a:pt x="6039593" y="235455"/>
                  </a:lnTo>
                  <a:lnTo>
                    <a:pt x="6039593" y="50924"/>
                  </a:lnTo>
                  <a:cubicBezTo>
                    <a:pt x="6039593" y="36062"/>
                    <a:pt x="6027137" y="24916"/>
                    <a:pt x="6012189" y="24916"/>
                  </a:cubicBezTo>
                  <a:close/>
                  <a:moveTo>
                    <a:pt x="52312" y="0"/>
                  </a:moveTo>
                  <a:lnTo>
                    <a:pt x="6012197" y="0"/>
                  </a:lnTo>
                  <a:cubicBezTo>
                    <a:pt x="6042093" y="0"/>
                    <a:pt x="6064513" y="22417"/>
                    <a:pt x="6064513" y="51062"/>
                  </a:cubicBezTo>
                  <a:lnTo>
                    <a:pt x="6064513" y="419699"/>
                  </a:lnTo>
                  <a:lnTo>
                    <a:pt x="6064513" y="582847"/>
                  </a:lnTo>
                  <a:lnTo>
                    <a:pt x="6064513" y="3891869"/>
                  </a:lnTo>
                  <a:cubicBezTo>
                    <a:pt x="6064513" y="3920514"/>
                    <a:pt x="6042093" y="3944176"/>
                    <a:pt x="6012197" y="3944176"/>
                  </a:cubicBezTo>
                  <a:lnTo>
                    <a:pt x="52312" y="3944176"/>
                  </a:lnTo>
                  <a:cubicBezTo>
                    <a:pt x="23665" y="3944176"/>
                    <a:pt x="0" y="3920514"/>
                    <a:pt x="0" y="3891869"/>
                  </a:cubicBezTo>
                  <a:lnTo>
                    <a:pt x="0" y="51062"/>
                  </a:lnTo>
                  <a:cubicBezTo>
                    <a:pt x="0" y="22417"/>
                    <a:pt x="23665" y="0"/>
                    <a:pt x="52312" y="0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square" lIns="45000" tIns="22500" rIns="45000" bIns="22500" anchor="ctr" anchorCtr="1" compatLnSpc="0">
              <a:noAutofit/>
            </a:bodyPr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440" name="Freeform: Shape 1439">
              <a:extLst>
                <a:ext uri="{FF2B5EF4-FFF2-40B4-BE49-F238E27FC236}">
                  <a16:creationId xmlns:a16="http://schemas.microsoft.com/office/drawing/2014/main" id="{49B6BA54-E05C-4133-9DDE-9232415E0E6B}"/>
                </a:ext>
              </a:extLst>
            </p:cNvPr>
            <p:cNvSpPr/>
            <p:nvPr/>
          </p:nvSpPr>
          <p:spPr>
            <a:xfrm>
              <a:off x="14032603" y="7929381"/>
              <a:ext cx="761179" cy="1045219"/>
            </a:xfrm>
            <a:custGeom>
              <a:avLst/>
              <a:gdLst>
                <a:gd name="connsiteX0" fmla="*/ 12433 w 761179"/>
                <a:gd name="connsiteY0" fmla="*/ 1021549 h 1045219"/>
                <a:gd name="connsiteX1" fmla="*/ 609217 w 761179"/>
                <a:gd name="connsiteY1" fmla="*/ 1021549 h 1045219"/>
                <a:gd name="connsiteX2" fmla="*/ 621650 w 761179"/>
                <a:gd name="connsiteY2" fmla="*/ 1033384 h 1045219"/>
                <a:gd name="connsiteX3" fmla="*/ 609217 w 761179"/>
                <a:gd name="connsiteY3" fmla="*/ 1045219 h 1045219"/>
                <a:gd name="connsiteX4" fmla="*/ 12433 w 761179"/>
                <a:gd name="connsiteY4" fmla="*/ 1045219 h 1045219"/>
                <a:gd name="connsiteX5" fmla="*/ 0 w 761179"/>
                <a:gd name="connsiteY5" fmla="*/ 1033384 h 1045219"/>
                <a:gd name="connsiteX6" fmla="*/ 12433 w 761179"/>
                <a:gd name="connsiteY6" fmla="*/ 1021549 h 1045219"/>
                <a:gd name="connsiteX7" fmla="*/ 12438 w 761179"/>
                <a:gd name="connsiteY7" fmla="*/ 875791 h 1045219"/>
                <a:gd name="connsiteX8" fmla="*/ 748741 w 761179"/>
                <a:gd name="connsiteY8" fmla="*/ 875791 h 1045219"/>
                <a:gd name="connsiteX9" fmla="*/ 761179 w 761179"/>
                <a:gd name="connsiteY9" fmla="*/ 886443 h 1045219"/>
                <a:gd name="connsiteX10" fmla="*/ 748741 w 761179"/>
                <a:gd name="connsiteY10" fmla="*/ 899461 h 1045219"/>
                <a:gd name="connsiteX11" fmla="*/ 12438 w 761179"/>
                <a:gd name="connsiteY11" fmla="*/ 899461 h 1045219"/>
                <a:gd name="connsiteX12" fmla="*/ 0 w 761179"/>
                <a:gd name="connsiteY12" fmla="*/ 886443 h 1045219"/>
                <a:gd name="connsiteX13" fmla="*/ 12438 w 761179"/>
                <a:gd name="connsiteY13" fmla="*/ 875791 h 1045219"/>
                <a:gd name="connsiteX14" fmla="*/ 12433 w 761179"/>
                <a:gd name="connsiteY14" fmla="*/ 728788 h 1045219"/>
                <a:gd name="connsiteX15" fmla="*/ 609217 w 761179"/>
                <a:gd name="connsiteY15" fmla="*/ 728788 h 1045219"/>
                <a:gd name="connsiteX16" fmla="*/ 621650 w 761179"/>
                <a:gd name="connsiteY16" fmla="*/ 741839 h 1045219"/>
                <a:gd name="connsiteX17" fmla="*/ 609217 w 761179"/>
                <a:gd name="connsiteY17" fmla="*/ 753704 h 1045219"/>
                <a:gd name="connsiteX18" fmla="*/ 12433 w 761179"/>
                <a:gd name="connsiteY18" fmla="*/ 753704 h 1045219"/>
                <a:gd name="connsiteX19" fmla="*/ 0 w 761179"/>
                <a:gd name="connsiteY19" fmla="*/ 741839 h 1045219"/>
                <a:gd name="connsiteX20" fmla="*/ 12433 w 761179"/>
                <a:gd name="connsiteY20" fmla="*/ 728788 h 1045219"/>
                <a:gd name="connsiteX21" fmla="*/ 12438 w 761179"/>
                <a:gd name="connsiteY21" fmla="*/ 583027 h 1045219"/>
                <a:gd name="connsiteX22" fmla="*/ 748741 w 761179"/>
                <a:gd name="connsiteY22" fmla="*/ 583027 h 1045219"/>
                <a:gd name="connsiteX23" fmla="*/ 761179 w 761179"/>
                <a:gd name="connsiteY23" fmla="*/ 594862 h 1045219"/>
                <a:gd name="connsiteX24" fmla="*/ 748741 w 761179"/>
                <a:gd name="connsiteY24" fmla="*/ 606697 h 1045219"/>
                <a:gd name="connsiteX25" fmla="*/ 12438 w 761179"/>
                <a:gd name="connsiteY25" fmla="*/ 606697 h 1045219"/>
                <a:gd name="connsiteX26" fmla="*/ 0 w 761179"/>
                <a:gd name="connsiteY26" fmla="*/ 594862 h 1045219"/>
                <a:gd name="connsiteX27" fmla="*/ 12438 w 761179"/>
                <a:gd name="connsiteY27" fmla="*/ 583027 h 1045219"/>
                <a:gd name="connsiteX28" fmla="*/ 12433 w 761179"/>
                <a:gd name="connsiteY28" fmla="*/ 437273 h 1045219"/>
                <a:gd name="connsiteX29" fmla="*/ 609217 w 761179"/>
                <a:gd name="connsiteY29" fmla="*/ 437273 h 1045219"/>
                <a:gd name="connsiteX30" fmla="*/ 621650 w 761179"/>
                <a:gd name="connsiteY30" fmla="*/ 449138 h 1045219"/>
                <a:gd name="connsiteX31" fmla="*/ 609217 w 761179"/>
                <a:gd name="connsiteY31" fmla="*/ 462189 h 1045219"/>
                <a:gd name="connsiteX32" fmla="*/ 12433 w 761179"/>
                <a:gd name="connsiteY32" fmla="*/ 462189 h 1045219"/>
                <a:gd name="connsiteX33" fmla="*/ 0 w 761179"/>
                <a:gd name="connsiteY33" fmla="*/ 449138 h 1045219"/>
                <a:gd name="connsiteX34" fmla="*/ 12433 w 761179"/>
                <a:gd name="connsiteY34" fmla="*/ 437273 h 1045219"/>
                <a:gd name="connsiteX35" fmla="*/ 12438 w 761179"/>
                <a:gd name="connsiteY35" fmla="*/ 291515 h 1045219"/>
                <a:gd name="connsiteX36" fmla="*/ 748741 w 761179"/>
                <a:gd name="connsiteY36" fmla="*/ 291515 h 1045219"/>
                <a:gd name="connsiteX37" fmla="*/ 761179 w 761179"/>
                <a:gd name="connsiteY37" fmla="*/ 303350 h 1045219"/>
                <a:gd name="connsiteX38" fmla="*/ 748741 w 761179"/>
                <a:gd name="connsiteY38" fmla="*/ 315185 h 1045219"/>
                <a:gd name="connsiteX39" fmla="*/ 12438 w 761179"/>
                <a:gd name="connsiteY39" fmla="*/ 315185 h 1045219"/>
                <a:gd name="connsiteX40" fmla="*/ 0 w 761179"/>
                <a:gd name="connsiteY40" fmla="*/ 303350 h 1045219"/>
                <a:gd name="connsiteX41" fmla="*/ 12438 w 761179"/>
                <a:gd name="connsiteY41" fmla="*/ 291515 h 1045219"/>
                <a:gd name="connsiteX42" fmla="*/ 12433 w 761179"/>
                <a:gd name="connsiteY42" fmla="*/ 145757 h 1045219"/>
                <a:gd name="connsiteX43" fmla="*/ 609217 w 761179"/>
                <a:gd name="connsiteY43" fmla="*/ 145757 h 1045219"/>
                <a:gd name="connsiteX44" fmla="*/ 621650 w 761179"/>
                <a:gd name="connsiteY44" fmla="*/ 157592 h 1045219"/>
                <a:gd name="connsiteX45" fmla="*/ 609217 w 761179"/>
                <a:gd name="connsiteY45" fmla="*/ 169427 h 1045219"/>
                <a:gd name="connsiteX46" fmla="*/ 12433 w 761179"/>
                <a:gd name="connsiteY46" fmla="*/ 169427 h 1045219"/>
                <a:gd name="connsiteX47" fmla="*/ 0 w 761179"/>
                <a:gd name="connsiteY47" fmla="*/ 157592 h 1045219"/>
                <a:gd name="connsiteX48" fmla="*/ 12433 w 761179"/>
                <a:gd name="connsiteY48" fmla="*/ 145757 h 1045219"/>
                <a:gd name="connsiteX49" fmla="*/ 12438 w 761179"/>
                <a:gd name="connsiteY49" fmla="*/ 0 h 1045219"/>
                <a:gd name="connsiteX50" fmla="*/ 748741 w 761179"/>
                <a:gd name="connsiteY50" fmla="*/ 0 h 1045219"/>
                <a:gd name="connsiteX51" fmla="*/ 761179 w 761179"/>
                <a:gd name="connsiteY51" fmla="*/ 11835 h 1045219"/>
                <a:gd name="connsiteX52" fmla="*/ 748741 w 761179"/>
                <a:gd name="connsiteY52" fmla="*/ 23670 h 1045219"/>
                <a:gd name="connsiteX53" fmla="*/ 12438 w 761179"/>
                <a:gd name="connsiteY53" fmla="*/ 23670 h 1045219"/>
                <a:gd name="connsiteX54" fmla="*/ 0 w 761179"/>
                <a:gd name="connsiteY54" fmla="*/ 11835 h 1045219"/>
                <a:gd name="connsiteX55" fmla="*/ 12438 w 761179"/>
                <a:gd name="connsiteY55" fmla="*/ 0 h 1045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761179" h="1045219">
                  <a:moveTo>
                    <a:pt x="12433" y="1021549"/>
                  </a:moveTo>
                  <a:lnTo>
                    <a:pt x="609217" y="1021549"/>
                  </a:lnTo>
                  <a:cubicBezTo>
                    <a:pt x="616677" y="1021549"/>
                    <a:pt x="621650" y="1026283"/>
                    <a:pt x="621650" y="1033384"/>
                  </a:cubicBezTo>
                  <a:cubicBezTo>
                    <a:pt x="621650" y="1039301"/>
                    <a:pt x="616677" y="1045219"/>
                    <a:pt x="609217" y="1045219"/>
                  </a:cubicBezTo>
                  <a:lnTo>
                    <a:pt x="12433" y="1045219"/>
                  </a:lnTo>
                  <a:cubicBezTo>
                    <a:pt x="4973" y="1045219"/>
                    <a:pt x="0" y="1039301"/>
                    <a:pt x="0" y="1033384"/>
                  </a:cubicBezTo>
                  <a:cubicBezTo>
                    <a:pt x="0" y="1026283"/>
                    <a:pt x="4973" y="1021549"/>
                    <a:pt x="12433" y="1021549"/>
                  </a:cubicBezTo>
                  <a:close/>
                  <a:moveTo>
                    <a:pt x="12438" y="875791"/>
                  </a:moveTo>
                  <a:lnTo>
                    <a:pt x="748741" y="875791"/>
                  </a:lnTo>
                  <a:cubicBezTo>
                    <a:pt x="756204" y="875791"/>
                    <a:pt x="761179" y="880525"/>
                    <a:pt x="761179" y="886443"/>
                  </a:cubicBezTo>
                  <a:cubicBezTo>
                    <a:pt x="761179" y="893543"/>
                    <a:pt x="756204" y="899461"/>
                    <a:pt x="748741" y="899461"/>
                  </a:cubicBezTo>
                  <a:lnTo>
                    <a:pt x="12438" y="899461"/>
                  </a:lnTo>
                  <a:cubicBezTo>
                    <a:pt x="4975" y="899461"/>
                    <a:pt x="0" y="893543"/>
                    <a:pt x="0" y="886443"/>
                  </a:cubicBezTo>
                  <a:cubicBezTo>
                    <a:pt x="0" y="880525"/>
                    <a:pt x="4975" y="875791"/>
                    <a:pt x="12438" y="875791"/>
                  </a:cubicBezTo>
                  <a:close/>
                  <a:moveTo>
                    <a:pt x="12433" y="728788"/>
                  </a:moveTo>
                  <a:lnTo>
                    <a:pt x="609217" y="728788"/>
                  </a:lnTo>
                  <a:cubicBezTo>
                    <a:pt x="616677" y="728788"/>
                    <a:pt x="621650" y="734720"/>
                    <a:pt x="621650" y="741839"/>
                  </a:cubicBezTo>
                  <a:cubicBezTo>
                    <a:pt x="621650" y="747772"/>
                    <a:pt x="616677" y="753704"/>
                    <a:pt x="609217" y="753704"/>
                  </a:cubicBezTo>
                  <a:lnTo>
                    <a:pt x="12433" y="753704"/>
                  </a:lnTo>
                  <a:cubicBezTo>
                    <a:pt x="4973" y="753704"/>
                    <a:pt x="0" y="747772"/>
                    <a:pt x="0" y="741839"/>
                  </a:cubicBezTo>
                  <a:cubicBezTo>
                    <a:pt x="0" y="734720"/>
                    <a:pt x="4973" y="728788"/>
                    <a:pt x="12433" y="728788"/>
                  </a:cubicBezTo>
                  <a:close/>
                  <a:moveTo>
                    <a:pt x="12438" y="583027"/>
                  </a:moveTo>
                  <a:lnTo>
                    <a:pt x="748741" y="583027"/>
                  </a:lnTo>
                  <a:cubicBezTo>
                    <a:pt x="756204" y="583027"/>
                    <a:pt x="761179" y="588945"/>
                    <a:pt x="761179" y="594862"/>
                  </a:cubicBezTo>
                  <a:cubicBezTo>
                    <a:pt x="761179" y="601963"/>
                    <a:pt x="756204" y="606697"/>
                    <a:pt x="748741" y="606697"/>
                  </a:cubicBezTo>
                  <a:lnTo>
                    <a:pt x="12438" y="606697"/>
                  </a:lnTo>
                  <a:cubicBezTo>
                    <a:pt x="4975" y="606697"/>
                    <a:pt x="0" y="601963"/>
                    <a:pt x="0" y="594862"/>
                  </a:cubicBezTo>
                  <a:cubicBezTo>
                    <a:pt x="0" y="588945"/>
                    <a:pt x="4975" y="583027"/>
                    <a:pt x="12438" y="583027"/>
                  </a:cubicBezTo>
                  <a:close/>
                  <a:moveTo>
                    <a:pt x="12433" y="437273"/>
                  </a:moveTo>
                  <a:lnTo>
                    <a:pt x="609217" y="437273"/>
                  </a:lnTo>
                  <a:cubicBezTo>
                    <a:pt x="616677" y="437273"/>
                    <a:pt x="621650" y="443205"/>
                    <a:pt x="621650" y="449138"/>
                  </a:cubicBezTo>
                  <a:cubicBezTo>
                    <a:pt x="621650" y="456256"/>
                    <a:pt x="616677" y="462189"/>
                    <a:pt x="609217" y="462189"/>
                  </a:cubicBezTo>
                  <a:lnTo>
                    <a:pt x="12433" y="462189"/>
                  </a:lnTo>
                  <a:cubicBezTo>
                    <a:pt x="4973" y="462189"/>
                    <a:pt x="0" y="456256"/>
                    <a:pt x="0" y="449138"/>
                  </a:cubicBezTo>
                  <a:cubicBezTo>
                    <a:pt x="0" y="443205"/>
                    <a:pt x="4973" y="437273"/>
                    <a:pt x="12433" y="437273"/>
                  </a:cubicBezTo>
                  <a:close/>
                  <a:moveTo>
                    <a:pt x="12438" y="291515"/>
                  </a:moveTo>
                  <a:lnTo>
                    <a:pt x="748741" y="291515"/>
                  </a:lnTo>
                  <a:cubicBezTo>
                    <a:pt x="756204" y="291515"/>
                    <a:pt x="761179" y="296249"/>
                    <a:pt x="761179" y="303350"/>
                  </a:cubicBezTo>
                  <a:cubicBezTo>
                    <a:pt x="761179" y="310451"/>
                    <a:pt x="756204" y="315185"/>
                    <a:pt x="748741" y="315185"/>
                  </a:cubicBezTo>
                  <a:lnTo>
                    <a:pt x="12438" y="315185"/>
                  </a:lnTo>
                  <a:cubicBezTo>
                    <a:pt x="4975" y="315185"/>
                    <a:pt x="0" y="310451"/>
                    <a:pt x="0" y="303350"/>
                  </a:cubicBezTo>
                  <a:cubicBezTo>
                    <a:pt x="0" y="296249"/>
                    <a:pt x="4975" y="291515"/>
                    <a:pt x="12438" y="291515"/>
                  </a:cubicBezTo>
                  <a:close/>
                  <a:moveTo>
                    <a:pt x="12433" y="145757"/>
                  </a:moveTo>
                  <a:lnTo>
                    <a:pt x="609217" y="145757"/>
                  </a:lnTo>
                  <a:cubicBezTo>
                    <a:pt x="616677" y="145757"/>
                    <a:pt x="621650" y="150491"/>
                    <a:pt x="621650" y="157592"/>
                  </a:cubicBezTo>
                  <a:cubicBezTo>
                    <a:pt x="621650" y="164693"/>
                    <a:pt x="616677" y="169427"/>
                    <a:pt x="609217" y="169427"/>
                  </a:cubicBezTo>
                  <a:lnTo>
                    <a:pt x="12433" y="169427"/>
                  </a:lnTo>
                  <a:cubicBezTo>
                    <a:pt x="4973" y="169427"/>
                    <a:pt x="0" y="164693"/>
                    <a:pt x="0" y="157592"/>
                  </a:cubicBezTo>
                  <a:cubicBezTo>
                    <a:pt x="0" y="150491"/>
                    <a:pt x="4973" y="145757"/>
                    <a:pt x="12433" y="145757"/>
                  </a:cubicBezTo>
                  <a:close/>
                  <a:moveTo>
                    <a:pt x="12438" y="0"/>
                  </a:moveTo>
                  <a:lnTo>
                    <a:pt x="748741" y="0"/>
                  </a:lnTo>
                  <a:cubicBezTo>
                    <a:pt x="756204" y="0"/>
                    <a:pt x="761179" y="4734"/>
                    <a:pt x="761179" y="11835"/>
                  </a:cubicBezTo>
                  <a:cubicBezTo>
                    <a:pt x="761179" y="18936"/>
                    <a:pt x="756204" y="23670"/>
                    <a:pt x="748741" y="23670"/>
                  </a:cubicBezTo>
                  <a:lnTo>
                    <a:pt x="12438" y="23670"/>
                  </a:lnTo>
                  <a:cubicBezTo>
                    <a:pt x="4975" y="23670"/>
                    <a:pt x="0" y="18936"/>
                    <a:pt x="0" y="11835"/>
                  </a:cubicBezTo>
                  <a:cubicBezTo>
                    <a:pt x="0" y="4734"/>
                    <a:pt x="4975" y="0"/>
                    <a:pt x="12438" y="0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square" lIns="45000" tIns="22500" rIns="45000" bIns="22500" anchor="ctr" anchorCtr="1" compatLnSpc="0">
              <a:noAutofit/>
            </a:bodyPr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437" name="Freeform: Shape 1436">
              <a:extLst>
                <a:ext uri="{FF2B5EF4-FFF2-40B4-BE49-F238E27FC236}">
                  <a16:creationId xmlns:a16="http://schemas.microsoft.com/office/drawing/2014/main" id="{8B3434EF-C87A-458D-AA80-2E83339B55C5}"/>
                </a:ext>
              </a:extLst>
            </p:cNvPr>
            <p:cNvSpPr/>
            <p:nvPr/>
          </p:nvSpPr>
          <p:spPr>
            <a:xfrm>
              <a:off x="13951627" y="6079380"/>
              <a:ext cx="4681685" cy="294007"/>
            </a:xfrm>
            <a:custGeom>
              <a:avLst/>
              <a:gdLst>
                <a:gd name="connsiteX0" fmla="*/ 12455 w 4681685"/>
                <a:gd name="connsiteY0" fmla="*/ 269091 h 294007"/>
                <a:gd name="connsiteX1" fmla="*/ 4669231 w 4681685"/>
                <a:gd name="connsiteY1" fmla="*/ 269091 h 294007"/>
                <a:gd name="connsiteX2" fmla="*/ 4681685 w 4681685"/>
                <a:gd name="connsiteY2" fmla="*/ 280956 h 294007"/>
                <a:gd name="connsiteX3" fmla="*/ 4669231 w 4681685"/>
                <a:gd name="connsiteY3" fmla="*/ 294007 h 294007"/>
                <a:gd name="connsiteX4" fmla="*/ 12455 w 4681685"/>
                <a:gd name="connsiteY4" fmla="*/ 294007 h 294007"/>
                <a:gd name="connsiteX5" fmla="*/ 0 w 4681685"/>
                <a:gd name="connsiteY5" fmla="*/ 280956 h 294007"/>
                <a:gd name="connsiteX6" fmla="*/ 12455 w 4681685"/>
                <a:gd name="connsiteY6" fmla="*/ 269091 h 294007"/>
                <a:gd name="connsiteX7" fmla="*/ 2299724 w 4681685"/>
                <a:gd name="connsiteY7" fmla="*/ 164445 h 294007"/>
                <a:gd name="connsiteX8" fmla="*/ 4669233 w 4681685"/>
                <a:gd name="connsiteY8" fmla="*/ 164445 h 294007"/>
                <a:gd name="connsiteX9" fmla="*/ 4681685 w 4681685"/>
                <a:gd name="connsiteY9" fmla="*/ 176280 h 294007"/>
                <a:gd name="connsiteX10" fmla="*/ 4669233 w 4681685"/>
                <a:gd name="connsiteY10" fmla="*/ 188115 h 294007"/>
                <a:gd name="connsiteX11" fmla="*/ 2299724 w 4681685"/>
                <a:gd name="connsiteY11" fmla="*/ 188115 h 294007"/>
                <a:gd name="connsiteX12" fmla="*/ 2287273 w 4681685"/>
                <a:gd name="connsiteY12" fmla="*/ 176280 h 294007"/>
                <a:gd name="connsiteX13" fmla="*/ 2299724 w 4681685"/>
                <a:gd name="connsiteY13" fmla="*/ 164445 h 294007"/>
                <a:gd name="connsiteX14" fmla="*/ 1020274 w 4681685"/>
                <a:gd name="connsiteY14" fmla="*/ 25990 h 294007"/>
                <a:gd name="connsiteX15" fmla="*/ 1020274 w 4681685"/>
                <a:gd name="connsiteY15" fmla="*/ 163363 h 294007"/>
                <a:gd name="connsiteX16" fmla="*/ 2121609 w 4681685"/>
                <a:gd name="connsiteY16" fmla="*/ 163363 h 294007"/>
                <a:gd name="connsiteX17" fmla="*/ 2121609 w 4681685"/>
                <a:gd name="connsiteY17" fmla="*/ 25990 h 294007"/>
                <a:gd name="connsiteX18" fmla="*/ 24882 w 4681685"/>
                <a:gd name="connsiteY18" fmla="*/ 25990 h 294007"/>
                <a:gd name="connsiteX19" fmla="*/ 24882 w 4681685"/>
                <a:gd name="connsiteY19" fmla="*/ 163363 h 294007"/>
                <a:gd name="connsiteX20" fmla="*/ 898250 w 4681685"/>
                <a:gd name="connsiteY20" fmla="*/ 163363 h 294007"/>
                <a:gd name="connsiteX21" fmla="*/ 898250 w 4681685"/>
                <a:gd name="connsiteY21" fmla="*/ 25990 h 294007"/>
                <a:gd name="connsiteX22" fmla="*/ 1007830 w 4681685"/>
                <a:gd name="connsiteY22" fmla="*/ 0 h 294007"/>
                <a:gd name="connsiteX23" fmla="*/ 2134053 w 4681685"/>
                <a:gd name="connsiteY23" fmla="*/ 0 h 294007"/>
                <a:gd name="connsiteX24" fmla="*/ 2146498 w 4681685"/>
                <a:gd name="connsiteY24" fmla="*/ 13614 h 294007"/>
                <a:gd name="connsiteX25" fmla="*/ 2146498 w 4681685"/>
                <a:gd name="connsiteY25" fmla="*/ 175739 h 294007"/>
                <a:gd name="connsiteX26" fmla="*/ 2134053 w 4681685"/>
                <a:gd name="connsiteY26" fmla="*/ 188115 h 294007"/>
                <a:gd name="connsiteX27" fmla="*/ 1007830 w 4681685"/>
                <a:gd name="connsiteY27" fmla="*/ 188115 h 294007"/>
                <a:gd name="connsiteX28" fmla="*/ 994141 w 4681685"/>
                <a:gd name="connsiteY28" fmla="*/ 175739 h 294007"/>
                <a:gd name="connsiteX29" fmla="*/ 994141 w 4681685"/>
                <a:gd name="connsiteY29" fmla="*/ 13614 h 294007"/>
                <a:gd name="connsiteX30" fmla="*/ 1007830 w 4681685"/>
                <a:gd name="connsiteY30" fmla="*/ 0 h 294007"/>
                <a:gd name="connsiteX31" fmla="*/ 12441 w 4681685"/>
                <a:gd name="connsiteY31" fmla="*/ 0 h 294007"/>
                <a:gd name="connsiteX32" fmla="*/ 910691 w 4681685"/>
                <a:gd name="connsiteY32" fmla="*/ 0 h 294007"/>
                <a:gd name="connsiteX33" fmla="*/ 923132 w 4681685"/>
                <a:gd name="connsiteY33" fmla="*/ 13614 h 294007"/>
                <a:gd name="connsiteX34" fmla="*/ 923132 w 4681685"/>
                <a:gd name="connsiteY34" fmla="*/ 175739 h 294007"/>
                <a:gd name="connsiteX35" fmla="*/ 910691 w 4681685"/>
                <a:gd name="connsiteY35" fmla="*/ 188115 h 294007"/>
                <a:gd name="connsiteX36" fmla="*/ 12441 w 4681685"/>
                <a:gd name="connsiteY36" fmla="*/ 188115 h 294007"/>
                <a:gd name="connsiteX37" fmla="*/ 0 w 4681685"/>
                <a:gd name="connsiteY37" fmla="*/ 175739 h 294007"/>
                <a:gd name="connsiteX38" fmla="*/ 0 w 4681685"/>
                <a:gd name="connsiteY38" fmla="*/ 13614 h 294007"/>
                <a:gd name="connsiteX39" fmla="*/ 12441 w 4681685"/>
                <a:gd name="connsiteY39" fmla="*/ 0 h 294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681685" h="294007">
                  <a:moveTo>
                    <a:pt x="12455" y="269091"/>
                  </a:moveTo>
                  <a:lnTo>
                    <a:pt x="4669231" y="269091"/>
                  </a:lnTo>
                  <a:cubicBezTo>
                    <a:pt x="4676703" y="269091"/>
                    <a:pt x="4681685" y="275024"/>
                    <a:pt x="4681685" y="280956"/>
                  </a:cubicBezTo>
                  <a:cubicBezTo>
                    <a:pt x="4681685" y="288075"/>
                    <a:pt x="4676703" y="294007"/>
                    <a:pt x="4669231" y="294007"/>
                  </a:cubicBezTo>
                  <a:lnTo>
                    <a:pt x="12455" y="294007"/>
                  </a:lnTo>
                  <a:cubicBezTo>
                    <a:pt x="4982" y="294007"/>
                    <a:pt x="0" y="288075"/>
                    <a:pt x="0" y="280956"/>
                  </a:cubicBezTo>
                  <a:cubicBezTo>
                    <a:pt x="0" y="275024"/>
                    <a:pt x="4982" y="269091"/>
                    <a:pt x="12455" y="269091"/>
                  </a:cubicBezTo>
                  <a:close/>
                  <a:moveTo>
                    <a:pt x="2299724" y="164445"/>
                  </a:moveTo>
                  <a:lnTo>
                    <a:pt x="4669233" y="164445"/>
                  </a:lnTo>
                  <a:cubicBezTo>
                    <a:pt x="4676705" y="164445"/>
                    <a:pt x="4681685" y="169179"/>
                    <a:pt x="4681685" y="176280"/>
                  </a:cubicBezTo>
                  <a:cubicBezTo>
                    <a:pt x="4681685" y="183381"/>
                    <a:pt x="4676705" y="188115"/>
                    <a:pt x="4669233" y="188115"/>
                  </a:cubicBezTo>
                  <a:lnTo>
                    <a:pt x="2299724" y="188115"/>
                  </a:lnTo>
                  <a:cubicBezTo>
                    <a:pt x="2292254" y="188115"/>
                    <a:pt x="2287273" y="183381"/>
                    <a:pt x="2287273" y="176280"/>
                  </a:cubicBezTo>
                  <a:cubicBezTo>
                    <a:pt x="2287273" y="169179"/>
                    <a:pt x="2292254" y="164445"/>
                    <a:pt x="2299724" y="164445"/>
                  </a:cubicBezTo>
                  <a:close/>
                  <a:moveTo>
                    <a:pt x="1020274" y="25990"/>
                  </a:moveTo>
                  <a:lnTo>
                    <a:pt x="1020274" y="163363"/>
                  </a:lnTo>
                  <a:lnTo>
                    <a:pt x="2121609" y="163363"/>
                  </a:lnTo>
                  <a:lnTo>
                    <a:pt x="2121609" y="25990"/>
                  </a:lnTo>
                  <a:close/>
                  <a:moveTo>
                    <a:pt x="24882" y="25990"/>
                  </a:moveTo>
                  <a:lnTo>
                    <a:pt x="24882" y="163363"/>
                  </a:lnTo>
                  <a:lnTo>
                    <a:pt x="898250" y="163363"/>
                  </a:lnTo>
                  <a:lnTo>
                    <a:pt x="898250" y="25990"/>
                  </a:lnTo>
                  <a:close/>
                  <a:moveTo>
                    <a:pt x="1007830" y="0"/>
                  </a:moveTo>
                  <a:lnTo>
                    <a:pt x="2134053" y="0"/>
                  </a:lnTo>
                  <a:cubicBezTo>
                    <a:pt x="2141520" y="0"/>
                    <a:pt x="2146498" y="6188"/>
                    <a:pt x="2146498" y="13614"/>
                  </a:cubicBezTo>
                  <a:lnTo>
                    <a:pt x="2146498" y="175739"/>
                  </a:lnTo>
                  <a:cubicBezTo>
                    <a:pt x="2146498" y="183165"/>
                    <a:pt x="2141520" y="188115"/>
                    <a:pt x="2134053" y="188115"/>
                  </a:cubicBezTo>
                  <a:lnTo>
                    <a:pt x="1007830" y="188115"/>
                  </a:lnTo>
                  <a:cubicBezTo>
                    <a:pt x="1000363" y="188115"/>
                    <a:pt x="994141" y="183165"/>
                    <a:pt x="994141" y="175739"/>
                  </a:cubicBezTo>
                  <a:lnTo>
                    <a:pt x="994141" y="13614"/>
                  </a:lnTo>
                  <a:cubicBezTo>
                    <a:pt x="994141" y="6188"/>
                    <a:pt x="1000363" y="0"/>
                    <a:pt x="1007830" y="0"/>
                  </a:cubicBezTo>
                  <a:close/>
                  <a:moveTo>
                    <a:pt x="12441" y="0"/>
                  </a:moveTo>
                  <a:lnTo>
                    <a:pt x="910691" y="0"/>
                  </a:lnTo>
                  <a:cubicBezTo>
                    <a:pt x="918156" y="0"/>
                    <a:pt x="923132" y="6188"/>
                    <a:pt x="923132" y="13614"/>
                  </a:cubicBezTo>
                  <a:lnTo>
                    <a:pt x="923132" y="175739"/>
                  </a:lnTo>
                  <a:cubicBezTo>
                    <a:pt x="923132" y="183165"/>
                    <a:pt x="918156" y="188115"/>
                    <a:pt x="910691" y="188115"/>
                  </a:cubicBezTo>
                  <a:lnTo>
                    <a:pt x="12441" y="188115"/>
                  </a:lnTo>
                  <a:cubicBezTo>
                    <a:pt x="4976" y="188115"/>
                    <a:pt x="0" y="183165"/>
                    <a:pt x="0" y="175739"/>
                  </a:cubicBezTo>
                  <a:lnTo>
                    <a:pt x="0" y="13614"/>
                  </a:lnTo>
                  <a:cubicBezTo>
                    <a:pt x="0" y="6188"/>
                    <a:pt x="4976" y="0"/>
                    <a:pt x="12441" y="0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square" lIns="45000" tIns="22500" rIns="45000" bIns="22500" anchor="ctr" anchorCtr="1" compatLnSpc="0">
              <a:noAutofit/>
            </a:bodyPr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438" name="Freeform: Shape 1437">
              <a:extLst>
                <a:ext uri="{FF2B5EF4-FFF2-40B4-BE49-F238E27FC236}">
                  <a16:creationId xmlns:a16="http://schemas.microsoft.com/office/drawing/2014/main" id="{020010A8-6644-4758-AC00-798A4397D912}"/>
                </a:ext>
              </a:extLst>
            </p:cNvPr>
            <p:cNvSpPr/>
            <p:nvPr/>
          </p:nvSpPr>
          <p:spPr>
            <a:xfrm>
              <a:off x="13951627" y="5725575"/>
              <a:ext cx="570572" cy="153232"/>
            </a:xfrm>
            <a:custGeom>
              <a:avLst/>
              <a:gdLst>
                <a:gd name="connsiteX0" fmla="*/ 493951 w 570572"/>
                <a:gd name="connsiteY0" fmla="*/ 24715 h 153232"/>
                <a:gd name="connsiteX1" fmla="*/ 440810 w 570572"/>
                <a:gd name="connsiteY1" fmla="*/ 76616 h 153232"/>
                <a:gd name="connsiteX2" fmla="*/ 493951 w 570572"/>
                <a:gd name="connsiteY2" fmla="*/ 128517 h 153232"/>
                <a:gd name="connsiteX3" fmla="*/ 544620 w 570572"/>
                <a:gd name="connsiteY3" fmla="*/ 76616 h 153232"/>
                <a:gd name="connsiteX4" fmla="*/ 493951 w 570572"/>
                <a:gd name="connsiteY4" fmla="*/ 24715 h 153232"/>
                <a:gd name="connsiteX5" fmla="*/ 284663 w 570572"/>
                <a:gd name="connsiteY5" fmla="*/ 24715 h 153232"/>
                <a:gd name="connsiteX6" fmla="*/ 232762 w 570572"/>
                <a:gd name="connsiteY6" fmla="*/ 76616 h 153232"/>
                <a:gd name="connsiteX7" fmla="*/ 284663 w 570572"/>
                <a:gd name="connsiteY7" fmla="*/ 128517 h 153232"/>
                <a:gd name="connsiteX8" fmla="*/ 336564 w 570572"/>
                <a:gd name="connsiteY8" fmla="*/ 76616 h 153232"/>
                <a:gd name="connsiteX9" fmla="*/ 284663 w 570572"/>
                <a:gd name="connsiteY9" fmla="*/ 24715 h 153232"/>
                <a:gd name="connsiteX10" fmla="*/ 76616 w 570572"/>
                <a:gd name="connsiteY10" fmla="*/ 24715 h 153232"/>
                <a:gd name="connsiteX11" fmla="*/ 24715 w 570572"/>
                <a:gd name="connsiteY11" fmla="*/ 76616 h 153232"/>
                <a:gd name="connsiteX12" fmla="*/ 76616 w 570572"/>
                <a:gd name="connsiteY12" fmla="*/ 128517 h 153232"/>
                <a:gd name="connsiteX13" fmla="*/ 128517 w 570572"/>
                <a:gd name="connsiteY13" fmla="*/ 76616 h 153232"/>
                <a:gd name="connsiteX14" fmla="*/ 76616 w 570572"/>
                <a:gd name="connsiteY14" fmla="*/ 24715 h 153232"/>
                <a:gd name="connsiteX15" fmla="*/ 493951 w 570572"/>
                <a:gd name="connsiteY15" fmla="*/ 0 h 153232"/>
                <a:gd name="connsiteX16" fmla="*/ 570572 w 570572"/>
                <a:gd name="connsiteY16" fmla="*/ 76616 h 153232"/>
                <a:gd name="connsiteX17" fmla="*/ 493951 w 570572"/>
                <a:gd name="connsiteY17" fmla="*/ 153232 h 153232"/>
                <a:gd name="connsiteX18" fmla="*/ 416094 w 570572"/>
                <a:gd name="connsiteY18" fmla="*/ 76616 h 153232"/>
                <a:gd name="connsiteX19" fmla="*/ 493951 w 570572"/>
                <a:gd name="connsiteY19" fmla="*/ 0 h 153232"/>
                <a:gd name="connsiteX20" fmla="*/ 284663 w 570572"/>
                <a:gd name="connsiteY20" fmla="*/ 0 h 153232"/>
                <a:gd name="connsiteX21" fmla="*/ 361279 w 570572"/>
                <a:gd name="connsiteY21" fmla="*/ 76616 h 153232"/>
                <a:gd name="connsiteX22" fmla="*/ 284663 w 570572"/>
                <a:gd name="connsiteY22" fmla="*/ 153232 h 153232"/>
                <a:gd name="connsiteX23" fmla="*/ 208047 w 570572"/>
                <a:gd name="connsiteY23" fmla="*/ 76616 h 153232"/>
                <a:gd name="connsiteX24" fmla="*/ 284663 w 570572"/>
                <a:gd name="connsiteY24" fmla="*/ 0 h 153232"/>
                <a:gd name="connsiteX25" fmla="*/ 76616 w 570572"/>
                <a:gd name="connsiteY25" fmla="*/ 0 h 153232"/>
                <a:gd name="connsiteX26" fmla="*/ 153232 w 570572"/>
                <a:gd name="connsiteY26" fmla="*/ 76616 h 153232"/>
                <a:gd name="connsiteX27" fmla="*/ 76616 w 570572"/>
                <a:gd name="connsiteY27" fmla="*/ 153232 h 153232"/>
                <a:gd name="connsiteX28" fmla="*/ 0 w 570572"/>
                <a:gd name="connsiteY28" fmla="*/ 76616 h 153232"/>
                <a:gd name="connsiteX29" fmla="*/ 76616 w 570572"/>
                <a:gd name="connsiteY29" fmla="*/ 0 h 153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70572" h="153232">
                  <a:moveTo>
                    <a:pt x="493951" y="24715"/>
                  </a:moveTo>
                  <a:cubicBezTo>
                    <a:pt x="464291" y="24715"/>
                    <a:pt x="440810" y="48194"/>
                    <a:pt x="440810" y="76616"/>
                  </a:cubicBezTo>
                  <a:cubicBezTo>
                    <a:pt x="440810" y="105038"/>
                    <a:pt x="464291" y="128517"/>
                    <a:pt x="493951" y="128517"/>
                  </a:cubicBezTo>
                  <a:cubicBezTo>
                    <a:pt x="522375" y="128517"/>
                    <a:pt x="544620" y="105038"/>
                    <a:pt x="544620" y="76616"/>
                  </a:cubicBezTo>
                  <a:cubicBezTo>
                    <a:pt x="544620" y="48194"/>
                    <a:pt x="522375" y="24715"/>
                    <a:pt x="493951" y="24715"/>
                  </a:cubicBezTo>
                  <a:close/>
                  <a:moveTo>
                    <a:pt x="284663" y="24715"/>
                  </a:moveTo>
                  <a:cubicBezTo>
                    <a:pt x="256241" y="24715"/>
                    <a:pt x="232762" y="48194"/>
                    <a:pt x="232762" y="76616"/>
                  </a:cubicBezTo>
                  <a:cubicBezTo>
                    <a:pt x="232762" y="105038"/>
                    <a:pt x="256241" y="128517"/>
                    <a:pt x="284663" y="128517"/>
                  </a:cubicBezTo>
                  <a:cubicBezTo>
                    <a:pt x="313085" y="128517"/>
                    <a:pt x="336564" y="105038"/>
                    <a:pt x="336564" y="76616"/>
                  </a:cubicBezTo>
                  <a:cubicBezTo>
                    <a:pt x="336564" y="48194"/>
                    <a:pt x="313085" y="24715"/>
                    <a:pt x="284663" y="24715"/>
                  </a:cubicBezTo>
                  <a:close/>
                  <a:moveTo>
                    <a:pt x="76616" y="24715"/>
                  </a:moveTo>
                  <a:cubicBezTo>
                    <a:pt x="48194" y="24715"/>
                    <a:pt x="24715" y="48194"/>
                    <a:pt x="24715" y="76616"/>
                  </a:cubicBezTo>
                  <a:cubicBezTo>
                    <a:pt x="24715" y="105038"/>
                    <a:pt x="48194" y="128517"/>
                    <a:pt x="76616" y="128517"/>
                  </a:cubicBezTo>
                  <a:cubicBezTo>
                    <a:pt x="105038" y="128517"/>
                    <a:pt x="128517" y="105038"/>
                    <a:pt x="128517" y="76616"/>
                  </a:cubicBezTo>
                  <a:cubicBezTo>
                    <a:pt x="128517" y="48194"/>
                    <a:pt x="105038" y="24715"/>
                    <a:pt x="76616" y="24715"/>
                  </a:cubicBezTo>
                  <a:close/>
                  <a:moveTo>
                    <a:pt x="493951" y="0"/>
                  </a:moveTo>
                  <a:cubicBezTo>
                    <a:pt x="535969" y="0"/>
                    <a:pt x="570572" y="34601"/>
                    <a:pt x="570572" y="76616"/>
                  </a:cubicBezTo>
                  <a:cubicBezTo>
                    <a:pt x="570572" y="119867"/>
                    <a:pt x="535969" y="153232"/>
                    <a:pt x="493951" y="153232"/>
                  </a:cubicBezTo>
                  <a:cubicBezTo>
                    <a:pt x="450697" y="153232"/>
                    <a:pt x="416094" y="119867"/>
                    <a:pt x="416094" y="76616"/>
                  </a:cubicBezTo>
                  <a:cubicBezTo>
                    <a:pt x="416094" y="34601"/>
                    <a:pt x="450697" y="0"/>
                    <a:pt x="493951" y="0"/>
                  </a:cubicBezTo>
                  <a:close/>
                  <a:moveTo>
                    <a:pt x="284663" y="0"/>
                  </a:moveTo>
                  <a:cubicBezTo>
                    <a:pt x="327914" y="0"/>
                    <a:pt x="361279" y="34601"/>
                    <a:pt x="361279" y="76616"/>
                  </a:cubicBezTo>
                  <a:cubicBezTo>
                    <a:pt x="361279" y="119867"/>
                    <a:pt x="327914" y="153232"/>
                    <a:pt x="284663" y="153232"/>
                  </a:cubicBezTo>
                  <a:cubicBezTo>
                    <a:pt x="242648" y="153232"/>
                    <a:pt x="208047" y="119867"/>
                    <a:pt x="208047" y="76616"/>
                  </a:cubicBezTo>
                  <a:cubicBezTo>
                    <a:pt x="208047" y="34601"/>
                    <a:pt x="242648" y="0"/>
                    <a:pt x="284663" y="0"/>
                  </a:cubicBezTo>
                  <a:close/>
                  <a:moveTo>
                    <a:pt x="76616" y="0"/>
                  </a:moveTo>
                  <a:cubicBezTo>
                    <a:pt x="118631" y="0"/>
                    <a:pt x="153232" y="34601"/>
                    <a:pt x="153232" y="76616"/>
                  </a:cubicBezTo>
                  <a:cubicBezTo>
                    <a:pt x="153232" y="119867"/>
                    <a:pt x="118631" y="153232"/>
                    <a:pt x="76616" y="153232"/>
                  </a:cubicBezTo>
                  <a:cubicBezTo>
                    <a:pt x="34601" y="153232"/>
                    <a:pt x="0" y="119867"/>
                    <a:pt x="0" y="76616"/>
                  </a:cubicBezTo>
                  <a:cubicBezTo>
                    <a:pt x="0" y="34601"/>
                    <a:pt x="34601" y="0"/>
                    <a:pt x="76616" y="0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square" lIns="45000" tIns="22500" rIns="45000" bIns="22500" anchor="ctr" anchorCtr="1" compatLnSpc="0">
              <a:noAutofit/>
            </a:bodyPr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62" name="Freeform: Shape 1061">
              <a:extLst>
                <a:ext uri="{FF2B5EF4-FFF2-40B4-BE49-F238E27FC236}">
                  <a16:creationId xmlns:a16="http://schemas.microsoft.com/office/drawing/2014/main" id="{0D30BBCA-3F5A-45CC-A076-BF4C8D031D2E}"/>
                </a:ext>
              </a:extLst>
            </p:cNvPr>
            <p:cNvSpPr/>
            <p:nvPr/>
          </p:nvSpPr>
          <p:spPr>
            <a:xfrm>
              <a:off x="15233546" y="6786990"/>
              <a:ext cx="2743233" cy="89074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03" h="716">
                  <a:moveTo>
                    <a:pt x="20" y="154"/>
                  </a:moveTo>
                  <a:lnTo>
                    <a:pt x="2183" y="154"/>
                  </a:lnTo>
                  <a:lnTo>
                    <a:pt x="2183" y="696"/>
                  </a:lnTo>
                  <a:lnTo>
                    <a:pt x="20" y="696"/>
                  </a:lnTo>
                  <a:close/>
                  <a:moveTo>
                    <a:pt x="20" y="20"/>
                  </a:moveTo>
                  <a:lnTo>
                    <a:pt x="2183" y="20"/>
                  </a:lnTo>
                  <a:lnTo>
                    <a:pt x="2183" y="134"/>
                  </a:lnTo>
                  <a:lnTo>
                    <a:pt x="20" y="134"/>
                  </a:lnTo>
                  <a:close/>
                  <a:moveTo>
                    <a:pt x="2193" y="0"/>
                  </a:moveTo>
                  <a:lnTo>
                    <a:pt x="10" y="0"/>
                  </a:lnTo>
                  <a:cubicBezTo>
                    <a:pt x="5" y="0"/>
                    <a:pt x="0" y="5"/>
                    <a:pt x="0" y="10"/>
                  </a:cubicBezTo>
                  <a:lnTo>
                    <a:pt x="0" y="144"/>
                  </a:lnTo>
                  <a:lnTo>
                    <a:pt x="0" y="706"/>
                  </a:lnTo>
                  <a:cubicBezTo>
                    <a:pt x="0" y="712"/>
                    <a:pt x="5" y="716"/>
                    <a:pt x="10" y="716"/>
                  </a:cubicBezTo>
                  <a:lnTo>
                    <a:pt x="2193" y="716"/>
                  </a:lnTo>
                  <a:cubicBezTo>
                    <a:pt x="2199" y="716"/>
                    <a:pt x="2203" y="712"/>
                    <a:pt x="2203" y="706"/>
                  </a:cubicBezTo>
                  <a:lnTo>
                    <a:pt x="2203" y="144"/>
                  </a:lnTo>
                  <a:lnTo>
                    <a:pt x="2203" y="10"/>
                  </a:lnTo>
                  <a:cubicBezTo>
                    <a:pt x="2203" y="5"/>
                    <a:pt x="2199" y="0"/>
                    <a:pt x="2193" y="0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445" name="Freeform: Shape 1444">
              <a:extLst>
                <a:ext uri="{FF2B5EF4-FFF2-40B4-BE49-F238E27FC236}">
                  <a16:creationId xmlns:a16="http://schemas.microsoft.com/office/drawing/2014/main" id="{57F460CA-D05E-41B5-AA9D-0D4D3DEFCA7B}"/>
                </a:ext>
              </a:extLst>
            </p:cNvPr>
            <p:cNvSpPr/>
            <p:nvPr/>
          </p:nvSpPr>
          <p:spPr>
            <a:xfrm>
              <a:off x="15397991" y="7112141"/>
              <a:ext cx="386195" cy="386195"/>
            </a:xfrm>
            <a:custGeom>
              <a:avLst/>
              <a:gdLst>
                <a:gd name="connsiteX0" fmla="*/ 251958 w 386195"/>
                <a:gd name="connsiteY0" fmla="*/ 171641 h 386195"/>
                <a:gd name="connsiteX1" fmla="*/ 183808 w 386195"/>
                <a:gd name="connsiteY1" fmla="*/ 223513 h 386195"/>
                <a:gd name="connsiteX2" fmla="*/ 171417 w 386195"/>
                <a:gd name="connsiteY2" fmla="*/ 224748 h 386195"/>
                <a:gd name="connsiteX3" fmla="*/ 136722 w 386195"/>
                <a:gd name="connsiteY3" fmla="*/ 208692 h 386195"/>
                <a:gd name="connsiteX4" fmla="*/ 111940 w 386195"/>
                <a:gd name="connsiteY4" fmla="*/ 258094 h 386195"/>
                <a:gd name="connsiteX5" fmla="*/ 279218 w 386195"/>
                <a:gd name="connsiteY5" fmla="*/ 258094 h 386195"/>
                <a:gd name="connsiteX6" fmla="*/ 263110 w 386195"/>
                <a:gd name="connsiteY6" fmla="*/ 139529 h 386195"/>
                <a:gd name="connsiteX7" fmla="*/ 270544 w 386195"/>
                <a:gd name="connsiteY7" fmla="*/ 146940 h 386195"/>
                <a:gd name="connsiteX8" fmla="*/ 307717 w 386195"/>
                <a:gd name="connsiteY8" fmla="*/ 266740 h 386195"/>
                <a:gd name="connsiteX9" fmla="*/ 306478 w 386195"/>
                <a:gd name="connsiteY9" fmla="*/ 277855 h 386195"/>
                <a:gd name="connsiteX10" fmla="*/ 295326 w 386195"/>
                <a:gd name="connsiteY10" fmla="*/ 282795 h 386195"/>
                <a:gd name="connsiteX11" fmla="*/ 90876 w 386195"/>
                <a:gd name="connsiteY11" fmla="*/ 282795 h 386195"/>
                <a:gd name="connsiteX12" fmla="*/ 79724 w 386195"/>
                <a:gd name="connsiteY12" fmla="*/ 276620 h 386195"/>
                <a:gd name="connsiteX13" fmla="*/ 79724 w 386195"/>
                <a:gd name="connsiteY13" fmla="*/ 264269 h 386195"/>
                <a:gd name="connsiteX14" fmla="*/ 120614 w 386195"/>
                <a:gd name="connsiteY14" fmla="*/ 186461 h 386195"/>
                <a:gd name="connsiteX15" fmla="*/ 136722 w 386195"/>
                <a:gd name="connsiteY15" fmla="*/ 180286 h 386195"/>
                <a:gd name="connsiteX16" fmla="*/ 175134 w 386195"/>
                <a:gd name="connsiteY16" fmla="*/ 198812 h 386195"/>
                <a:gd name="connsiteX17" fmla="*/ 251958 w 386195"/>
                <a:gd name="connsiteY17" fmla="*/ 141999 h 386195"/>
                <a:gd name="connsiteX18" fmla="*/ 263110 w 386195"/>
                <a:gd name="connsiteY18" fmla="*/ 139529 h 386195"/>
                <a:gd name="connsiteX19" fmla="*/ 181273 w 386195"/>
                <a:gd name="connsiteY19" fmla="*/ 125390 h 386195"/>
                <a:gd name="connsiteX20" fmla="*/ 170251 w 386195"/>
                <a:gd name="connsiteY20" fmla="*/ 136415 h 386195"/>
                <a:gd name="connsiteX21" fmla="*/ 181273 w 386195"/>
                <a:gd name="connsiteY21" fmla="*/ 148666 h 386195"/>
                <a:gd name="connsiteX22" fmla="*/ 193519 w 386195"/>
                <a:gd name="connsiteY22" fmla="*/ 136415 h 386195"/>
                <a:gd name="connsiteX23" fmla="*/ 181273 w 386195"/>
                <a:gd name="connsiteY23" fmla="*/ 125390 h 386195"/>
                <a:gd name="connsiteX24" fmla="*/ 181273 w 386195"/>
                <a:gd name="connsiteY24" fmla="*/ 99664 h 386195"/>
                <a:gd name="connsiteX25" fmla="*/ 218013 w 386195"/>
                <a:gd name="connsiteY25" fmla="*/ 136415 h 386195"/>
                <a:gd name="connsiteX26" fmla="*/ 181273 w 386195"/>
                <a:gd name="connsiteY26" fmla="*/ 173166 h 386195"/>
                <a:gd name="connsiteX27" fmla="*/ 145757 w 386195"/>
                <a:gd name="connsiteY27" fmla="*/ 136415 h 386195"/>
                <a:gd name="connsiteX28" fmla="*/ 181273 w 386195"/>
                <a:gd name="connsiteY28" fmla="*/ 99664 h 386195"/>
                <a:gd name="connsiteX29" fmla="*/ 24836 w 386195"/>
                <a:gd name="connsiteY29" fmla="*/ 24836 h 386195"/>
                <a:gd name="connsiteX30" fmla="*/ 24836 w 386195"/>
                <a:gd name="connsiteY30" fmla="*/ 361360 h 386195"/>
                <a:gd name="connsiteX31" fmla="*/ 361359 w 386195"/>
                <a:gd name="connsiteY31" fmla="*/ 361360 h 386195"/>
                <a:gd name="connsiteX32" fmla="*/ 361359 w 386195"/>
                <a:gd name="connsiteY32" fmla="*/ 24836 h 386195"/>
                <a:gd name="connsiteX33" fmla="*/ 12418 w 386195"/>
                <a:gd name="connsiteY33" fmla="*/ 0 h 386195"/>
                <a:gd name="connsiteX34" fmla="*/ 373777 w 386195"/>
                <a:gd name="connsiteY34" fmla="*/ 0 h 386195"/>
                <a:gd name="connsiteX35" fmla="*/ 386195 w 386195"/>
                <a:gd name="connsiteY35" fmla="*/ 12418 h 386195"/>
                <a:gd name="connsiteX36" fmla="*/ 386195 w 386195"/>
                <a:gd name="connsiteY36" fmla="*/ 372536 h 386195"/>
                <a:gd name="connsiteX37" fmla="*/ 373777 w 386195"/>
                <a:gd name="connsiteY37" fmla="*/ 386195 h 386195"/>
                <a:gd name="connsiteX38" fmla="*/ 12418 w 386195"/>
                <a:gd name="connsiteY38" fmla="*/ 386195 h 386195"/>
                <a:gd name="connsiteX39" fmla="*/ 0 w 386195"/>
                <a:gd name="connsiteY39" fmla="*/ 372536 h 386195"/>
                <a:gd name="connsiteX40" fmla="*/ 0 w 386195"/>
                <a:gd name="connsiteY40" fmla="*/ 12418 h 386195"/>
                <a:gd name="connsiteX41" fmla="*/ 12418 w 386195"/>
                <a:gd name="connsiteY41" fmla="*/ 0 h 38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86195" h="386195">
                  <a:moveTo>
                    <a:pt x="251958" y="171641"/>
                  </a:moveTo>
                  <a:lnTo>
                    <a:pt x="183808" y="223513"/>
                  </a:lnTo>
                  <a:cubicBezTo>
                    <a:pt x="180090" y="227218"/>
                    <a:pt x="175134" y="227218"/>
                    <a:pt x="171417" y="224748"/>
                  </a:cubicBezTo>
                  <a:lnTo>
                    <a:pt x="136722" y="208692"/>
                  </a:lnTo>
                  <a:lnTo>
                    <a:pt x="111940" y="258094"/>
                  </a:lnTo>
                  <a:lnTo>
                    <a:pt x="279218" y="258094"/>
                  </a:lnTo>
                  <a:close/>
                  <a:moveTo>
                    <a:pt x="263110" y="139529"/>
                  </a:moveTo>
                  <a:cubicBezTo>
                    <a:pt x="266827" y="140764"/>
                    <a:pt x="269305" y="143234"/>
                    <a:pt x="270544" y="146940"/>
                  </a:cubicBezTo>
                  <a:lnTo>
                    <a:pt x="307717" y="266740"/>
                  </a:lnTo>
                  <a:cubicBezTo>
                    <a:pt x="308956" y="270445"/>
                    <a:pt x="307717" y="274150"/>
                    <a:pt x="306478" y="277855"/>
                  </a:cubicBezTo>
                  <a:cubicBezTo>
                    <a:pt x="304000" y="280325"/>
                    <a:pt x="300282" y="282795"/>
                    <a:pt x="295326" y="282795"/>
                  </a:cubicBezTo>
                  <a:lnTo>
                    <a:pt x="90876" y="282795"/>
                  </a:lnTo>
                  <a:cubicBezTo>
                    <a:pt x="87159" y="282795"/>
                    <a:pt x="82202" y="280325"/>
                    <a:pt x="79724" y="276620"/>
                  </a:cubicBezTo>
                  <a:cubicBezTo>
                    <a:pt x="78485" y="272915"/>
                    <a:pt x="78485" y="267975"/>
                    <a:pt x="79724" y="264269"/>
                  </a:cubicBezTo>
                  <a:lnTo>
                    <a:pt x="120614" y="186461"/>
                  </a:lnTo>
                  <a:cubicBezTo>
                    <a:pt x="123092" y="180286"/>
                    <a:pt x="130527" y="176581"/>
                    <a:pt x="136722" y="180286"/>
                  </a:cubicBezTo>
                  <a:lnTo>
                    <a:pt x="175134" y="198812"/>
                  </a:lnTo>
                  <a:lnTo>
                    <a:pt x="251958" y="141999"/>
                  </a:lnTo>
                  <a:cubicBezTo>
                    <a:pt x="254436" y="139529"/>
                    <a:pt x="259392" y="138294"/>
                    <a:pt x="263110" y="139529"/>
                  </a:cubicBezTo>
                  <a:close/>
                  <a:moveTo>
                    <a:pt x="181273" y="125390"/>
                  </a:moveTo>
                  <a:cubicBezTo>
                    <a:pt x="175149" y="125390"/>
                    <a:pt x="170251" y="130290"/>
                    <a:pt x="170251" y="136415"/>
                  </a:cubicBezTo>
                  <a:cubicBezTo>
                    <a:pt x="170251" y="142540"/>
                    <a:pt x="175149" y="148666"/>
                    <a:pt x="181273" y="148666"/>
                  </a:cubicBezTo>
                  <a:cubicBezTo>
                    <a:pt x="188621" y="148666"/>
                    <a:pt x="193519" y="142540"/>
                    <a:pt x="193519" y="136415"/>
                  </a:cubicBezTo>
                  <a:cubicBezTo>
                    <a:pt x="193519" y="130290"/>
                    <a:pt x="188621" y="125390"/>
                    <a:pt x="181273" y="125390"/>
                  </a:cubicBezTo>
                  <a:close/>
                  <a:moveTo>
                    <a:pt x="181273" y="99664"/>
                  </a:moveTo>
                  <a:cubicBezTo>
                    <a:pt x="202092" y="99664"/>
                    <a:pt x="218013" y="116815"/>
                    <a:pt x="218013" y="136415"/>
                  </a:cubicBezTo>
                  <a:cubicBezTo>
                    <a:pt x="218013" y="157241"/>
                    <a:pt x="202092" y="173166"/>
                    <a:pt x="181273" y="173166"/>
                  </a:cubicBezTo>
                  <a:cubicBezTo>
                    <a:pt x="161678" y="173166"/>
                    <a:pt x="145757" y="157241"/>
                    <a:pt x="145757" y="136415"/>
                  </a:cubicBezTo>
                  <a:cubicBezTo>
                    <a:pt x="145757" y="116815"/>
                    <a:pt x="161678" y="99664"/>
                    <a:pt x="181273" y="99664"/>
                  </a:cubicBezTo>
                  <a:close/>
                  <a:moveTo>
                    <a:pt x="24836" y="24836"/>
                  </a:moveTo>
                  <a:lnTo>
                    <a:pt x="24836" y="361360"/>
                  </a:lnTo>
                  <a:lnTo>
                    <a:pt x="361359" y="361360"/>
                  </a:lnTo>
                  <a:lnTo>
                    <a:pt x="361359" y="24836"/>
                  </a:lnTo>
                  <a:close/>
                  <a:moveTo>
                    <a:pt x="12418" y="0"/>
                  </a:moveTo>
                  <a:lnTo>
                    <a:pt x="373777" y="0"/>
                  </a:lnTo>
                  <a:cubicBezTo>
                    <a:pt x="381228" y="0"/>
                    <a:pt x="386195" y="6209"/>
                    <a:pt x="386195" y="12418"/>
                  </a:cubicBezTo>
                  <a:lnTo>
                    <a:pt x="386195" y="372536"/>
                  </a:lnTo>
                  <a:cubicBezTo>
                    <a:pt x="386195" y="381228"/>
                    <a:pt x="381228" y="386195"/>
                    <a:pt x="373777" y="386195"/>
                  </a:cubicBezTo>
                  <a:lnTo>
                    <a:pt x="12418" y="386195"/>
                  </a:lnTo>
                  <a:cubicBezTo>
                    <a:pt x="6209" y="386195"/>
                    <a:pt x="0" y="381228"/>
                    <a:pt x="0" y="372536"/>
                  </a:cubicBezTo>
                  <a:lnTo>
                    <a:pt x="0" y="12418"/>
                  </a:lnTo>
                  <a:cubicBezTo>
                    <a:pt x="0" y="6209"/>
                    <a:pt x="6209" y="0"/>
                    <a:pt x="12418" y="0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square" lIns="45000" tIns="22500" rIns="45000" bIns="22500" anchor="ctr" anchorCtr="1" compatLnSpc="0">
              <a:noAutofit/>
            </a:bodyPr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444" name="Freeform: Shape 1443">
              <a:extLst>
                <a:ext uri="{FF2B5EF4-FFF2-40B4-BE49-F238E27FC236}">
                  <a16:creationId xmlns:a16="http://schemas.microsoft.com/office/drawing/2014/main" id="{A6D9E6E2-D5A1-4EC5-8245-4C0309BD0CE5}"/>
                </a:ext>
              </a:extLst>
            </p:cNvPr>
            <p:cNvSpPr/>
            <p:nvPr/>
          </p:nvSpPr>
          <p:spPr>
            <a:xfrm>
              <a:off x="15870142" y="7112141"/>
              <a:ext cx="730034" cy="386196"/>
            </a:xfrm>
            <a:custGeom>
              <a:avLst/>
              <a:gdLst>
                <a:gd name="connsiteX0" fmla="*/ 26083 w 730034"/>
                <a:gd name="connsiteY0" fmla="*/ 206644 h 386196"/>
                <a:gd name="connsiteX1" fmla="*/ 26083 w 730034"/>
                <a:gd name="connsiteY1" fmla="*/ 361430 h 386196"/>
                <a:gd name="connsiteX2" fmla="*/ 388762 w 730034"/>
                <a:gd name="connsiteY2" fmla="*/ 361430 h 386196"/>
                <a:gd name="connsiteX3" fmla="*/ 388762 w 730034"/>
                <a:gd name="connsiteY3" fmla="*/ 206644 h 386196"/>
                <a:gd name="connsiteX4" fmla="*/ 13663 w 730034"/>
                <a:gd name="connsiteY4" fmla="*/ 180640 h 386196"/>
                <a:gd name="connsiteX5" fmla="*/ 401182 w 730034"/>
                <a:gd name="connsiteY5" fmla="*/ 180640 h 386196"/>
                <a:gd name="connsiteX6" fmla="*/ 413603 w 730034"/>
                <a:gd name="connsiteY6" fmla="*/ 194261 h 386196"/>
                <a:gd name="connsiteX7" fmla="*/ 413603 w 730034"/>
                <a:gd name="connsiteY7" fmla="*/ 372575 h 386196"/>
                <a:gd name="connsiteX8" fmla="*/ 401182 w 730034"/>
                <a:gd name="connsiteY8" fmla="*/ 386196 h 386196"/>
                <a:gd name="connsiteX9" fmla="*/ 13663 w 730034"/>
                <a:gd name="connsiteY9" fmla="*/ 386196 h 386196"/>
                <a:gd name="connsiteX10" fmla="*/ 0 w 730034"/>
                <a:gd name="connsiteY10" fmla="*/ 372575 h 386196"/>
                <a:gd name="connsiteX11" fmla="*/ 0 w 730034"/>
                <a:gd name="connsiteY11" fmla="*/ 194261 h 386196"/>
                <a:gd name="connsiteX12" fmla="*/ 13663 w 730034"/>
                <a:gd name="connsiteY12" fmla="*/ 180640 h 386196"/>
                <a:gd name="connsiteX13" fmla="*/ 26117 w 730034"/>
                <a:gd name="connsiteY13" fmla="*/ 24701 h 386196"/>
                <a:gd name="connsiteX14" fmla="*/ 26117 w 730034"/>
                <a:gd name="connsiteY14" fmla="*/ 118565 h 386196"/>
                <a:gd name="connsiteX15" fmla="*/ 703917 w 730034"/>
                <a:gd name="connsiteY15" fmla="*/ 118565 h 386196"/>
                <a:gd name="connsiteX16" fmla="*/ 703917 w 730034"/>
                <a:gd name="connsiteY16" fmla="*/ 24701 h 386196"/>
                <a:gd name="connsiteX17" fmla="*/ 13680 w 730034"/>
                <a:gd name="connsiteY17" fmla="*/ 0 h 386196"/>
                <a:gd name="connsiteX18" fmla="*/ 717597 w 730034"/>
                <a:gd name="connsiteY18" fmla="*/ 0 h 386196"/>
                <a:gd name="connsiteX19" fmla="*/ 730034 w 730034"/>
                <a:gd name="connsiteY19" fmla="*/ 12351 h 386196"/>
                <a:gd name="connsiteX20" fmla="*/ 730034 w 730034"/>
                <a:gd name="connsiteY20" fmla="*/ 129681 h 386196"/>
                <a:gd name="connsiteX21" fmla="*/ 717597 w 730034"/>
                <a:gd name="connsiteY21" fmla="*/ 143266 h 386196"/>
                <a:gd name="connsiteX22" fmla="*/ 13680 w 730034"/>
                <a:gd name="connsiteY22" fmla="*/ 143266 h 386196"/>
                <a:gd name="connsiteX23" fmla="*/ 0 w 730034"/>
                <a:gd name="connsiteY23" fmla="*/ 129681 h 386196"/>
                <a:gd name="connsiteX24" fmla="*/ 0 w 730034"/>
                <a:gd name="connsiteY24" fmla="*/ 12351 h 386196"/>
                <a:gd name="connsiteX25" fmla="*/ 13680 w 730034"/>
                <a:gd name="connsiteY25" fmla="*/ 0 h 386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30034" h="386196">
                  <a:moveTo>
                    <a:pt x="26083" y="206644"/>
                  </a:moveTo>
                  <a:lnTo>
                    <a:pt x="26083" y="361430"/>
                  </a:lnTo>
                  <a:lnTo>
                    <a:pt x="388762" y="361430"/>
                  </a:lnTo>
                  <a:lnTo>
                    <a:pt x="388762" y="206644"/>
                  </a:lnTo>
                  <a:close/>
                  <a:moveTo>
                    <a:pt x="13663" y="180640"/>
                  </a:moveTo>
                  <a:lnTo>
                    <a:pt x="401182" y="180640"/>
                  </a:lnTo>
                  <a:cubicBezTo>
                    <a:pt x="408635" y="180640"/>
                    <a:pt x="413603" y="186832"/>
                    <a:pt x="413603" y="194261"/>
                  </a:cubicBezTo>
                  <a:lnTo>
                    <a:pt x="413603" y="372575"/>
                  </a:lnTo>
                  <a:cubicBezTo>
                    <a:pt x="413603" y="381243"/>
                    <a:pt x="408635" y="386196"/>
                    <a:pt x="401182" y="386196"/>
                  </a:cubicBezTo>
                  <a:lnTo>
                    <a:pt x="13663" y="386196"/>
                  </a:lnTo>
                  <a:cubicBezTo>
                    <a:pt x="6210" y="386196"/>
                    <a:pt x="0" y="381243"/>
                    <a:pt x="0" y="372575"/>
                  </a:cubicBezTo>
                  <a:lnTo>
                    <a:pt x="0" y="194261"/>
                  </a:lnTo>
                  <a:cubicBezTo>
                    <a:pt x="0" y="186832"/>
                    <a:pt x="6210" y="180640"/>
                    <a:pt x="13663" y="180640"/>
                  </a:cubicBezTo>
                  <a:close/>
                  <a:moveTo>
                    <a:pt x="26117" y="24701"/>
                  </a:moveTo>
                  <a:lnTo>
                    <a:pt x="26117" y="118565"/>
                  </a:lnTo>
                  <a:lnTo>
                    <a:pt x="703917" y="118565"/>
                  </a:lnTo>
                  <a:lnTo>
                    <a:pt x="703917" y="24701"/>
                  </a:lnTo>
                  <a:close/>
                  <a:moveTo>
                    <a:pt x="13680" y="0"/>
                  </a:moveTo>
                  <a:lnTo>
                    <a:pt x="717597" y="0"/>
                  </a:lnTo>
                  <a:cubicBezTo>
                    <a:pt x="723816" y="0"/>
                    <a:pt x="730034" y="6176"/>
                    <a:pt x="730034" y="12351"/>
                  </a:cubicBezTo>
                  <a:lnTo>
                    <a:pt x="730034" y="129681"/>
                  </a:lnTo>
                  <a:cubicBezTo>
                    <a:pt x="730034" y="137091"/>
                    <a:pt x="723816" y="143266"/>
                    <a:pt x="717597" y="143266"/>
                  </a:cubicBezTo>
                  <a:lnTo>
                    <a:pt x="13680" y="143266"/>
                  </a:lnTo>
                  <a:cubicBezTo>
                    <a:pt x="6218" y="143266"/>
                    <a:pt x="0" y="137091"/>
                    <a:pt x="0" y="129681"/>
                  </a:cubicBezTo>
                  <a:lnTo>
                    <a:pt x="0" y="12351"/>
                  </a:lnTo>
                  <a:cubicBezTo>
                    <a:pt x="0" y="6176"/>
                    <a:pt x="6218" y="0"/>
                    <a:pt x="13680" y="0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square" lIns="45000" tIns="22500" rIns="45000" bIns="22500" anchor="ctr" anchorCtr="1" compatLnSpc="0">
              <a:noAutofit/>
            </a:bodyPr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443" name="Freeform: Shape 1442">
              <a:extLst>
                <a:ext uri="{FF2B5EF4-FFF2-40B4-BE49-F238E27FC236}">
                  <a16:creationId xmlns:a16="http://schemas.microsoft.com/office/drawing/2014/main" id="{88A9D596-7486-474A-99F5-76EBA457A624}"/>
                </a:ext>
              </a:extLst>
            </p:cNvPr>
            <p:cNvSpPr/>
            <p:nvPr/>
          </p:nvSpPr>
          <p:spPr>
            <a:xfrm>
              <a:off x="17062368" y="7112141"/>
              <a:ext cx="718824" cy="374984"/>
            </a:xfrm>
            <a:custGeom>
              <a:avLst/>
              <a:gdLst>
                <a:gd name="connsiteX0" fmla="*/ 24874 w 718824"/>
                <a:gd name="connsiteY0" fmla="*/ 257654 h 374984"/>
                <a:gd name="connsiteX1" fmla="*/ 24874 w 718824"/>
                <a:gd name="connsiteY1" fmla="*/ 350283 h 374984"/>
                <a:gd name="connsiteX2" fmla="*/ 692706 w 718824"/>
                <a:gd name="connsiteY2" fmla="*/ 350283 h 374984"/>
                <a:gd name="connsiteX3" fmla="*/ 692706 w 718824"/>
                <a:gd name="connsiteY3" fmla="*/ 257654 h 374984"/>
                <a:gd name="connsiteX4" fmla="*/ 12438 w 718824"/>
                <a:gd name="connsiteY4" fmla="*/ 231718 h 374984"/>
                <a:gd name="connsiteX5" fmla="*/ 705144 w 718824"/>
                <a:gd name="connsiteY5" fmla="*/ 231718 h 374984"/>
                <a:gd name="connsiteX6" fmla="*/ 718824 w 718824"/>
                <a:gd name="connsiteY6" fmla="*/ 245304 h 374984"/>
                <a:gd name="connsiteX7" fmla="*/ 718824 w 718824"/>
                <a:gd name="connsiteY7" fmla="*/ 362634 h 374984"/>
                <a:gd name="connsiteX8" fmla="*/ 705144 w 718824"/>
                <a:gd name="connsiteY8" fmla="*/ 374984 h 374984"/>
                <a:gd name="connsiteX9" fmla="*/ 12438 w 718824"/>
                <a:gd name="connsiteY9" fmla="*/ 374984 h 374984"/>
                <a:gd name="connsiteX10" fmla="*/ 0 w 718824"/>
                <a:gd name="connsiteY10" fmla="*/ 362634 h 374984"/>
                <a:gd name="connsiteX11" fmla="*/ 0 w 718824"/>
                <a:gd name="connsiteY11" fmla="*/ 245304 h 374984"/>
                <a:gd name="connsiteX12" fmla="*/ 12438 w 718824"/>
                <a:gd name="connsiteY12" fmla="*/ 231718 h 374984"/>
                <a:gd name="connsiteX13" fmla="*/ 24874 w 718824"/>
                <a:gd name="connsiteY13" fmla="*/ 24701 h 374984"/>
                <a:gd name="connsiteX14" fmla="*/ 24874 w 718824"/>
                <a:gd name="connsiteY14" fmla="*/ 118565 h 374984"/>
                <a:gd name="connsiteX15" fmla="*/ 692706 w 718824"/>
                <a:gd name="connsiteY15" fmla="*/ 118565 h 374984"/>
                <a:gd name="connsiteX16" fmla="*/ 692706 w 718824"/>
                <a:gd name="connsiteY16" fmla="*/ 24701 h 374984"/>
                <a:gd name="connsiteX17" fmla="*/ 12438 w 718824"/>
                <a:gd name="connsiteY17" fmla="*/ 0 h 374984"/>
                <a:gd name="connsiteX18" fmla="*/ 705144 w 718824"/>
                <a:gd name="connsiteY18" fmla="*/ 0 h 374984"/>
                <a:gd name="connsiteX19" fmla="*/ 718824 w 718824"/>
                <a:gd name="connsiteY19" fmla="*/ 12351 h 374984"/>
                <a:gd name="connsiteX20" fmla="*/ 718824 w 718824"/>
                <a:gd name="connsiteY20" fmla="*/ 129681 h 374984"/>
                <a:gd name="connsiteX21" fmla="*/ 705144 w 718824"/>
                <a:gd name="connsiteY21" fmla="*/ 143266 h 374984"/>
                <a:gd name="connsiteX22" fmla="*/ 12438 w 718824"/>
                <a:gd name="connsiteY22" fmla="*/ 143266 h 374984"/>
                <a:gd name="connsiteX23" fmla="*/ 0 w 718824"/>
                <a:gd name="connsiteY23" fmla="*/ 129681 h 374984"/>
                <a:gd name="connsiteX24" fmla="*/ 0 w 718824"/>
                <a:gd name="connsiteY24" fmla="*/ 12351 h 374984"/>
                <a:gd name="connsiteX25" fmla="*/ 12438 w 718824"/>
                <a:gd name="connsiteY25" fmla="*/ 0 h 37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18824" h="374984">
                  <a:moveTo>
                    <a:pt x="24874" y="257654"/>
                  </a:moveTo>
                  <a:lnTo>
                    <a:pt x="24874" y="350283"/>
                  </a:lnTo>
                  <a:lnTo>
                    <a:pt x="692706" y="350283"/>
                  </a:lnTo>
                  <a:lnTo>
                    <a:pt x="692706" y="257654"/>
                  </a:lnTo>
                  <a:close/>
                  <a:moveTo>
                    <a:pt x="12438" y="231718"/>
                  </a:moveTo>
                  <a:lnTo>
                    <a:pt x="705144" y="231718"/>
                  </a:lnTo>
                  <a:cubicBezTo>
                    <a:pt x="712604" y="231718"/>
                    <a:pt x="718824" y="237894"/>
                    <a:pt x="718824" y="245304"/>
                  </a:cubicBezTo>
                  <a:lnTo>
                    <a:pt x="718824" y="362634"/>
                  </a:lnTo>
                  <a:cubicBezTo>
                    <a:pt x="718824" y="370044"/>
                    <a:pt x="712604" y="374984"/>
                    <a:pt x="705144" y="374984"/>
                  </a:cubicBezTo>
                  <a:lnTo>
                    <a:pt x="12438" y="374984"/>
                  </a:lnTo>
                  <a:cubicBezTo>
                    <a:pt x="6220" y="374984"/>
                    <a:pt x="0" y="370044"/>
                    <a:pt x="0" y="362634"/>
                  </a:cubicBezTo>
                  <a:lnTo>
                    <a:pt x="0" y="245304"/>
                  </a:lnTo>
                  <a:cubicBezTo>
                    <a:pt x="0" y="237894"/>
                    <a:pt x="6220" y="231718"/>
                    <a:pt x="12438" y="231718"/>
                  </a:cubicBezTo>
                  <a:close/>
                  <a:moveTo>
                    <a:pt x="24874" y="24701"/>
                  </a:moveTo>
                  <a:lnTo>
                    <a:pt x="24874" y="118565"/>
                  </a:lnTo>
                  <a:lnTo>
                    <a:pt x="692706" y="118565"/>
                  </a:lnTo>
                  <a:lnTo>
                    <a:pt x="692706" y="24701"/>
                  </a:lnTo>
                  <a:close/>
                  <a:moveTo>
                    <a:pt x="12438" y="0"/>
                  </a:moveTo>
                  <a:lnTo>
                    <a:pt x="705144" y="0"/>
                  </a:lnTo>
                  <a:cubicBezTo>
                    <a:pt x="712604" y="0"/>
                    <a:pt x="718824" y="6176"/>
                    <a:pt x="718824" y="12351"/>
                  </a:cubicBezTo>
                  <a:lnTo>
                    <a:pt x="718824" y="129681"/>
                  </a:lnTo>
                  <a:cubicBezTo>
                    <a:pt x="718824" y="137091"/>
                    <a:pt x="712604" y="143266"/>
                    <a:pt x="705144" y="143266"/>
                  </a:cubicBezTo>
                  <a:lnTo>
                    <a:pt x="12438" y="143266"/>
                  </a:lnTo>
                  <a:cubicBezTo>
                    <a:pt x="6220" y="143266"/>
                    <a:pt x="0" y="137091"/>
                    <a:pt x="0" y="129681"/>
                  </a:cubicBezTo>
                  <a:lnTo>
                    <a:pt x="0" y="12351"/>
                  </a:lnTo>
                  <a:cubicBezTo>
                    <a:pt x="0" y="6176"/>
                    <a:pt x="6220" y="0"/>
                    <a:pt x="12438" y="0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square" lIns="45000" tIns="22500" rIns="45000" bIns="22500" anchor="ctr" anchorCtr="1" compatLnSpc="0">
              <a:noAutofit/>
            </a:bodyPr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70" name="Freeform: Shape 1069">
              <a:extLst>
                <a:ext uri="{FF2B5EF4-FFF2-40B4-BE49-F238E27FC236}">
                  <a16:creationId xmlns:a16="http://schemas.microsoft.com/office/drawing/2014/main" id="{78F08825-7DB1-4A4D-A37B-FBDD93611D6C}"/>
                </a:ext>
              </a:extLst>
            </p:cNvPr>
            <p:cNvSpPr/>
            <p:nvPr/>
          </p:nvSpPr>
          <p:spPr>
            <a:xfrm>
              <a:off x="16856813" y="7100929"/>
              <a:ext cx="164445" cy="16569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3" h="134">
                  <a:moveTo>
                    <a:pt x="66" y="113"/>
                  </a:moveTo>
                  <a:cubicBezTo>
                    <a:pt x="41" y="113"/>
                    <a:pt x="20" y="92"/>
                    <a:pt x="20" y="67"/>
                  </a:cubicBezTo>
                  <a:cubicBezTo>
                    <a:pt x="20" y="41"/>
                    <a:pt x="41" y="20"/>
                    <a:pt x="66" y="20"/>
                  </a:cubicBezTo>
                  <a:cubicBezTo>
                    <a:pt x="91" y="20"/>
                    <a:pt x="112" y="41"/>
                    <a:pt x="112" y="67"/>
                  </a:cubicBezTo>
                  <a:cubicBezTo>
                    <a:pt x="112" y="92"/>
                    <a:pt x="91" y="113"/>
                    <a:pt x="66" y="113"/>
                  </a:cubicBezTo>
                  <a:close/>
                  <a:moveTo>
                    <a:pt x="66" y="0"/>
                  </a:moveTo>
                  <a:cubicBezTo>
                    <a:pt x="30" y="0"/>
                    <a:pt x="0" y="30"/>
                    <a:pt x="0" y="67"/>
                  </a:cubicBezTo>
                  <a:cubicBezTo>
                    <a:pt x="0" y="103"/>
                    <a:pt x="30" y="134"/>
                    <a:pt x="66" y="134"/>
                  </a:cubicBezTo>
                  <a:cubicBezTo>
                    <a:pt x="103" y="134"/>
                    <a:pt x="133" y="103"/>
                    <a:pt x="133" y="67"/>
                  </a:cubicBezTo>
                  <a:cubicBezTo>
                    <a:pt x="133" y="30"/>
                    <a:pt x="103" y="0"/>
                    <a:pt x="66" y="0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72" name="Freeform: Shape 1071">
              <a:extLst>
                <a:ext uri="{FF2B5EF4-FFF2-40B4-BE49-F238E27FC236}">
                  <a16:creationId xmlns:a16="http://schemas.microsoft.com/office/drawing/2014/main" id="{5D8F5E6C-837D-44E9-A8AF-220564ABBA85}"/>
                </a:ext>
              </a:extLst>
            </p:cNvPr>
            <p:cNvSpPr/>
            <p:nvPr/>
          </p:nvSpPr>
          <p:spPr>
            <a:xfrm>
              <a:off x="16856813" y="7333892"/>
              <a:ext cx="164445" cy="16444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3" h="133">
                  <a:moveTo>
                    <a:pt x="66" y="113"/>
                  </a:moveTo>
                  <a:cubicBezTo>
                    <a:pt x="41" y="113"/>
                    <a:pt x="20" y="92"/>
                    <a:pt x="20" y="66"/>
                  </a:cubicBezTo>
                  <a:cubicBezTo>
                    <a:pt x="20" y="41"/>
                    <a:pt x="41" y="20"/>
                    <a:pt x="66" y="20"/>
                  </a:cubicBezTo>
                  <a:cubicBezTo>
                    <a:pt x="91" y="20"/>
                    <a:pt x="112" y="41"/>
                    <a:pt x="112" y="66"/>
                  </a:cubicBezTo>
                  <a:cubicBezTo>
                    <a:pt x="112" y="92"/>
                    <a:pt x="91" y="113"/>
                    <a:pt x="66" y="113"/>
                  </a:cubicBezTo>
                  <a:close/>
                  <a:moveTo>
                    <a:pt x="66" y="0"/>
                  </a:moveTo>
                  <a:cubicBezTo>
                    <a:pt x="30" y="0"/>
                    <a:pt x="0" y="30"/>
                    <a:pt x="0" y="66"/>
                  </a:cubicBezTo>
                  <a:cubicBezTo>
                    <a:pt x="0" y="103"/>
                    <a:pt x="30" y="133"/>
                    <a:pt x="66" y="133"/>
                  </a:cubicBezTo>
                  <a:cubicBezTo>
                    <a:pt x="103" y="133"/>
                    <a:pt x="133" y="103"/>
                    <a:pt x="133" y="66"/>
                  </a:cubicBezTo>
                  <a:cubicBezTo>
                    <a:pt x="133" y="30"/>
                    <a:pt x="103" y="0"/>
                    <a:pt x="66" y="0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442" name="Freeform: Shape 1441">
              <a:extLst>
                <a:ext uri="{FF2B5EF4-FFF2-40B4-BE49-F238E27FC236}">
                  <a16:creationId xmlns:a16="http://schemas.microsoft.com/office/drawing/2014/main" id="{0E30804E-2B66-4152-9773-FFA6CB4064EB}"/>
                </a:ext>
              </a:extLst>
            </p:cNvPr>
            <p:cNvSpPr/>
            <p:nvPr/>
          </p:nvSpPr>
          <p:spPr>
            <a:xfrm>
              <a:off x="18710551" y="6801938"/>
              <a:ext cx="453468" cy="453468"/>
            </a:xfrm>
            <a:custGeom>
              <a:avLst/>
              <a:gdLst>
                <a:gd name="connsiteX0" fmla="*/ 335372 w 453468"/>
                <a:gd name="connsiteY0" fmla="*/ 239771 h 453468"/>
                <a:gd name="connsiteX1" fmla="*/ 227356 w 453468"/>
                <a:gd name="connsiteY1" fmla="*/ 335372 h 453468"/>
                <a:gd name="connsiteX2" fmla="*/ 150380 w 453468"/>
                <a:gd name="connsiteY2" fmla="*/ 304333 h 453468"/>
                <a:gd name="connsiteX3" fmla="*/ 114376 w 453468"/>
                <a:gd name="connsiteY3" fmla="*/ 335372 h 453468"/>
                <a:gd name="connsiteX4" fmla="*/ 227356 w 453468"/>
                <a:gd name="connsiteY4" fmla="*/ 383793 h 453468"/>
                <a:gd name="connsiteX5" fmla="*/ 383792 w 453468"/>
                <a:gd name="connsiteY5" fmla="*/ 239771 h 453468"/>
                <a:gd name="connsiteX6" fmla="*/ 227356 w 453468"/>
                <a:gd name="connsiteY6" fmla="*/ 142929 h 453468"/>
                <a:gd name="connsiteX7" fmla="*/ 142930 w 453468"/>
                <a:gd name="connsiteY7" fmla="*/ 226114 h 453468"/>
                <a:gd name="connsiteX8" fmla="*/ 227356 w 453468"/>
                <a:gd name="connsiteY8" fmla="*/ 310541 h 453468"/>
                <a:gd name="connsiteX9" fmla="*/ 310540 w 453468"/>
                <a:gd name="connsiteY9" fmla="*/ 226114 h 453468"/>
                <a:gd name="connsiteX10" fmla="*/ 227356 w 453468"/>
                <a:gd name="connsiteY10" fmla="*/ 142929 h 453468"/>
                <a:gd name="connsiteX11" fmla="*/ 345304 w 453468"/>
                <a:gd name="connsiteY11" fmla="*/ 123064 h 453468"/>
                <a:gd name="connsiteX12" fmla="*/ 309300 w 453468"/>
                <a:gd name="connsiteY12" fmla="*/ 155345 h 453468"/>
                <a:gd name="connsiteX13" fmla="*/ 335372 w 453468"/>
                <a:gd name="connsiteY13" fmla="*/ 213698 h 453468"/>
                <a:gd name="connsiteX14" fmla="*/ 383792 w 453468"/>
                <a:gd name="connsiteY14" fmla="*/ 213698 h 453468"/>
                <a:gd name="connsiteX15" fmla="*/ 345304 w 453468"/>
                <a:gd name="connsiteY15" fmla="*/ 123064 h 453468"/>
                <a:gd name="connsiteX16" fmla="*/ 239772 w 453468"/>
                <a:gd name="connsiteY16" fmla="*/ 69676 h 453468"/>
                <a:gd name="connsiteX17" fmla="*/ 239772 w 453468"/>
                <a:gd name="connsiteY17" fmla="*/ 118097 h 453468"/>
                <a:gd name="connsiteX18" fmla="*/ 290676 w 453468"/>
                <a:gd name="connsiteY18" fmla="*/ 139204 h 453468"/>
                <a:gd name="connsiteX19" fmla="*/ 326680 w 453468"/>
                <a:gd name="connsiteY19" fmla="*/ 104440 h 453468"/>
                <a:gd name="connsiteX20" fmla="*/ 239772 w 453468"/>
                <a:gd name="connsiteY20" fmla="*/ 69676 h 453468"/>
                <a:gd name="connsiteX21" fmla="*/ 214940 w 453468"/>
                <a:gd name="connsiteY21" fmla="*/ 69676 h 453468"/>
                <a:gd name="connsiteX22" fmla="*/ 69680 w 453468"/>
                <a:gd name="connsiteY22" fmla="*/ 226114 h 453468"/>
                <a:gd name="connsiteX23" fmla="*/ 98234 w 453468"/>
                <a:gd name="connsiteY23" fmla="*/ 316749 h 453468"/>
                <a:gd name="connsiteX24" fmla="*/ 135482 w 453468"/>
                <a:gd name="connsiteY24" fmla="*/ 283226 h 453468"/>
                <a:gd name="connsiteX25" fmla="*/ 118100 w 453468"/>
                <a:gd name="connsiteY25" fmla="*/ 226114 h 453468"/>
                <a:gd name="connsiteX26" fmla="*/ 214940 w 453468"/>
                <a:gd name="connsiteY26" fmla="*/ 118097 h 453468"/>
                <a:gd name="connsiteX27" fmla="*/ 227356 w 453468"/>
                <a:gd name="connsiteY27" fmla="*/ 43603 h 453468"/>
                <a:gd name="connsiteX28" fmla="*/ 353996 w 453468"/>
                <a:gd name="connsiteY28" fmla="*/ 95749 h 453468"/>
                <a:gd name="connsiteX29" fmla="*/ 355236 w 453468"/>
                <a:gd name="connsiteY29" fmla="*/ 95749 h 453468"/>
                <a:gd name="connsiteX30" fmla="*/ 355236 w 453468"/>
                <a:gd name="connsiteY30" fmla="*/ 96991 h 453468"/>
                <a:gd name="connsiteX31" fmla="*/ 409864 w 453468"/>
                <a:gd name="connsiteY31" fmla="*/ 226114 h 453468"/>
                <a:gd name="connsiteX32" fmla="*/ 227356 w 453468"/>
                <a:gd name="connsiteY32" fmla="*/ 409866 h 453468"/>
                <a:gd name="connsiteX33" fmla="*/ 87060 w 453468"/>
                <a:gd name="connsiteY33" fmla="*/ 344063 h 453468"/>
                <a:gd name="connsiteX34" fmla="*/ 85820 w 453468"/>
                <a:gd name="connsiteY34" fmla="*/ 344063 h 453468"/>
                <a:gd name="connsiteX35" fmla="*/ 44848 w 453468"/>
                <a:gd name="connsiteY35" fmla="*/ 226114 h 453468"/>
                <a:gd name="connsiteX36" fmla="*/ 227356 w 453468"/>
                <a:gd name="connsiteY36" fmla="*/ 43603 h 453468"/>
                <a:gd name="connsiteX37" fmla="*/ 26088 w 453468"/>
                <a:gd name="connsiteY37" fmla="*/ 24847 h 453468"/>
                <a:gd name="connsiteX38" fmla="*/ 26088 w 453468"/>
                <a:gd name="connsiteY38" fmla="*/ 427378 h 453468"/>
                <a:gd name="connsiteX39" fmla="*/ 428620 w 453468"/>
                <a:gd name="connsiteY39" fmla="*/ 427378 h 453468"/>
                <a:gd name="connsiteX40" fmla="*/ 428620 w 453468"/>
                <a:gd name="connsiteY40" fmla="*/ 24847 h 453468"/>
                <a:gd name="connsiteX41" fmla="*/ 13666 w 453468"/>
                <a:gd name="connsiteY41" fmla="*/ 0 h 453468"/>
                <a:gd name="connsiteX42" fmla="*/ 441044 w 453468"/>
                <a:gd name="connsiteY42" fmla="*/ 0 h 453468"/>
                <a:gd name="connsiteX43" fmla="*/ 453468 w 453468"/>
                <a:gd name="connsiteY43" fmla="*/ 12424 h 453468"/>
                <a:gd name="connsiteX44" fmla="*/ 453468 w 453468"/>
                <a:gd name="connsiteY44" fmla="*/ 441044 h 453468"/>
                <a:gd name="connsiteX45" fmla="*/ 441044 w 453468"/>
                <a:gd name="connsiteY45" fmla="*/ 453468 h 453468"/>
                <a:gd name="connsiteX46" fmla="*/ 13666 w 453468"/>
                <a:gd name="connsiteY46" fmla="*/ 453468 h 453468"/>
                <a:gd name="connsiteX47" fmla="*/ 0 w 453468"/>
                <a:gd name="connsiteY47" fmla="*/ 441044 h 453468"/>
                <a:gd name="connsiteX48" fmla="*/ 0 w 453468"/>
                <a:gd name="connsiteY48" fmla="*/ 12424 h 453468"/>
                <a:gd name="connsiteX49" fmla="*/ 13666 w 453468"/>
                <a:gd name="connsiteY49" fmla="*/ 0 h 453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53468" h="453468">
                  <a:moveTo>
                    <a:pt x="335372" y="239771"/>
                  </a:moveTo>
                  <a:cubicBezTo>
                    <a:pt x="329164" y="293159"/>
                    <a:pt x="283226" y="335372"/>
                    <a:pt x="227356" y="335372"/>
                  </a:cubicBezTo>
                  <a:cubicBezTo>
                    <a:pt x="196318" y="335372"/>
                    <a:pt x="170244" y="324198"/>
                    <a:pt x="150380" y="304333"/>
                  </a:cubicBezTo>
                  <a:lnTo>
                    <a:pt x="114376" y="335372"/>
                  </a:lnTo>
                  <a:cubicBezTo>
                    <a:pt x="142930" y="365170"/>
                    <a:pt x="182660" y="383793"/>
                    <a:pt x="227356" y="383793"/>
                  </a:cubicBezTo>
                  <a:cubicBezTo>
                    <a:pt x="310540" y="383793"/>
                    <a:pt x="377584" y="320473"/>
                    <a:pt x="383792" y="239771"/>
                  </a:cubicBezTo>
                  <a:close/>
                  <a:moveTo>
                    <a:pt x="227356" y="142929"/>
                  </a:moveTo>
                  <a:cubicBezTo>
                    <a:pt x="181418" y="142929"/>
                    <a:pt x="142930" y="180176"/>
                    <a:pt x="142930" y="226114"/>
                  </a:cubicBezTo>
                  <a:cubicBezTo>
                    <a:pt x="142930" y="273294"/>
                    <a:pt x="181418" y="310541"/>
                    <a:pt x="227356" y="310541"/>
                  </a:cubicBezTo>
                  <a:cubicBezTo>
                    <a:pt x="273294" y="310541"/>
                    <a:pt x="310540" y="273294"/>
                    <a:pt x="310540" y="226114"/>
                  </a:cubicBezTo>
                  <a:cubicBezTo>
                    <a:pt x="310540" y="180176"/>
                    <a:pt x="273294" y="142929"/>
                    <a:pt x="227356" y="142929"/>
                  </a:cubicBezTo>
                  <a:close/>
                  <a:moveTo>
                    <a:pt x="345304" y="123064"/>
                  </a:moveTo>
                  <a:lnTo>
                    <a:pt x="309300" y="155345"/>
                  </a:lnTo>
                  <a:cubicBezTo>
                    <a:pt x="324198" y="171485"/>
                    <a:pt x="332888" y="191350"/>
                    <a:pt x="335372" y="213698"/>
                  </a:cubicBezTo>
                  <a:lnTo>
                    <a:pt x="383792" y="213698"/>
                  </a:lnTo>
                  <a:cubicBezTo>
                    <a:pt x="381310" y="178934"/>
                    <a:pt x="366410" y="147895"/>
                    <a:pt x="345304" y="123064"/>
                  </a:cubicBezTo>
                  <a:close/>
                  <a:moveTo>
                    <a:pt x="239772" y="69676"/>
                  </a:moveTo>
                  <a:lnTo>
                    <a:pt x="239772" y="118097"/>
                  </a:lnTo>
                  <a:cubicBezTo>
                    <a:pt x="258396" y="120581"/>
                    <a:pt x="275778" y="126788"/>
                    <a:pt x="290676" y="139204"/>
                  </a:cubicBezTo>
                  <a:lnTo>
                    <a:pt x="326680" y="104440"/>
                  </a:lnTo>
                  <a:cubicBezTo>
                    <a:pt x="303092" y="85817"/>
                    <a:pt x="273294" y="72159"/>
                    <a:pt x="239772" y="69676"/>
                  </a:cubicBezTo>
                  <a:close/>
                  <a:moveTo>
                    <a:pt x="214940" y="69676"/>
                  </a:moveTo>
                  <a:cubicBezTo>
                    <a:pt x="132998" y="75884"/>
                    <a:pt x="69680" y="144170"/>
                    <a:pt x="69680" y="226114"/>
                  </a:cubicBezTo>
                  <a:cubicBezTo>
                    <a:pt x="69680" y="259636"/>
                    <a:pt x="79612" y="290676"/>
                    <a:pt x="98234" y="316749"/>
                  </a:cubicBezTo>
                  <a:lnTo>
                    <a:pt x="135482" y="283226"/>
                  </a:lnTo>
                  <a:cubicBezTo>
                    <a:pt x="124308" y="267086"/>
                    <a:pt x="118100" y="247221"/>
                    <a:pt x="118100" y="226114"/>
                  </a:cubicBezTo>
                  <a:cubicBezTo>
                    <a:pt x="118100" y="170243"/>
                    <a:pt x="160312" y="125547"/>
                    <a:pt x="214940" y="118097"/>
                  </a:cubicBezTo>
                  <a:close/>
                  <a:moveTo>
                    <a:pt x="227356" y="43603"/>
                  </a:moveTo>
                  <a:cubicBezTo>
                    <a:pt x="277018" y="43603"/>
                    <a:pt x="321714" y="63468"/>
                    <a:pt x="353996" y="95749"/>
                  </a:cubicBezTo>
                  <a:lnTo>
                    <a:pt x="355236" y="95749"/>
                  </a:lnTo>
                  <a:lnTo>
                    <a:pt x="355236" y="96991"/>
                  </a:lnTo>
                  <a:cubicBezTo>
                    <a:pt x="388758" y="130513"/>
                    <a:pt x="409864" y="175210"/>
                    <a:pt x="409864" y="226114"/>
                  </a:cubicBezTo>
                  <a:cubicBezTo>
                    <a:pt x="409864" y="327923"/>
                    <a:pt x="327922" y="409866"/>
                    <a:pt x="227356" y="409866"/>
                  </a:cubicBezTo>
                  <a:cubicBezTo>
                    <a:pt x="171486" y="409866"/>
                    <a:pt x="120582" y="383793"/>
                    <a:pt x="87060" y="344063"/>
                  </a:cubicBezTo>
                  <a:cubicBezTo>
                    <a:pt x="87060" y="344063"/>
                    <a:pt x="87060" y="344063"/>
                    <a:pt x="85820" y="344063"/>
                  </a:cubicBezTo>
                  <a:cubicBezTo>
                    <a:pt x="59746" y="311782"/>
                    <a:pt x="44848" y="270810"/>
                    <a:pt x="44848" y="226114"/>
                  </a:cubicBezTo>
                  <a:cubicBezTo>
                    <a:pt x="44848" y="125547"/>
                    <a:pt x="126790" y="43603"/>
                    <a:pt x="227356" y="43603"/>
                  </a:cubicBezTo>
                  <a:close/>
                  <a:moveTo>
                    <a:pt x="26088" y="24847"/>
                  </a:moveTo>
                  <a:lnTo>
                    <a:pt x="26088" y="427378"/>
                  </a:lnTo>
                  <a:lnTo>
                    <a:pt x="428620" y="427378"/>
                  </a:lnTo>
                  <a:lnTo>
                    <a:pt x="428620" y="24847"/>
                  </a:lnTo>
                  <a:close/>
                  <a:moveTo>
                    <a:pt x="13666" y="0"/>
                  </a:moveTo>
                  <a:lnTo>
                    <a:pt x="441044" y="0"/>
                  </a:lnTo>
                  <a:cubicBezTo>
                    <a:pt x="448498" y="0"/>
                    <a:pt x="453468" y="4969"/>
                    <a:pt x="453468" y="12424"/>
                  </a:cubicBezTo>
                  <a:lnTo>
                    <a:pt x="453468" y="441044"/>
                  </a:lnTo>
                  <a:cubicBezTo>
                    <a:pt x="453468" y="447256"/>
                    <a:pt x="448498" y="453468"/>
                    <a:pt x="441044" y="453468"/>
                  </a:cubicBezTo>
                  <a:lnTo>
                    <a:pt x="13666" y="453468"/>
                  </a:lnTo>
                  <a:cubicBezTo>
                    <a:pt x="6210" y="453468"/>
                    <a:pt x="0" y="447256"/>
                    <a:pt x="0" y="441044"/>
                  </a:cubicBezTo>
                  <a:lnTo>
                    <a:pt x="0" y="12424"/>
                  </a:lnTo>
                  <a:cubicBezTo>
                    <a:pt x="0" y="4969"/>
                    <a:pt x="6210" y="0"/>
                    <a:pt x="13666" y="0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square" lIns="45000" tIns="22500" rIns="45000" bIns="22500" anchor="ctr" anchorCtr="1" compatLnSpc="0">
              <a:noAutofit/>
            </a:bodyPr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74" name="Freeform: Shape 1073">
              <a:extLst>
                <a:ext uri="{FF2B5EF4-FFF2-40B4-BE49-F238E27FC236}">
                  <a16:creationId xmlns:a16="http://schemas.microsoft.com/office/drawing/2014/main" id="{D524FF19-971C-4946-80A1-FAC7DE298968}"/>
                </a:ext>
              </a:extLst>
            </p:cNvPr>
            <p:cNvSpPr/>
            <p:nvPr/>
          </p:nvSpPr>
          <p:spPr>
            <a:xfrm>
              <a:off x="14032603" y="9089213"/>
              <a:ext cx="276566" cy="27656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3" h="223">
                  <a:moveTo>
                    <a:pt x="203" y="203"/>
                  </a:moveTo>
                  <a:lnTo>
                    <a:pt x="20" y="203"/>
                  </a:lnTo>
                  <a:lnTo>
                    <a:pt x="20" y="20"/>
                  </a:lnTo>
                  <a:lnTo>
                    <a:pt x="203" y="20"/>
                  </a:lnTo>
                  <a:close/>
                  <a:moveTo>
                    <a:pt x="213" y="0"/>
                  </a:moveTo>
                  <a:lnTo>
                    <a:pt x="10" y="0"/>
                  </a:lnTo>
                  <a:cubicBezTo>
                    <a:pt x="4" y="0"/>
                    <a:pt x="0" y="4"/>
                    <a:pt x="0" y="10"/>
                  </a:cubicBezTo>
                  <a:lnTo>
                    <a:pt x="0" y="212"/>
                  </a:lnTo>
                  <a:cubicBezTo>
                    <a:pt x="0" y="219"/>
                    <a:pt x="4" y="223"/>
                    <a:pt x="10" y="223"/>
                  </a:cubicBezTo>
                  <a:lnTo>
                    <a:pt x="213" y="223"/>
                  </a:lnTo>
                  <a:cubicBezTo>
                    <a:pt x="219" y="223"/>
                    <a:pt x="223" y="219"/>
                    <a:pt x="223" y="212"/>
                  </a:cubicBezTo>
                  <a:lnTo>
                    <a:pt x="223" y="10"/>
                  </a:lnTo>
                  <a:cubicBezTo>
                    <a:pt x="223" y="4"/>
                    <a:pt x="219" y="0"/>
                    <a:pt x="213" y="0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446" name="Freeform: Shape 1445">
              <a:extLst>
                <a:ext uri="{FF2B5EF4-FFF2-40B4-BE49-F238E27FC236}">
                  <a16:creationId xmlns:a16="http://schemas.microsoft.com/office/drawing/2014/main" id="{ECCE803E-5F8F-4856-80CF-D423DBE92389}"/>
                </a:ext>
              </a:extLst>
            </p:cNvPr>
            <p:cNvSpPr/>
            <p:nvPr/>
          </p:nvSpPr>
          <p:spPr>
            <a:xfrm>
              <a:off x="14517216" y="9089213"/>
              <a:ext cx="276566" cy="276566"/>
            </a:xfrm>
            <a:custGeom>
              <a:avLst/>
              <a:gdLst>
                <a:gd name="connsiteX0" fmla="*/ 116690 w 276566"/>
                <a:gd name="connsiteY0" fmla="*/ 74747 h 276566"/>
                <a:gd name="connsiteX1" fmla="*/ 161103 w 276566"/>
                <a:gd name="connsiteY1" fmla="*/ 74747 h 276566"/>
                <a:gd name="connsiteX2" fmla="*/ 167271 w 276566"/>
                <a:gd name="connsiteY2" fmla="*/ 80915 h 276566"/>
                <a:gd name="connsiteX3" fmla="*/ 167271 w 276566"/>
                <a:gd name="connsiteY3" fmla="*/ 109287 h 276566"/>
                <a:gd name="connsiteX4" fmla="*/ 195647 w 276566"/>
                <a:gd name="connsiteY4" fmla="*/ 109287 h 276566"/>
                <a:gd name="connsiteX5" fmla="*/ 201815 w 276566"/>
                <a:gd name="connsiteY5" fmla="*/ 115455 h 276566"/>
                <a:gd name="connsiteX6" fmla="*/ 201815 w 276566"/>
                <a:gd name="connsiteY6" fmla="*/ 159864 h 276566"/>
                <a:gd name="connsiteX7" fmla="*/ 195647 w 276566"/>
                <a:gd name="connsiteY7" fmla="*/ 166032 h 276566"/>
                <a:gd name="connsiteX8" fmla="*/ 167271 w 276566"/>
                <a:gd name="connsiteY8" fmla="*/ 166032 h 276566"/>
                <a:gd name="connsiteX9" fmla="*/ 167271 w 276566"/>
                <a:gd name="connsiteY9" fmla="*/ 195638 h 276566"/>
                <a:gd name="connsiteX10" fmla="*/ 161103 w 276566"/>
                <a:gd name="connsiteY10" fmla="*/ 200572 h 276566"/>
                <a:gd name="connsiteX11" fmla="*/ 116690 w 276566"/>
                <a:gd name="connsiteY11" fmla="*/ 200572 h 276566"/>
                <a:gd name="connsiteX12" fmla="*/ 109288 w 276566"/>
                <a:gd name="connsiteY12" fmla="*/ 195638 h 276566"/>
                <a:gd name="connsiteX13" fmla="*/ 109288 w 276566"/>
                <a:gd name="connsiteY13" fmla="*/ 166032 h 276566"/>
                <a:gd name="connsiteX14" fmla="*/ 82146 w 276566"/>
                <a:gd name="connsiteY14" fmla="*/ 166032 h 276566"/>
                <a:gd name="connsiteX15" fmla="*/ 74744 w 276566"/>
                <a:gd name="connsiteY15" fmla="*/ 159864 h 276566"/>
                <a:gd name="connsiteX16" fmla="*/ 74744 w 276566"/>
                <a:gd name="connsiteY16" fmla="*/ 115455 h 276566"/>
                <a:gd name="connsiteX17" fmla="*/ 82146 w 276566"/>
                <a:gd name="connsiteY17" fmla="*/ 109287 h 276566"/>
                <a:gd name="connsiteX18" fmla="*/ 109288 w 276566"/>
                <a:gd name="connsiteY18" fmla="*/ 109287 h 276566"/>
                <a:gd name="connsiteX19" fmla="*/ 109288 w 276566"/>
                <a:gd name="connsiteY19" fmla="*/ 80915 h 276566"/>
                <a:gd name="connsiteX20" fmla="*/ 116690 w 276566"/>
                <a:gd name="connsiteY20" fmla="*/ 74747 h 276566"/>
                <a:gd name="connsiteX21" fmla="*/ 24804 w 276566"/>
                <a:gd name="connsiteY21" fmla="*/ 24804 h 276566"/>
                <a:gd name="connsiteX22" fmla="*/ 24804 w 276566"/>
                <a:gd name="connsiteY22" fmla="*/ 251762 h 276566"/>
                <a:gd name="connsiteX23" fmla="*/ 251762 w 276566"/>
                <a:gd name="connsiteY23" fmla="*/ 251762 h 276566"/>
                <a:gd name="connsiteX24" fmla="*/ 251762 w 276566"/>
                <a:gd name="connsiteY24" fmla="*/ 24804 h 276566"/>
                <a:gd name="connsiteX25" fmla="*/ 12402 w 276566"/>
                <a:gd name="connsiteY25" fmla="*/ 0 h 276566"/>
                <a:gd name="connsiteX26" fmla="*/ 264164 w 276566"/>
                <a:gd name="connsiteY26" fmla="*/ 0 h 276566"/>
                <a:gd name="connsiteX27" fmla="*/ 276566 w 276566"/>
                <a:gd name="connsiteY27" fmla="*/ 12402 h 276566"/>
                <a:gd name="connsiteX28" fmla="*/ 276566 w 276566"/>
                <a:gd name="connsiteY28" fmla="*/ 262924 h 276566"/>
                <a:gd name="connsiteX29" fmla="*/ 264164 w 276566"/>
                <a:gd name="connsiteY29" fmla="*/ 276566 h 276566"/>
                <a:gd name="connsiteX30" fmla="*/ 12402 w 276566"/>
                <a:gd name="connsiteY30" fmla="*/ 276566 h 276566"/>
                <a:gd name="connsiteX31" fmla="*/ 0 w 276566"/>
                <a:gd name="connsiteY31" fmla="*/ 262924 h 276566"/>
                <a:gd name="connsiteX32" fmla="*/ 0 w 276566"/>
                <a:gd name="connsiteY32" fmla="*/ 12402 h 276566"/>
                <a:gd name="connsiteX33" fmla="*/ 12402 w 276566"/>
                <a:gd name="connsiteY33" fmla="*/ 0 h 27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76566" h="276566">
                  <a:moveTo>
                    <a:pt x="116690" y="74747"/>
                  </a:moveTo>
                  <a:lnTo>
                    <a:pt x="161103" y="74747"/>
                  </a:lnTo>
                  <a:cubicBezTo>
                    <a:pt x="164804" y="74747"/>
                    <a:pt x="167271" y="77214"/>
                    <a:pt x="167271" y="80915"/>
                  </a:cubicBezTo>
                  <a:lnTo>
                    <a:pt x="167271" y="109287"/>
                  </a:lnTo>
                  <a:lnTo>
                    <a:pt x="195647" y="109287"/>
                  </a:lnTo>
                  <a:cubicBezTo>
                    <a:pt x="198114" y="109287"/>
                    <a:pt x="201815" y="111754"/>
                    <a:pt x="201815" y="115455"/>
                  </a:cubicBezTo>
                  <a:lnTo>
                    <a:pt x="201815" y="159864"/>
                  </a:lnTo>
                  <a:cubicBezTo>
                    <a:pt x="201815" y="163565"/>
                    <a:pt x="198114" y="166032"/>
                    <a:pt x="195647" y="166032"/>
                  </a:cubicBezTo>
                  <a:lnTo>
                    <a:pt x="167271" y="166032"/>
                  </a:lnTo>
                  <a:lnTo>
                    <a:pt x="167271" y="195638"/>
                  </a:lnTo>
                  <a:cubicBezTo>
                    <a:pt x="167271" y="198105"/>
                    <a:pt x="164804" y="200572"/>
                    <a:pt x="161103" y="200572"/>
                  </a:cubicBezTo>
                  <a:lnTo>
                    <a:pt x="116690" y="200572"/>
                  </a:lnTo>
                  <a:cubicBezTo>
                    <a:pt x="111755" y="200572"/>
                    <a:pt x="109288" y="198105"/>
                    <a:pt x="109288" y="195638"/>
                  </a:cubicBezTo>
                  <a:lnTo>
                    <a:pt x="109288" y="166032"/>
                  </a:lnTo>
                  <a:lnTo>
                    <a:pt x="82146" y="166032"/>
                  </a:lnTo>
                  <a:cubicBezTo>
                    <a:pt x="77211" y="166032"/>
                    <a:pt x="74744" y="163565"/>
                    <a:pt x="74744" y="159864"/>
                  </a:cubicBezTo>
                  <a:lnTo>
                    <a:pt x="74744" y="115455"/>
                  </a:lnTo>
                  <a:cubicBezTo>
                    <a:pt x="74744" y="111754"/>
                    <a:pt x="77211" y="109287"/>
                    <a:pt x="82146" y="109287"/>
                  </a:cubicBezTo>
                  <a:lnTo>
                    <a:pt x="109288" y="109287"/>
                  </a:lnTo>
                  <a:lnTo>
                    <a:pt x="109288" y="80915"/>
                  </a:lnTo>
                  <a:cubicBezTo>
                    <a:pt x="109288" y="77214"/>
                    <a:pt x="111755" y="74747"/>
                    <a:pt x="116690" y="74747"/>
                  </a:cubicBezTo>
                  <a:close/>
                  <a:moveTo>
                    <a:pt x="24804" y="24804"/>
                  </a:moveTo>
                  <a:lnTo>
                    <a:pt x="24804" y="251762"/>
                  </a:lnTo>
                  <a:lnTo>
                    <a:pt x="251762" y="251762"/>
                  </a:lnTo>
                  <a:lnTo>
                    <a:pt x="251762" y="24804"/>
                  </a:lnTo>
                  <a:close/>
                  <a:moveTo>
                    <a:pt x="12402" y="0"/>
                  </a:moveTo>
                  <a:lnTo>
                    <a:pt x="264164" y="0"/>
                  </a:lnTo>
                  <a:cubicBezTo>
                    <a:pt x="271605" y="0"/>
                    <a:pt x="276566" y="4961"/>
                    <a:pt x="276566" y="12402"/>
                  </a:cubicBezTo>
                  <a:lnTo>
                    <a:pt x="276566" y="262924"/>
                  </a:lnTo>
                  <a:cubicBezTo>
                    <a:pt x="276566" y="271605"/>
                    <a:pt x="271605" y="276566"/>
                    <a:pt x="264164" y="276566"/>
                  </a:cubicBezTo>
                  <a:lnTo>
                    <a:pt x="12402" y="276566"/>
                  </a:lnTo>
                  <a:cubicBezTo>
                    <a:pt x="4961" y="276566"/>
                    <a:pt x="0" y="271605"/>
                    <a:pt x="0" y="262924"/>
                  </a:cubicBezTo>
                  <a:lnTo>
                    <a:pt x="0" y="12402"/>
                  </a:lnTo>
                  <a:cubicBezTo>
                    <a:pt x="0" y="4961"/>
                    <a:pt x="4961" y="0"/>
                    <a:pt x="12402" y="0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square" lIns="45000" tIns="22500" rIns="45000" bIns="22500" anchor="ctr" anchorCtr="1" compatLnSpc="0">
              <a:noAutofit/>
            </a:bodyPr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77" name="Freeform: Shape 1076">
              <a:extLst>
                <a:ext uri="{FF2B5EF4-FFF2-40B4-BE49-F238E27FC236}">
                  <a16:creationId xmlns:a16="http://schemas.microsoft.com/office/drawing/2014/main" id="{810D875E-9276-44E0-A076-3A224BA3DF74}"/>
                </a:ext>
              </a:extLst>
            </p:cNvPr>
            <p:cNvSpPr/>
            <p:nvPr/>
          </p:nvSpPr>
          <p:spPr>
            <a:xfrm>
              <a:off x="18902403" y="10662647"/>
              <a:ext cx="839664" cy="44848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75" h="361">
                  <a:moveTo>
                    <a:pt x="318" y="361"/>
                  </a:moveTo>
                  <a:lnTo>
                    <a:pt x="675" y="87"/>
                  </a:lnTo>
                  <a:lnTo>
                    <a:pt x="675" y="0"/>
                  </a:lnTo>
                  <a:lnTo>
                    <a:pt x="309" y="282"/>
                  </a:lnTo>
                  <a:lnTo>
                    <a:pt x="260" y="270"/>
                  </a:lnTo>
                  <a:lnTo>
                    <a:pt x="52" y="18"/>
                  </a:lnTo>
                  <a:lnTo>
                    <a:pt x="0" y="64"/>
                  </a:lnTo>
                  <a:lnTo>
                    <a:pt x="214" y="322"/>
                  </a:lnTo>
                  <a:close/>
                </a:path>
              </a:pathLst>
            </a:custGeom>
            <a:solidFill>
              <a:srgbClr val="E5E5E5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78" name="Freeform: Shape 1077">
              <a:extLst>
                <a:ext uri="{FF2B5EF4-FFF2-40B4-BE49-F238E27FC236}">
                  <a16:creationId xmlns:a16="http://schemas.microsoft.com/office/drawing/2014/main" id="{C6421A95-7498-451C-A3E2-D9A17F79DDC7}"/>
                </a:ext>
              </a:extLst>
            </p:cNvPr>
            <p:cNvSpPr/>
            <p:nvPr/>
          </p:nvSpPr>
          <p:spPr>
            <a:xfrm>
              <a:off x="19017012" y="11687934"/>
              <a:ext cx="2501550" cy="47963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009" h="386">
                  <a:moveTo>
                    <a:pt x="1816" y="0"/>
                  </a:moveTo>
                  <a:lnTo>
                    <a:pt x="193" y="0"/>
                  </a:ln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6"/>
                    <a:pt x="193" y="386"/>
                  </a:cubicBezTo>
                  <a:lnTo>
                    <a:pt x="1816" y="386"/>
                  </a:lnTo>
                  <a:cubicBezTo>
                    <a:pt x="1923" y="386"/>
                    <a:pt x="2009" y="300"/>
                    <a:pt x="2009" y="194"/>
                  </a:cubicBezTo>
                  <a:cubicBezTo>
                    <a:pt x="2009" y="87"/>
                    <a:pt x="1923" y="0"/>
                    <a:pt x="1816" y="0"/>
                  </a:cubicBezTo>
                  <a:close/>
                </a:path>
              </a:pathLst>
            </a:custGeom>
            <a:solidFill>
              <a:srgbClr val="E5E5E5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79" name="Freeform: Shape 1078">
              <a:extLst>
                <a:ext uri="{FF2B5EF4-FFF2-40B4-BE49-F238E27FC236}">
                  <a16:creationId xmlns:a16="http://schemas.microsoft.com/office/drawing/2014/main" id="{98786EA8-6ECA-429B-B0B2-0B5A65260848}"/>
                </a:ext>
              </a:extLst>
            </p:cNvPr>
            <p:cNvSpPr/>
            <p:nvPr/>
          </p:nvSpPr>
          <p:spPr>
            <a:xfrm>
              <a:off x="19743313" y="11473658"/>
              <a:ext cx="1047711" cy="21427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42" h="173">
                  <a:moveTo>
                    <a:pt x="842" y="0"/>
                  </a:moveTo>
                  <a:lnTo>
                    <a:pt x="0" y="0"/>
                  </a:lnTo>
                  <a:lnTo>
                    <a:pt x="0" y="173"/>
                  </a:lnTo>
                  <a:lnTo>
                    <a:pt x="842" y="173"/>
                  </a:lnTo>
                  <a:close/>
                </a:path>
              </a:pathLst>
            </a:custGeom>
            <a:solidFill>
              <a:srgbClr val="E5E5E5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80" name="Freeform: Shape 1079">
              <a:extLst>
                <a:ext uri="{FF2B5EF4-FFF2-40B4-BE49-F238E27FC236}">
                  <a16:creationId xmlns:a16="http://schemas.microsoft.com/office/drawing/2014/main" id="{D15CE631-B9EB-4DBF-A3DD-E030EE287CE6}"/>
                </a:ext>
              </a:extLst>
            </p:cNvPr>
            <p:cNvSpPr/>
            <p:nvPr/>
          </p:nvSpPr>
          <p:spPr>
            <a:xfrm>
              <a:off x="19743313" y="10662647"/>
              <a:ext cx="1047711" cy="10713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42" h="87">
                  <a:moveTo>
                    <a:pt x="842" y="0"/>
                  </a:moveTo>
                  <a:lnTo>
                    <a:pt x="0" y="0"/>
                  </a:lnTo>
                  <a:lnTo>
                    <a:pt x="0" y="87"/>
                  </a:lnTo>
                  <a:lnTo>
                    <a:pt x="842" y="87"/>
                  </a:lnTo>
                  <a:close/>
                </a:path>
              </a:pathLst>
            </a:custGeom>
            <a:solidFill>
              <a:srgbClr val="E5E5E5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81" name="Freeform: Shape 1080">
              <a:extLst>
                <a:ext uri="{FF2B5EF4-FFF2-40B4-BE49-F238E27FC236}">
                  <a16:creationId xmlns:a16="http://schemas.microsoft.com/office/drawing/2014/main" id="{767ADA6A-6D06-4A6D-9698-1A697495F694}"/>
                </a:ext>
              </a:extLst>
            </p:cNvPr>
            <p:cNvSpPr/>
            <p:nvPr/>
          </p:nvSpPr>
          <p:spPr>
            <a:xfrm>
              <a:off x="19790653" y="9998641"/>
              <a:ext cx="954276" cy="6627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67" h="533">
                  <a:moveTo>
                    <a:pt x="767" y="533"/>
                  </a:moveTo>
                  <a:lnTo>
                    <a:pt x="0" y="533"/>
                  </a:lnTo>
                  <a:lnTo>
                    <a:pt x="0" y="385"/>
                  </a:lnTo>
                  <a:cubicBezTo>
                    <a:pt x="0" y="172"/>
                    <a:pt x="172" y="0"/>
                    <a:pt x="383" y="0"/>
                  </a:cubicBezTo>
                  <a:cubicBezTo>
                    <a:pt x="595" y="0"/>
                    <a:pt x="767" y="172"/>
                    <a:pt x="767" y="385"/>
                  </a:cubicBezTo>
                  <a:close/>
                </a:path>
              </a:pathLst>
            </a:custGeom>
            <a:solidFill>
              <a:srgbClr val="FFCC03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82" name="Freeform: Shape 1081">
              <a:extLst>
                <a:ext uri="{FF2B5EF4-FFF2-40B4-BE49-F238E27FC236}">
                  <a16:creationId xmlns:a16="http://schemas.microsoft.com/office/drawing/2014/main" id="{4E07B725-D6CA-4D69-A2F7-B9D0C51AE32D}"/>
                </a:ext>
              </a:extLst>
            </p:cNvPr>
            <p:cNvSpPr/>
            <p:nvPr/>
          </p:nvSpPr>
          <p:spPr>
            <a:xfrm>
              <a:off x="19842972" y="10771031"/>
              <a:ext cx="848384" cy="70138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82" h="564">
                  <a:moveTo>
                    <a:pt x="682" y="564"/>
                  </a:moveTo>
                  <a:lnTo>
                    <a:pt x="0" y="564"/>
                  </a:lnTo>
                  <a:lnTo>
                    <a:pt x="0" y="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AFB1B4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83" name="Freeform: Shape 1082">
              <a:extLst>
                <a:ext uri="{FF2B5EF4-FFF2-40B4-BE49-F238E27FC236}">
                  <a16:creationId xmlns:a16="http://schemas.microsoft.com/office/drawing/2014/main" id="{B5B451A3-E246-4E85-ADD0-63FA97D3A9D2}"/>
                </a:ext>
              </a:extLst>
            </p:cNvPr>
            <p:cNvSpPr/>
            <p:nvPr/>
          </p:nvSpPr>
          <p:spPr>
            <a:xfrm>
              <a:off x="19168999" y="10997765"/>
              <a:ext cx="142020" cy="1420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5" h="115">
                  <a:moveTo>
                    <a:pt x="115" y="57"/>
                  </a:moveTo>
                  <a:cubicBezTo>
                    <a:pt x="115" y="26"/>
                    <a:pt x="89" y="0"/>
                    <a:pt x="57" y="0"/>
                  </a:cubicBezTo>
                  <a:cubicBezTo>
                    <a:pt x="26" y="0"/>
                    <a:pt x="0" y="26"/>
                    <a:pt x="0" y="57"/>
                  </a:cubicBezTo>
                  <a:cubicBezTo>
                    <a:pt x="0" y="89"/>
                    <a:pt x="26" y="115"/>
                    <a:pt x="57" y="115"/>
                  </a:cubicBezTo>
                  <a:cubicBezTo>
                    <a:pt x="89" y="115"/>
                    <a:pt x="115" y="89"/>
                    <a:pt x="115" y="57"/>
                  </a:cubicBezTo>
                  <a:close/>
                </a:path>
              </a:pathLst>
            </a:custGeom>
            <a:solidFill>
              <a:srgbClr val="E5E5E5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84" name="Freeform: Shape 1083">
              <a:extLst>
                <a:ext uri="{FF2B5EF4-FFF2-40B4-BE49-F238E27FC236}">
                  <a16:creationId xmlns:a16="http://schemas.microsoft.com/office/drawing/2014/main" id="{A0E5F46A-46A4-48BC-98E6-921DC63F978E}"/>
                </a:ext>
              </a:extLst>
            </p:cNvPr>
            <p:cNvSpPr/>
            <p:nvPr/>
          </p:nvSpPr>
          <p:spPr>
            <a:xfrm>
              <a:off x="20792269" y="10338742"/>
              <a:ext cx="746229" cy="58303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00" h="469">
                  <a:moveTo>
                    <a:pt x="359" y="469"/>
                  </a:moveTo>
                  <a:lnTo>
                    <a:pt x="0" y="347"/>
                  </a:lnTo>
                  <a:lnTo>
                    <a:pt x="0" y="260"/>
                  </a:lnTo>
                  <a:lnTo>
                    <a:pt x="361" y="384"/>
                  </a:lnTo>
                  <a:lnTo>
                    <a:pt x="399" y="368"/>
                  </a:lnTo>
                  <a:lnTo>
                    <a:pt x="541" y="0"/>
                  </a:lnTo>
                  <a:lnTo>
                    <a:pt x="600" y="25"/>
                  </a:lnTo>
                  <a:lnTo>
                    <a:pt x="453" y="425"/>
                  </a:lnTo>
                  <a:close/>
                </a:path>
              </a:pathLst>
            </a:custGeom>
            <a:solidFill>
              <a:srgbClr val="E5E5E5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85" name="Freeform: Shape 1084">
              <a:extLst>
                <a:ext uri="{FF2B5EF4-FFF2-40B4-BE49-F238E27FC236}">
                  <a16:creationId xmlns:a16="http://schemas.microsoft.com/office/drawing/2014/main" id="{1861C0EF-0664-46CB-A833-5E881795C14A}"/>
                </a:ext>
              </a:extLst>
            </p:cNvPr>
            <p:cNvSpPr/>
            <p:nvPr/>
          </p:nvSpPr>
          <p:spPr>
            <a:xfrm>
              <a:off x="21213347" y="10797193"/>
              <a:ext cx="142020" cy="14077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5" h="114">
                  <a:moveTo>
                    <a:pt x="0" y="57"/>
                  </a:moveTo>
                  <a:cubicBezTo>
                    <a:pt x="0" y="25"/>
                    <a:pt x="26" y="0"/>
                    <a:pt x="58" y="0"/>
                  </a:cubicBezTo>
                  <a:cubicBezTo>
                    <a:pt x="89" y="0"/>
                    <a:pt x="115" y="25"/>
                    <a:pt x="115" y="57"/>
                  </a:cubicBezTo>
                  <a:cubicBezTo>
                    <a:pt x="115" y="88"/>
                    <a:pt x="89" y="114"/>
                    <a:pt x="58" y="114"/>
                  </a:cubicBezTo>
                  <a:cubicBezTo>
                    <a:pt x="26" y="114"/>
                    <a:pt x="0" y="88"/>
                    <a:pt x="0" y="57"/>
                  </a:cubicBezTo>
                  <a:close/>
                </a:path>
              </a:pathLst>
            </a:custGeom>
            <a:solidFill>
              <a:srgbClr val="E5E5E5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86" name="Freeform: Shape 1085">
              <a:extLst>
                <a:ext uri="{FF2B5EF4-FFF2-40B4-BE49-F238E27FC236}">
                  <a16:creationId xmlns:a16="http://schemas.microsoft.com/office/drawing/2014/main" id="{B90119CF-09CC-48AF-B813-11AFE3DCC567}"/>
                </a:ext>
              </a:extLst>
            </p:cNvPr>
            <p:cNvSpPr/>
            <p:nvPr/>
          </p:nvSpPr>
          <p:spPr>
            <a:xfrm>
              <a:off x="18674423" y="10538068"/>
              <a:ext cx="247913" cy="21801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00" h="176">
                  <a:moveTo>
                    <a:pt x="161" y="101"/>
                  </a:moveTo>
                  <a:lnTo>
                    <a:pt x="200" y="130"/>
                  </a:lnTo>
                  <a:lnTo>
                    <a:pt x="180" y="164"/>
                  </a:lnTo>
                  <a:lnTo>
                    <a:pt x="101" y="176"/>
                  </a:lnTo>
                  <a:lnTo>
                    <a:pt x="8" y="106"/>
                  </a:lnTo>
                  <a:lnTo>
                    <a:pt x="0" y="38"/>
                  </a:lnTo>
                  <a:lnTo>
                    <a:pt x="26" y="0"/>
                  </a:lnTo>
                  <a:lnTo>
                    <a:pt x="65" y="29"/>
                  </a:lnTo>
                  <a:lnTo>
                    <a:pt x="51" y="54"/>
                  </a:lnTo>
                  <a:lnTo>
                    <a:pt x="51" y="89"/>
                  </a:lnTo>
                  <a:lnTo>
                    <a:pt x="105" y="127"/>
                  </a:lnTo>
                  <a:lnTo>
                    <a:pt x="145" y="120"/>
                  </a:lnTo>
                  <a:close/>
                </a:path>
              </a:pathLst>
            </a:custGeom>
            <a:solidFill>
              <a:srgbClr val="E5E5E5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87" name="Freeform: Shape 1086">
              <a:extLst>
                <a:ext uri="{FF2B5EF4-FFF2-40B4-BE49-F238E27FC236}">
                  <a16:creationId xmlns:a16="http://schemas.microsoft.com/office/drawing/2014/main" id="{53351436-EB85-4145-8F09-736AF6DE0785}"/>
                </a:ext>
              </a:extLst>
            </p:cNvPr>
            <p:cNvSpPr/>
            <p:nvPr/>
          </p:nvSpPr>
          <p:spPr>
            <a:xfrm>
              <a:off x="18835130" y="10420964"/>
              <a:ext cx="188115" cy="27407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2" h="221">
                  <a:moveTo>
                    <a:pt x="54" y="174"/>
                  </a:moveTo>
                  <a:lnTo>
                    <a:pt x="69" y="221"/>
                  </a:lnTo>
                  <a:lnTo>
                    <a:pt x="111" y="218"/>
                  </a:lnTo>
                  <a:lnTo>
                    <a:pt x="152" y="135"/>
                  </a:lnTo>
                  <a:lnTo>
                    <a:pt x="112" y="29"/>
                  </a:lnTo>
                  <a:lnTo>
                    <a:pt x="45" y="0"/>
                  </a:lnTo>
                  <a:lnTo>
                    <a:pt x="0" y="14"/>
                  </a:lnTo>
                  <a:lnTo>
                    <a:pt x="16" y="60"/>
                  </a:lnTo>
                  <a:lnTo>
                    <a:pt x="44" y="54"/>
                  </a:lnTo>
                  <a:lnTo>
                    <a:pt x="78" y="65"/>
                  </a:lnTo>
                  <a:lnTo>
                    <a:pt x="96" y="129"/>
                  </a:lnTo>
                  <a:lnTo>
                    <a:pt x="78" y="164"/>
                  </a:lnTo>
                  <a:close/>
                </a:path>
              </a:pathLst>
            </a:custGeom>
            <a:solidFill>
              <a:srgbClr val="E5E5E5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88" name="Freeform: Shape 1087">
              <a:extLst>
                <a:ext uri="{FF2B5EF4-FFF2-40B4-BE49-F238E27FC236}">
                  <a16:creationId xmlns:a16="http://schemas.microsoft.com/office/drawing/2014/main" id="{D564DB25-7508-4308-BFB4-10BC76112CF0}"/>
                </a:ext>
              </a:extLst>
            </p:cNvPr>
            <p:cNvSpPr/>
            <p:nvPr/>
          </p:nvSpPr>
          <p:spPr>
            <a:xfrm>
              <a:off x="18858800" y="10626516"/>
              <a:ext cx="107138" cy="10589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7" h="86">
                  <a:moveTo>
                    <a:pt x="87" y="43"/>
                  </a:moveTo>
                  <a:cubicBezTo>
                    <a:pt x="87" y="19"/>
                    <a:pt x="67" y="0"/>
                    <a:pt x="44" y="0"/>
                  </a:cubicBezTo>
                  <a:cubicBezTo>
                    <a:pt x="20" y="0"/>
                    <a:pt x="0" y="19"/>
                    <a:pt x="0" y="43"/>
                  </a:cubicBezTo>
                  <a:cubicBezTo>
                    <a:pt x="0" y="66"/>
                    <a:pt x="20" y="86"/>
                    <a:pt x="44" y="86"/>
                  </a:cubicBezTo>
                  <a:cubicBezTo>
                    <a:pt x="67" y="86"/>
                    <a:pt x="87" y="66"/>
                    <a:pt x="87" y="43"/>
                  </a:cubicBezTo>
                  <a:close/>
                </a:path>
              </a:pathLst>
            </a:custGeom>
            <a:solidFill>
              <a:srgbClr val="E5E5E5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89" name="Freeform: Shape 1088">
              <a:extLst>
                <a:ext uri="{FF2B5EF4-FFF2-40B4-BE49-F238E27FC236}">
                  <a16:creationId xmlns:a16="http://schemas.microsoft.com/office/drawing/2014/main" id="{6EA5C715-8B58-429B-BA66-AE0BA9E1DA31}"/>
                </a:ext>
              </a:extLst>
            </p:cNvPr>
            <p:cNvSpPr/>
            <p:nvPr/>
          </p:nvSpPr>
          <p:spPr>
            <a:xfrm>
              <a:off x="21436340" y="10169314"/>
              <a:ext cx="142020" cy="20929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5" h="169">
                  <a:moveTo>
                    <a:pt x="103" y="169"/>
                  </a:moveTo>
                  <a:lnTo>
                    <a:pt x="0" y="126"/>
                  </a:lnTo>
                  <a:cubicBezTo>
                    <a:pt x="0" y="126"/>
                    <a:pt x="47" y="-8"/>
                    <a:pt x="76" y="0"/>
                  </a:cubicBezTo>
                  <a:cubicBezTo>
                    <a:pt x="96" y="6"/>
                    <a:pt x="68" y="73"/>
                    <a:pt x="68" y="73"/>
                  </a:cubicBezTo>
                  <a:lnTo>
                    <a:pt x="115" y="93"/>
                  </a:lnTo>
                  <a:close/>
                </a:path>
              </a:pathLst>
            </a:custGeom>
            <a:solidFill>
              <a:srgbClr val="E5E5E5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90" name="Freeform: Shape 1089">
              <a:extLst>
                <a:ext uri="{FF2B5EF4-FFF2-40B4-BE49-F238E27FC236}">
                  <a16:creationId xmlns:a16="http://schemas.microsoft.com/office/drawing/2014/main" id="{F6026145-C3AE-495A-A695-FCC00749D6C1}"/>
                </a:ext>
              </a:extLst>
            </p:cNvPr>
            <p:cNvSpPr/>
            <p:nvPr/>
          </p:nvSpPr>
          <p:spPr>
            <a:xfrm>
              <a:off x="19070585" y="5667023"/>
              <a:ext cx="1328014" cy="207548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67" h="1667">
                  <a:moveTo>
                    <a:pt x="1067" y="1547"/>
                  </a:moveTo>
                  <a:lnTo>
                    <a:pt x="851" y="0"/>
                  </a:lnTo>
                  <a:lnTo>
                    <a:pt x="0" y="120"/>
                  </a:lnTo>
                  <a:lnTo>
                    <a:pt x="213" y="166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91" name="Freeform: Shape 1090">
              <a:extLst>
                <a:ext uri="{FF2B5EF4-FFF2-40B4-BE49-F238E27FC236}">
                  <a16:creationId xmlns:a16="http://schemas.microsoft.com/office/drawing/2014/main" id="{1998CA3A-8C66-4ECD-80B9-A5001CA48B30}"/>
                </a:ext>
              </a:extLst>
            </p:cNvPr>
            <p:cNvSpPr/>
            <p:nvPr/>
          </p:nvSpPr>
          <p:spPr>
            <a:xfrm>
              <a:off x="19058127" y="5654565"/>
              <a:ext cx="1352930" cy="210165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87" h="1688">
                  <a:moveTo>
                    <a:pt x="231" y="1666"/>
                  </a:moveTo>
                  <a:lnTo>
                    <a:pt x="21" y="138"/>
                  </a:lnTo>
                  <a:lnTo>
                    <a:pt x="853" y="22"/>
                  </a:lnTo>
                  <a:lnTo>
                    <a:pt x="1066" y="1549"/>
                  </a:lnTo>
                  <a:close/>
                  <a:moveTo>
                    <a:pt x="871" y="9"/>
                  </a:moveTo>
                  <a:cubicBezTo>
                    <a:pt x="871" y="6"/>
                    <a:pt x="870" y="4"/>
                    <a:pt x="867" y="2"/>
                  </a:cubicBezTo>
                  <a:cubicBezTo>
                    <a:pt x="865" y="0"/>
                    <a:pt x="862" y="0"/>
                    <a:pt x="860" y="0"/>
                  </a:cubicBezTo>
                  <a:lnTo>
                    <a:pt x="9" y="119"/>
                  </a:lnTo>
                  <a:cubicBezTo>
                    <a:pt x="3" y="121"/>
                    <a:pt x="-1" y="126"/>
                    <a:pt x="0" y="131"/>
                  </a:cubicBezTo>
                  <a:lnTo>
                    <a:pt x="213" y="1679"/>
                  </a:lnTo>
                  <a:cubicBezTo>
                    <a:pt x="213" y="1681"/>
                    <a:pt x="215" y="1684"/>
                    <a:pt x="216" y="1686"/>
                  </a:cubicBezTo>
                  <a:cubicBezTo>
                    <a:pt x="218" y="1687"/>
                    <a:pt x="221" y="1688"/>
                    <a:pt x="223" y="1688"/>
                  </a:cubicBezTo>
                  <a:lnTo>
                    <a:pt x="224" y="1688"/>
                  </a:lnTo>
                  <a:lnTo>
                    <a:pt x="1079" y="1567"/>
                  </a:lnTo>
                  <a:cubicBezTo>
                    <a:pt x="1084" y="1566"/>
                    <a:pt x="1088" y="1562"/>
                    <a:pt x="1087" y="1555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439" name="Freeform: Shape 1438">
              <a:extLst>
                <a:ext uri="{FF2B5EF4-FFF2-40B4-BE49-F238E27FC236}">
                  <a16:creationId xmlns:a16="http://schemas.microsoft.com/office/drawing/2014/main" id="{72890099-7B1E-42D1-9C69-78E4ADE0F22E}"/>
                </a:ext>
              </a:extLst>
            </p:cNvPr>
            <p:cNvSpPr/>
            <p:nvPr/>
          </p:nvSpPr>
          <p:spPr>
            <a:xfrm>
              <a:off x="19277192" y="5883602"/>
              <a:ext cx="923560" cy="1678271"/>
            </a:xfrm>
            <a:custGeom>
              <a:avLst/>
              <a:gdLst>
                <a:gd name="connsiteX0" fmla="*/ 908401 w 923560"/>
                <a:gd name="connsiteY0" fmla="*/ 1527520 h 1678271"/>
                <a:gd name="connsiteX1" fmla="*/ 923325 w 923560"/>
                <a:gd name="connsiteY1" fmla="*/ 1537405 h 1678271"/>
                <a:gd name="connsiteX2" fmla="*/ 913375 w 923560"/>
                <a:gd name="connsiteY2" fmla="*/ 1552233 h 1678271"/>
                <a:gd name="connsiteX3" fmla="*/ 193267 w 923560"/>
                <a:gd name="connsiteY3" fmla="*/ 1678271 h 1678271"/>
                <a:gd name="connsiteX4" fmla="*/ 190779 w 923560"/>
                <a:gd name="connsiteY4" fmla="*/ 1678271 h 1678271"/>
                <a:gd name="connsiteX5" fmla="*/ 178343 w 923560"/>
                <a:gd name="connsiteY5" fmla="*/ 1667150 h 1678271"/>
                <a:gd name="connsiteX6" fmla="*/ 189535 w 923560"/>
                <a:gd name="connsiteY6" fmla="*/ 1653558 h 1678271"/>
                <a:gd name="connsiteX7" fmla="*/ 892207 w 923560"/>
                <a:gd name="connsiteY7" fmla="*/ 1373051 h 1678271"/>
                <a:gd name="connsiteX8" fmla="*/ 907131 w 923560"/>
                <a:gd name="connsiteY8" fmla="*/ 1384171 h 1678271"/>
                <a:gd name="connsiteX9" fmla="*/ 897181 w 923560"/>
                <a:gd name="connsiteY9" fmla="*/ 1397763 h 1678271"/>
                <a:gd name="connsiteX10" fmla="*/ 178317 w 923560"/>
                <a:gd name="connsiteY10" fmla="*/ 1523792 h 1678271"/>
                <a:gd name="connsiteX11" fmla="*/ 175829 w 923560"/>
                <a:gd name="connsiteY11" fmla="*/ 1523792 h 1678271"/>
                <a:gd name="connsiteX12" fmla="*/ 164635 w 923560"/>
                <a:gd name="connsiteY12" fmla="*/ 1513908 h 1678271"/>
                <a:gd name="connsiteX13" fmla="*/ 173341 w 923560"/>
                <a:gd name="connsiteY13" fmla="*/ 1499081 h 1678271"/>
                <a:gd name="connsiteX14" fmla="*/ 876009 w 923560"/>
                <a:gd name="connsiteY14" fmla="*/ 1222301 h 1678271"/>
                <a:gd name="connsiteX15" fmla="*/ 890935 w 923560"/>
                <a:gd name="connsiteY15" fmla="*/ 1230951 h 1678271"/>
                <a:gd name="connsiteX16" fmla="*/ 880985 w 923560"/>
                <a:gd name="connsiteY16" fmla="*/ 1245779 h 1678271"/>
                <a:gd name="connsiteX17" fmla="*/ 160875 w 923560"/>
                <a:gd name="connsiteY17" fmla="*/ 1371817 h 1678271"/>
                <a:gd name="connsiteX18" fmla="*/ 158389 w 923560"/>
                <a:gd name="connsiteY18" fmla="*/ 1373052 h 1678271"/>
                <a:gd name="connsiteX19" fmla="*/ 145951 w 923560"/>
                <a:gd name="connsiteY19" fmla="*/ 1361931 h 1678271"/>
                <a:gd name="connsiteX20" fmla="*/ 157145 w 923560"/>
                <a:gd name="connsiteY20" fmla="*/ 1347103 h 1678271"/>
                <a:gd name="connsiteX21" fmla="*/ 859815 w 923560"/>
                <a:gd name="connsiteY21" fmla="*/ 1069068 h 1678271"/>
                <a:gd name="connsiteX22" fmla="*/ 874739 w 923560"/>
                <a:gd name="connsiteY22" fmla="*/ 1078953 h 1678271"/>
                <a:gd name="connsiteX23" fmla="*/ 864789 w 923560"/>
                <a:gd name="connsiteY23" fmla="*/ 1093781 h 1678271"/>
                <a:gd name="connsiteX24" fmla="*/ 144681 w 923560"/>
                <a:gd name="connsiteY24" fmla="*/ 1219819 h 1678271"/>
                <a:gd name="connsiteX25" fmla="*/ 142193 w 923560"/>
                <a:gd name="connsiteY25" fmla="*/ 1219819 h 1678271"/>
                <a:gd name="connsiteX26" fmla="*/ 129755 w 923560"/>
                <a:gd name="connsiteY26" fmla="*/ 1208698 h 1678271"/>
                <a:gd name="connsiteX27" fmla="*/ 140949 w 923560"/>
                <a:gd name="connsiteY27" fmla="*/ 1195106 h 1678271"/>
                <a:gd name="connsiteX28" fmla="*/ 843619 w 923560"/>
                <a:gd name="connsiteY28" fmla="*/ 914600 h 1678271"/>
                <a:gd name="connsiteX29" fmla="*/ 858543 w 923560"/>
                <a:gd name="connsiteY29" fmla="*/ 924485 h 1678271"/>
                <a:gd name="connsiteX30" fmla="*/ 848593 w 923560"/>
                <a:gd name="connsiteY30" fmla="*/ 939312 h 1678271"/>
                <a:gd name="connsiteX31" fmla="*/ 128485 w 923560"/>
                <a:gd name="connsiteY31" fmla="*/ 1065341 h 1678271"/>
                <a:gd name="connsiteX32" fmla="*/ 125997 w 923560"/>
                <a:gd name="connsiteY32" fmla="*/ 1065341 h 1678271"/>
                <a:gd name="connsiteX33" fmla="*/ 113559 w 923560"/>
                <a:gd name="connsiteY33" fmla="*/ 1055457 h 1678271"/>
                <a:gd name="connsiteX34" fmla="*/ 123509 w 923560"/>
                <a:gd name="connsiteY34" fmla="*/ 1040630 h 1678271"/>
                <a:gd name="connsiteX35" fmla="*/ 827423 w 923560"/>
                <a:gd name="connsiteY35" fmla="*/ 761368 h 1678271"/>
                <a:gd name="connsiteX36" fmla="*/ 842347 w 923560"/>
                <a:gd name="connsiteY36" fmla="*/ 771253 h 1678271"/>
                <a:gd name="connsiteX37" fmla="*/ 832399 w 923560"/>
                <a:gd name="connsiteY37" fmla="*/ 786080 h 1678271"/>
                <a:gd name="connsiteX38" fmla="*/ 112289 w 923560"/>
                <a:gd name="connsiteY38" fmla="*/ 912109 h 1678271"/>
                <a:gd name="connsiteX39" fmla="*/ 109803 w 923560"/>
                <a:gd name="connsiteY39" fmla="*/ 912109 h 1678271"/>
                <a:gd name="connsiteX40" fmla="*/ 97365 w 923560"/>
                <a:gd name="connsiteY40" fmla="*/ 902225 h 1678271"/>
                <a:gd name="connsiteX41" fmla="*/ 107315 w 923560"/>
                <a:gd name="connsiteY41" fmla="*/ 887398 h 1678271"/>
                <a:gd name="connsiteX42" fmla="*/ 811229 w 923560"/>
                <a:gd name="connsiteY42" fmla="*/ 608135 h 1678271"/>
                <a:gd name="connsiteX43" fmla="*/ 826153 w 923560"/>
                <a:gd name="connsiteY43" fmla="*/ 619256 h 1678271"/>
                <a:gd name="connsiteX44" fmla="*/ 816203 w 923560"/>
                <a:gd name="connsiteY44" fmla="*/ 634084 h 1678271"/>
                <a:gd name="connsiteX45" fmla="*/ 96095 w 923560"/>
                <a:gd name="connsiteY45" fmla="*/ 760122 h 1678271"/>
                <a:gd name="connsiteX46" fmla="*/ 93607 w 923560"/>
                <a:gd name="connsiteY46" fmla="*/ 760122 h 1678271"/>
                <a:gd name="connsiteX47" fmla="*/ 81171 w 923560"/>
                <a:gd name="connsiteY47" fmla="*/ 749001 h 1678271"/>
                <a:gd name="connsiteX48" fmla="*/ 92363 w 923560"/>
                <a:gd name="connsiteY48" fmla="*/ 735409 h 1678271"/>
                <a:gd name="connsiteX49" fmla="*/ 795033 w 923560"/>
                <a:gd name="connsiteY49" fmla="*/ 456149 h 1678271"/>
                <a:gd name="connsiteX50" fmla="*/ 809959 w 923560"/>
                <a:gd name="connsiteY50" fmla="*/ 466034 h 1678271"/>
                <a:gd name="connsiteX51" fmla="*/ 800009 w 923560"/>
                <a:gd name="connsiteY51" fmla="*/ 480861 h 1678271"/>
                <a:gd name="connsiteX52" fmla="*/ 79899 w 923560"/>
                <a:gd name="connsiteY52" fmla="*/ 606890 h 1678271"/>
                <a:gd name="connsiteX53" fmla="*/ 77413 w 923560"/>
                <a:gd name="connsiteY53" fmla="*/ 606890 h 1678271"/>
                <a:gd name="connsiteX54" fmla="*/ 64975 w 923560"/>
                <a:gd name="connsiteY54" fmla="*/ 595770 h 1678271"/>
                <a:gd name="connsiteX55" fmla="*/ 74925 w 923560"/>
                <a:gd name="connsiteY55" fmla="*/ 582179 h 1678271"/>
                <a:gd name="connsiteX56" fmla="*/ 778837 w 923560"/>
                <a:gd name="connsiteY56" fmla="*/ 302916 h 1678271"/>
                <a:gd name="connsiteX57" fmla="*/ 793763 w 923560"/>
                <a:gd name="connsiteY57" fmla="*/ 312801 h 1678271"/>
                <a:gd name="connsiteX58" fmla="*/ 783813 w 923560"/>
                <a:gd name="connsiteY58" fmla="*/ 327628 h 1678271"/>
                <a:gd name="connsiteX59" fmla="*/ 63703 w 923560"/>
                <a:gd name="connsiteY59" fmla="*/ 453657 h 1678271"/>
                <a:gd name="connsiteX60" fmla="*/ 61217 w 923560"/>
                <a:gd name="connsiteY60" fmla="*/ 453657 h 1678271"/>
                <a:gd name="connsiteX61" fmla="*/ 48779 w 923560"/>
                <a:gd name="connsiteY61" fmla="*/ 443773 h 1678271"/>
                <a:gd name="connsiteX62" fmla="*/ 58729 w 923560"/>
                <a:gd name="connsiteY62" fmla="*/ 428946 h 1678271"/>
                <a:gd name="connsiteX63" fmla="*/ 762643 w 923560"/>
                <a:gd name="connsiteY63" fmla="*/ 149684 h 1678271"/>
                <a:gd name="connsiteX64" fmla="*/ 777567 w 923560"/>
                <a:gd name="connsiteY64" fmla="*/ 159570 h 1678271"/>
                <a:gd name="connsiteX65" fmla="*/ 767617 w 923560"/>
                <a:gd name="connsiteY65" fmla="*/ 175633 h 1678271"/>
                <a:gd name="connsiteX66" fmla="*/ 47509 w 923560"/>
                <a:gd name="connsiteY66" fmla="*/ 301671 h 1678271"/>
                <a:gd name="connsiteX67" fmla="*/ 45021 w 923560"/>
                <a:gd name="connsiteY67" fmla="*/ 301671 h 1678271"/>
                <a:gd name="connsiteX68" fmla="*/ 32583 w 923560"/>
                <a:gd name="connsiteY68" fmla="*/ 290550 h 1678271"/>
                <a:gd name="connsiteX69" fmla="*/ 42533 w 923560"/>
                <a:gd name="connsiteY69" fmla="*/ 275722 h 1678271"/>
                <a:gd name="connsiteX70" fmla="*/ 730249 w 923560"/>
                <a:gd name="connsiteY70" fmla="*/ 189 h 1678271"/>
                <a:gd name="connsiteX71" fmla="*/ 745173 w 923560"/>
                <a:gd name="connsiteY71" fmla="*/ 11310 h 1678271"/>
                <a:gd name="connsiteX72" fmla="*/ 733979 w 923560"/>
                <a:gd name="connsiteY72" fmla="*/ 26138 h 1678271"/>
                <a:gd name="connsiteX73" fmla="*/ 15115 w 923560"/>
                <a:gd name="connsiteY73" fmla="*/ 150941 h 1678271"/>
                <a:gd name="connsiteX74" fmla="*/ 12627 w 923560"/>
                <a:gd name="connsiteY74" fmla="*/ 152176 h 1678271"/>
                <a:gd name="connsiteX75" fmla="*/ 191 w 923560"/>
                <a:gd name="connsiteY75" fmla="*/ 141055 h 1678271"/>
                <a:gd name="connsiteX76" fmla="*/ 10139 w 923560"/>
                <a:gd name="connsiteY76" fmla="*/ 127463 h 167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23560" h="1678271">
                  <a:moveTo>
                    <a:pt x="908401" y="1527520"/>
                  </a:moveTo>
                  <a:cubicBezTo>
                    <a:pt x="915863" y="1525049"/>
                    <a:pt x="922081" y="1529991"/>
                    <a:pt x="923325" y="1537405"/>
                  </a:cubicBezTo>
                  <a:cubicBezTo>
                    <a:pt x="924569" y="1544819"/>
                    <a:pt x="920837" y="1550998"/>
                    <a:pt x="913375" y="1552233"/>
                  </a:cubicBezTo>
                  <a:lnTo>
                    <a:pt x="193267" y="1678271"/>
                  </a:lnTo>
                  <a:cubicBezTo>
                    <a:pt x="192023" y="1678271"/>
                    <a:pt x="192023" y="1678271"/>
                    <a:pt x="190779" y="1678271"/>
                  </a:cubicBezTo>
                  <a:cubicBezTo>
                    <a:pt x="185805" y="1678271"/>
                    <a:pt x="179585" y="1673329"/>
                    <a:pt x="178343" y="1667150"/>
                  </a:cubicBezTo>
                  <a:cubicBezTo>
                    <a:pt x="177099" y="1660972"/>
                    <a:pt x="182073" y="1653558"/>
                    <a:pt x="189535" y="1653558"/>
                  </a:cubicBezTo>
                  <a:close/>
                  <a:moveTo>
                    <a:pt x="892207" y="1373051"/>
                  </a:moveTo>
                  <a:cubicBezTo>
                    <a:pt x="899669" y="1371816"/>
                    <a:pt x="905887" y="1376758"/>
                    <a:pt x="907131" y="1384171"/>
                  </a:cubicBezTo>
                  <a:cubicBezTo>
                    <a:pt x="908375" y="1390349"/>
                    <a:pt x="904643" y="1396527"/>
                    <a:pt x="897181" y="1397763"/>
                  </a:cubicBezTo>
                  <a:lnTo>
                    <a:pt x="178317" y="1523792"/>
                  </a:lnTo>
                  <a:cubicBezTo>
                    <a:pt x="178317" y="1523792"/>
                    <a:pt x="177073" y="1523792"/>
                    <a:pt x="175829" y="1523792"/>
                  </a:cubicBezTo>
                  <a:cubicBezTo>
                    <a:pt x="169611" y="1523792"/>
                    <a:pt x="164635" y="1520085"/>
                    <a:pt x="164635" y="1513908"/>
                  </a:cubicBezTo>
                  <a:cubicBezTo>
                    <a:pt x="162149" y="1506494"/>
                    <a:pt x="167123" y="1500316"/>
                    <a:pt x="173341" y="1499081"/>
                  </a:cubicBezTo>
                  <a:close/>
                  <a:moveTo>
                    <a:pt x="876009" y="1222301"/>
                  </a:moveTo>
                  <a:cubicBezTo>
                    <a:pt x="883471" y="1219830"/>
                    <a:pt x="889691" y="1224772"/>
                    <a:pt x="890935" y="1230951"/>
                  </a:cubicBezTo>
                  <a:cubicBezTo>
                    <a:pt x="892177" y="1238365"/>
                    <a:pt x="887203" y="1244543"/>
                    <a:pt x="880985" y="1245779"/>
                  </a:cubicBezTo>
                  <a:lnTo>
                    <a:pt x="160875" y="1371817"/>
                  </a:lnTo>
                  <a:cubicBezTo>
                    <a:pt x="160875" y="1371817"/>
                    <a:pt x="159631" y="1373052"/>
                    <a:pt x="158389" y="1373052"/>
                  </a:cubicBezTo>
                  <a:cubicBezTo>
                    <a:pt x="152169" y="1373052"/>
                    <a:pt x="147195" y="1368110"/>
                    <a:pt x="145951" y="1361931"/>
                  </a:cubicBezTo>
                  <a:cubicBezTo>
                    <a:pt x="144707" y="1355753"/>
                    <a:pt x="149683" y="1348339"/>
                    <a:pt x="157145" y="1347103"/>
                  </a:cubicBezTo>
                  <a:close/>
                  <a:moveTo>
                    <a:pt x="859815" y="1069068"/>
                  </a:moveTo>
                  <a:cubicBezTo>
                    <a:pt x="867277" y="1066597"/>
                    <a:pt x="873495" y="1071539"/>
                    <a:pt x="874739" y="1078953"/>
                  </a:cubicBezTo>
                  <a:cubicBezTo>
                    <a:pt x="875983" y="1085132"/>
                    <a:pt x="871007" y="1092546"/>
                    <a:pt x="864789" y="1093781"/>
                  </a:cubicBezTo>
                  <a:lnTo>
                    <a:pt x="144681" y="1219819"/>
                  </a:lnTo>
                  <a:cubicBezTo>
                    <a:pt x="143437" y="1219819"/>
                    <a:pt x="142193" y="1219819"/>
                    <a:pt x="142193" y="1219819"/>
                  </a:cubicBezTo>
                  <a:cubicBezTo>
                    <a:pt x="137219" y="1219819"/>
                    <a:pt x="130999" y="1214877"/>
                    <a:pt x="129755" y="1208698"/>
                  </a:cubicBezTo>
                  <a:cubicBezTo>
                    <a:pt x="128513" y="1202520"/>
                    <a:pt x="133487" y="1195106"/>
                    <a:pt x="140949" y="1195106"/>
                  </a:cubicBezTo>
                  <a:close/>
                  <a:moveTo>
                    <a:pt x="843619" y="914600"/>
                  </a:moveTo>
                  <a:cubicBezTo>
                    <a:pt x="851081" y="913365"/>
                    <a:pt x="857299" y="918307"/>
                    <a:pt x="858543" y="924485"/>
                  </a:cubicBezTo>
                  <a:cubicBezTo>
                    <a:pt x="859787" y="931898"/>
                    <a:pt x="856055" y="938076"/>
                    <a:pt x="848593" y="939312"/>
                  </a:cubicBezTo>
                  <a:lnTo>
                    <a:pt x="128485" y="1065341"/>
                  </a:lnTo>
                  <a:cubicBezTo>
                    <a:pt x="127241" y="1065341"/>
                    <a:pt x="127241" y="1065341"/>
                    <a:pt x="125997" y="1065341"/>
                  </a:cubicBezTo>
                  <a:cubicBezTo>
                    <a:pt x="119779" y="1065341"/>
                    <a:pt x="114803" y="1060399"/>
                    <a:pt x="113559" y="1055457"/>
                  </a:cubicBezTo>
                  <a:cubicBezTo>
                    <a:pt x="112317" y="1048043"/>
                    <a:pt x="117291" y="1041865"/>
                    <a:pt x="123509" y="1040630"/>
                  </a:cubicBezTo>
                  <a:close/>
                  <a:moveTo>
                    <a:pt x="827423" y="761368"/>
                  </a:moveTo>
                  <a:cubicBezTo>
                    <a:pt x="833643" y="760133"/>
                    <a:pt x="841105" y="765075"/>
                    <a:pt x="842347" y="771253"/>
                  </a:cubicBezTo>
                  <a:cubicBezTo>
                    <a:pt x="843591" y="778666"/>
                    <a:pt x="838617" y="784844"/>
                    <a:pt x="832399" y="786080"/>
                  </a:cubicBezTo>
                  <a:lnTo>
                    <a:pt x="112289" y="912109"/>
                  </a:lnTo>
                  <a:cubicBezTo>
                    <a:pt x="112289" y="912109"/>
                    <a:pt x="111045" y="912109"/>
                    <a:pt x="109803" y="912109"/>
                  </a:cubicBezTo>
                  <a:cubicBezTo>
                    <a:pt x="103583" y="912109"/>
                    <a:pt x="98609" y="908402"/>
                    <a:pt x="97365" y="902225"/>
                  </a:cubicBezTo>
                  <a:cubicBezTo>
                    <a:pt x="96121" y="896047"/>
                    <a:pt x="101097" y="888633"/>
                    <a:pt x="107315" y="887398"/>
                  </a:cubicBezTo>
                  <a:close/>
                  <a:moveTo>
                    <a:pt x="811229" y="608135"/>
                  </a:moveTo>
                  <a:cubicBezTo>
                    <a:pt x="818691" y="606900"/>
                    <a:pt x="824909" y="611842"/>
                    <a:pt x="826153" y="619256"/>
                  </a:cubicBezTo>
                  <a:cubicBezTo>
                    <a:pt x="827397" y="625435"/>
                    <a:pt x="822421" y="632849"/>
                    <a:pt x="816203" y="634084"/>
                  </a:cubicBezTo>
                  <a:lnTo>
                    <a:pt x="96095" y="760122"/>
                  </a:lnTo>
                  <a:cubicBezTo>
                    <a:pt x="96095" y="760122"/>
                    <a:pt x="94851" y="760122"/>
                    <a:pt x="93607" y="760122"/>
                  </a:cubicBezTo>
                  <a:cubicBezTo>
                    <a:pt x="87389" y="760122"/>
                    <a:pt x="82413" y="755180"/>
                    <a:pt x="81171" y="749001"/>
                  </a:cubicBezTo>
                  <a:cubicBezTo>
                    <a:pt x="79927" y="742823"/>
                    <a:pt x="84901" y="735409"/>
                    <a:pt x="92363" y="735409"/>
                  </a:cubicBezTo>
                  <a:close/>
                  <a:moveTo>
                    <a:pt x="795033" y="456149"/>
                  </a:moveTo>
                  <a:cubicBezTo>
                    <a:pt x="802495" y="453678"/>
                    <a:pt x="808715" y="459856"/>
                    <a:pt x="809959" y="466034"/>
                  </a:cubicBezTo>
                  <a:cubicBezTo>
                    <a:pt x="811201" y="473447"/>
                    <a:pt x="806227" y="478390"/>
                    <a:pt x="800009" y="480861"/>
                  </a:cubicBezTo>
                  <a:lnTo>
                    <a:pt x="79899" y="606890"/>
                  </a:lnTo>
                  <a:cubicBezTo>
                    <a:pt x="78655" y="606890"/>
                    <a:pt x="78655" y="606890"/>
                    <a:pt x="77413" y="606890"/>
                  </a:cubicBezTo>
                  <a:cubicBezTo>
                    <a:pt x="71193" y="606890"/>
                    <a:pt x="66219" y="601948"/>
                    <a:pt x="64975" y="595770"/>
                  </a:cubicBezTo>
                  <a:cubicBezTo>
                    <a:pt x="63731" y="589592"/>
                    <a:pt x="68707" y="583414"/>
                    <a:pt x="74925" y="582179"/>
                  </a:cubicBezTo>
                  <a:close/>
                  <a:moveTo>
                    <a:pt x="778837" y="302916"/>
                  </a:moveTo>
                  <a:cubicBezTo>
                    <a:pt x="785055" y="301681"/>
                    <a:pt x="792519" y="306623"/>
                    <a:pt x="793763" y="312801"/>
                  </a:cubicBezTo>
                  <a:cubicBezTo>
                    <a:pt x="793763" y="320214"/>
                    <a:pt x="790031" y="326392"/>
                    <a:pt x="783813" y="327628"/>
                  </a:cubicBezTo>
                  <a:lnTo>
                    <a:pt x="63703" y="453657"/>
                  </a:lnTo>
                  <a:cubicBezTo>
                    <a:pt x="62459" y="453657"/>
                    <a:pt x="62459" y="453657"/>
                    <a:pt x="61217" y="453657"/>
                  </a:cubicBezTo>
                  <a:cubicBezTo>
                    <a:pt x="54997" y="453657"/>
                    <a:pt x="50023" y="449950"/>
                    <a:pt x="48779" y="443773"/>
                  </a:cubicBezTo>
                  <a:cubicBezTo>
                    <a:pt x="47535" y="437595"/>
                    <a:pt x="52511" y="430181"/>
                    <a:pt x="58729" y="428946"/>
                  </a:cubicBezTo>
                  <a:close/>
                  <a:moveTo>
                    <a:pt x="762643" y="149684"/>
                  </a:moveTo>
                  <a:cubicBezTo>
                    <a:pt x="770105" y="148449"/>
                    <a:pt x="776323" y="153391"/>
                    <a:pt x="777567" y="159570"/>
                  </a:cubicBezTo>
                  <a:cubicBezTo>
                    <a:pt x="778811" y="166984"/>
                    <a:pt x="773835" y="173162"/>
                    <a:pt x="767617" y="175633"/>
                  </a:cubicBezTo>
                  <a:lnTo>
                    <a:pt x="47509" y="301671"/>
                  </a:lnTo>
                  <a:cubicBezTo>
                    <a:pt x="47509" y="301671"/>
                    <a:pt x="46265" y="301671"/>
                    <a:pt x="45021" y="301671"/>
                  </a:cubicBezTo>
                  <a:cubicBezTo>
                    <a:pt x="38803" y="301671"/>
                    <a:pt x="33827" y="296729"/>
                    <a:pt x="32583" y="290550"/>
                  </a:cubicBezTo>
                  <a:cubicBezTo>
                    <a:pt x="31341" y="284372"/>
                    <a:pt x="36315" y="276958"/>
                    <a:pt x="42533" y="275722"/>
                  </a:cubicBezTo>
                  <a:close/>
                  <a:moveTo>
                    <a:pt x="730249" y="189"/>
                  </a:moveTo>
                  <a:cubicBezTo>
                    <a:pt x="737711" y="-1047"/>
                    <a:pt x="743929" y="3896"/>
                    <a:pt x="745173" y="11310"/>
                  </a:cubicBezTo>
                  <a:cubicBezTo>
                    <a:pt x="745173" y="17489"/>
                    <a:pt x="741441" y="24903"/>
                    <a:pt x="733979" y="26138"/>
                  </a:cubicBezTo>
                  <a:lnTo>
                    <a:pt x="15115" y="150941"/>
                  </a:lnTo>
                  <a:cubicBezTo>
                    <a:pt x="13871" y="152176"/>
                    <a:pt x="13871" y="152176"/>
                    <a:pt x="12627" y="152176"/>
                  </a:cubicBezTo>
                  <a:cubicBezTo>
                    <a:pt x="6409" y="152176"/>
                    <a:pt x="1433" y="147234"/>
                    <a:pt x="191" y="141055"/>
                  </a:cubicBezTo>
                  <a:cubicBezTo>
                    <a:pt x="-1053" y="134877"/>
                    <a:pt x="3921" y="127463"/>
                    <a:pt x="10139" y="127463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square" lIns="45000" tIns="22500" rIns="45000" bIns="22500" anchor="ctr" anchorCtr="1" compatLnSpc="0">
              <a:noAutofit/>
            </a:bodyPr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03" name="Freeform: Shape 1102">
              <a:extLst>
                <a:ext uri="{FF2B5EF4-FFF2-40B4-BE49-F238E27FC236}">
                  <a16:creationId xmlns:a16="http://schemas.microsoft.com/office/drawing/2014/main" id="{7804FE68-7EEE-4CB6-AAB8-2D2A50C3434E}"/>
                </a:ext>
              </a:extLst>
            </p:cNvPr>
            <p:cNvSpPr/>
            <p:nvPr/>
          </p:nvSpPr>
          <p:spPr>
            <a:xfrm>
              <a:off x="20205501" y="6182781"/>
              <a:ext cx="683940" cy="41484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50" h="334">
                  <a:moveTo>
                    <a:pt x="218" y="334"/>
                  </a:moveTo>
                  <a:lnTo>
                    <a:pt x="550" y="81"/>
                  </a:lnTo>
                  <a:lnTo>
                    <a:pt x="550" y="0"/>
                  </a:lnTo>
                  <a:lnTo>
                    <a:pt x="209" y="262"/>
                  </a:lnTo>
                  <a:lnTo>
                    <a:pt x="168" y="249"/>
                  </a:lnTo>
                  <a:lnTo>
                    <a:pt x="0" y="7"/>
                  </a:lnTo>
                  <a:lnTo>
                    <a:pt x="18" y="144"/>
                  </a:lnTo>
                  <a:lnTo>
                    <a:pt x="122" y="295"/>
                  </a:lnTo>
                  <a:close/>
                </a:path>
              </a:pathLst>
            </a:custGeom>
            <a:solidFill>
              <a:srgbClr val="E5E5E5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04" name="Freeform: Shape 1103">
              <a:extLst>
                <a:ext uri="{FF2B5EF4-FFF2-40B4-BE49-F238E27FC236}">
                  <a16:creationId xmlns:a16="http://schemas.microsoft.com/office/drawing/2014/main" id="{AC860A46-0E36-4024-9829-3A79D9319EF4}"/>
                </a:ext>
              </a:extLst>
            </p:cNvPr>
            <p:cNvSpPr/>
            <p:nvPr/>
          </p:nvSpPr>
          <p:spPr>
            <a:xfrm>
              <a:off x="20800990" y="7286552"/>
              <a:ext cx="260370" cy="13952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0" h="113">
                  <a:moveTo>
                    <a:pt x="113" y="0"/>
                  </a:moveTo>
                  <a:lnTo>
                    <a:pt x="210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48B8E8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05" name="Freeform: Shape 1104">
              <a:extLst>
                <a:ext uri="{FF2B5EF4-FFF2-40B4-BE49-F238E27FC236}">
                  <a16:creationId xmlns:a16="http://schemas.microsoft.com/office/drawing/2014/main" id="{ED0019A3-6A0D-4E54-96BF-77034D941959}"/>
                </a:ext>
              </a:extLst>
            </p:cNvPr>
            <p:cNvSpPr/>
            <p:nvPr/>
          </p:nvSpPr>
          <p:spPr>
            <a:xfrm>
              <a:off x="21808835" y="9403152"/>
              <a:ext cx="737509" cy="276441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93" h="2220">
                  <a:moveTo>
                    <a:pt x="0" y="2220"/>
                  </a:moveTo>
                  <a:lnTo>
                    <a:pt x="0" y="381"/>
                  </a:lnTo>
                  <a:lnTo>
                    <a:pt x="319" y="0"/>
                  </a:lnTo>
                  <a:lnTo>
                    <a:pt x="593" y="0"/>
                  </a:lnTo>
                  <a:lnTo>
                    <a:pt x="593" y="2220"/>
                  </a:lnTo>
                  <a:close/>
                </a:path>
              </a:pathLst>
            </a:custGeom>
            <a:solidFill>
              <a:srgbClr val="48B8E8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06" name="Freeform: Shape 1105">
              <a:extLst>
                <a:ext uri="{FF2B5EF4-FFF2-40B4-BE49-F238E27FC236}">
                  <a16:creationId xmlns:a16="http://schemas.microsoft.com/office/drawing/2014/main" id="{A2306B46-5584-4EA7-BBA2-65F46A1A67BD}"/>
                </a:ext>
              </a:extLst>
            </p:cNvPr>
            <p:cNvSpPr/>
            <p:nvPr/>
          </p:nvSpPr>
          <p:spPr>
            <a:xfrm>
              <a:off x="21795128" y="9390694"/>
              <a:ext cx="763670" cy="279057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14" h="2241">
                  <a:moveTo>
                    <a:pt x="21" y="2221"/>
                  </a:moveTo>
                  <a:lnTo>
                    <a:pt x="594" y="2221"/>
                  </a:lnTo>
                  <a:lnTo>
                    <a:pt x="594" y="20"/>
                  </a:lnTo>
                  <a:lnTo>
                    <a:pt x="334" y="20"/>
                  </a:lnTo>
                  <a:lnTo>
                    <a:pt x="21" y="395"/>
                  </a:lnTo>
                  <a:close/>
                  <a:moveTo>
                    <a:pt x="604" y="2241"/>
                  </a:moveTo>
                  <a:lnTo>
                    <a:pt x="11" y="2241"/>
                  </a:lnTo>
                  <a:cubicBezTo>
                    <a:pt x="5" y="2241"/>
                    <a:pt x="0" y="2236"/>
                    <a:pt x="0" y="2230"/>
                  </a:cubicBezTo>
                  <a:lnTo>
                    <a:pt x="0" y="391"/>
                  </a:lnTo>
                  <a:cubicBezTo>
                    <a:pt x="0" y="389"/>
                    <a:pt x="1" y="387"/>
                    <a:pt x="3" y="385"/>
                  </a:cubicBezTo>
                  <a:lnTo>
                    <a:pt x="322" y="4"/>
                  </a:lnTo>
                  <a:cubicBezTo>
                    <a:pt x="324" y="1"/>
                    <a:pt x="327" y="0"/>
                    <a:pt x="330" y="0"/>
                  </a:cubicBezTo>
                  <a:lnTo>
                    <a:pt x="604" y="0"/>
                  </a:lnTo>
                  <a:cubicBezTo>
                    <a:pt x="609" y="0"/>
                    <a:pt x="614" y="4"/>
                    <a:pt x="614" y="10"/>
                  </a:cubicBezTo>
                  <a:lnTo>
                    <a:pt x="614" y="2230"/>
                  </a:lnTo>
                  <a:cubicBezTo>
                    <a:pt x="614" y="2236"/>
                    <a:pt x="609" y="2241"/>
                    <a:pt x="604" y="2241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07" name="Freeform: Shape 1106">
              <a:extLst>
                <a:ext uri="{FF2B5EF4-FFF2-40B4-BE49-F238E27FC236}">
                  <a16:creationId xmlns:a16="http://schemas.microsoft.com/office/drawing/2014/main" id="{F3726C00-D499-4D2B-941E-2E47D0963A30}"/>
                </a:ext>
              </a:extLst>
            </p:cNvPr>
            <p:cNvSpPr/>
            <p:nvPr/>
          </p:nvSpPr>
          <p:spPr>
            <a:xfrm>
              <a:off x="18695602" y="12168809"/>
              <a:ext cx="4162190" cy="60919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342" h="490">
                  <a:moveTo>
                    <a:pt x="3342" y="490"/>
                  </a:moveTo>
                  <a:lnTo>
                    <a:pt x="0" y="490"/>
                  </a:lnTo>
                  <a:lnTo>
                    <a:pt x="0" y="0"/>
                  </a:lnTo>
                  <a:lnTo>
                    <a:pt x="3342" y="0"/>
                  </a:lnTo>
                  <a:close/>
                </a:path>
              </a:pathLst>
            </a:custGeom>
            <a:solidFill>
              <a:srgbClr val="48B8E8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08" name="Freeform: Shape 1107">
              <a:extLst>
                <a:ext uri="{FF2B5EF4-FFF2-40B4-BE49-F238E27FC236}">
                  <a16:creationId xmlns:a16="http://schemas.microsoft.com/office/drawing/2014/main" id="{A92D735E-C07A-4962-BE5B-54F64B16A5CF}"/>
                </a:ext>
              </a:extLst>
            </p:cNvPr>
            <p:cNvSpPr/>
            <p:nvPr/>
          </p:nvSpPr>
          <p:spPr>
            <a:xfrm>
              <a:off x="18683144" y="12157597"/>
              <a:ext cx="4187106" cy="63286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362" h="509">
                  <a:moveTo>
                    <a:pt x="20" y="489"/>
                  </a:moveTo>
                  <a:lnTo>
                    <a:pt x="3342" y="489"/>
                  </a:lnTo>
                  <a:lnTo>
                    <a:pt x="3342" y="20"/>
                  </a:lnTo>
                  <a:lnTo>
                    <a:pt x="20" y="20"/>
                  </a:lnTo>
                  <a:close/>
                  <a:moveTo>
                    <a:pt x="3352" y="509"/>
                  </a:moveTo>
                  <a:lnTo>
                    <a:pt x="10" y="509"/>
                  </a:lnTo>
                  <a:cubicBezTo>
                    <a:pt x="5" y="509"/>
                    <a:pt x="0" y="505"/>
                    <a:pt x="0" y="499"/>
                  </a:cubicBezTo>
                  <a:lnTo>
                    <a:pt x="0" y="9"/>
                  </a:lnTo>
                  <a:cubicBezTo>
                    <a:pt x="0" y="4"/>
                    <a:pt x="5" y="0"/>
                    <a:pt x="10" y="0"/>
                  </a:cubicBezTo>
                  <a:lnTo>
                    <a:pt x="3352" y="0"/>
                  </a:lnTo>
                  <a:cubicBezTo>
                    <a:pt x="3358" y="0"/>
                    <a:pt x="3362" y="4"/>
                    <a:pt x="3362" y="9"/>
                  </a:cubicBezTo>
                  <a:lnTo>
                    <a:pt x="3362" y="499"/>
                  </a:lnTo>
                  <a:cubicBezTo>
                    <a:pt x="3362" y="505"/>
                    <a:pt x="3358" y="509"/>
                    <a:pt x="3352" y="509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09" name="Freeform: Shape 1108">
              <a:extLst>
                <a:ext uri="{FF2B5EF4-FFF2-40B4-BE49-F238E27FC236}">
                  <a16:creationId xmlns:a16="http://schemas.microsoft.com/office/drawing/2014/main" id="{937D1B7E-EBB1-43BF-A2B8-6755A2B7CBEC}"/>
                </a:ext>
              </a:extLst>
            </p:cNvPr>
            <p:cNvSpPr/>
            <p:nvPr/>
          </p:nvSpPr>
          <p:spPr>
            <a:xfrm>
              <a:off x="22547590" y="5060323"/>
              <a:ext cx="310202" cy="710724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0" h="5706">
                  <a:moveTo>
                    <a:pt x="250" y="0"/>
                  </a:moveTo>
                  <a:lnTo>
                    <a:pt x="0" y="0"/>
                  </a:lnTo>
                  <a:lnTo>
                    <a:pt x="0" y="5706"/>
                  </a:lnTo>
                  <a:lnTo>
                    <a:pt x="250" y="5706"/>
                  </a:lnTo>
                  <a:close/>
                </a:path>
              </a:pathLst>
            </a:custGeom>
            <a:solidFill>
              <a:srgbClr val="48B8E8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10" name="Freeform: Shape 1109">
              <a:extLst>
                <a:ext uri="{FF2B5EF4-FFF2-40B4-BE49-F238E27FC236}">
                  <a16:creationId xmlns:a16="http://schemas.microsoft.com/office/drawing/2014/main" id="{3F61B25E-FCC8-4618-A4BD-9B2088E0E22E}"/>
                </a:ext>
              </a:extLst>
            </p:cNvPr>
            <p:cNvSpPr/>
            <p:nvPr/>
          </p:nvSpPr>
          <p:spPr>
            <a:xfrm>
              <a:off x="22535132" y="5046619"/>
              <a:ext cx="335118" cy="713464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70" h="5728">
                  <a:moveTo>
                    <a:pt x="20" y="5708"/>
                  </a:moveTo>
                  <a:lnTo>
                    <a:pt x="250" y="5708"/>
                  </a:lnTo>
                  <a:lnTo>
                    <a:pt x="250" y="21"/>
                  </a:lnTo>
                  <a:lnTo>
                    <a:pt x="20" y="21"/>
                  </a:lnTo>
                  <a:close/>
                  <a:moveTo>
                    <a:pt x="260" y="5728"/>
                  </a:moveTo>
                  <a:lnTo>
                    <a:pt x="10" y="5728"/>
                  </a:lnTo>
                  <a:cubicBezTo>
                    <a:pt x="4" y="5728"/>
                    <a:pt x="0" y="5723"/>
                    <a:pt x="0" y="5717"/>
                  </a:cubicBezTo>
                  <a:lnTo>
                    <a:pt x="0" y="11"/>
                  </a:lnTo>
                  <a:cubicBezTo>
                    <a:pt x="0" y="5"/>
                    <a:pt x="4" y="0"/>
                    <a:pt x="10" y="0"/>
                  </a:cubicBezTo>
                  <a:lnTo>
                    <a:pt x="260" y="0"/>
                  </a:lnTo>
                  <a:cubicBezTo>
                    <a:pt x="266" y="0"/>
                    <a:pt x="270" y="5"/>
                    <a:pt x="270" y="11"/>
                  </a:cubicBezTo>
                  <a:lnTo>
                    <a:pt x="270" y="5717"/>
                  </a:lnTo>
                  <a:cubicBezTo>
                    <a:pt x="270" y="5723"/>
                    <a:pt x="266" y="5728"/>
                    <a:pt x="260" y="5728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11" name="Freeform: Shape 1110">
              <a:extLst>
                <a:ext uri="{FF2B5EF4-FFF2-40B4-BE49-F238E27FC236}">
                  <a16:creationId xmlns:a16="http://schemas.microsoft.com/office/drawing/2014/main" id="{FFA9F766-083C-4F62-8185-9C4C59E21562}"/>
                </a:ext>
              </a:extLst>
            </p:cNvPr>
            <p:cNvSpPr/>
            <p:nvPr/>
          </p:nvSpPr>
          <p:spPr>
            <a:xfrm>
              <a:off x="22320856" y="5060323"/>
              <a:ext cx="225488" cy="528963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82" h="4247">
                  <a:moveTo>
                    <a:pt x="0" y="0"/>
                  </a:moveTo>
                  <a:lnTo>
                    <a:pt x="182" y="0"/>
                  </a:lnTo>
                  <a:lnTo>
                    <a:pt x="182" y="4247"/>
                  </a:lnTo>
                  <a:lnTo>
                    <a:pt x="0" y="4247"/>
                  </a:lnTo>
                  <a:close/>
                </a:path>
              </a:pathLst>
            </a:custGeom>
            <a:solidFill>
              <a:srgbClr val="D1ECF8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12" name="Freeform: Shape 1111">
              <a:extLst>
                <a:ext uri="{FF2B5EF4-FFF2-40B4-BE49-F238E27FC236}">
                  <a16:creationId xmlns:a16="http://schemas.microsoft.com/office/drawing/2014/main" id="{ECD365DD-D31D-48A6-818A-CD90FFECF754}"/>
                </a:ext>
              </a:extLst>
            </p:cNvPr>
            <p:cNvSpPr/>
            <p:nvPr/>
          </p:nvSpPr>
          <p:spPr>
            <a:xfrm>
              <a:off x="22307152" y="5046619"/>
              <a:ext cx="251650" cy="531578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03" h="4268">
                  <a:moveTo>
                    <a:pt x="21" y="4247"/>
                  </a:moveTo>
                  <a:lnTo>
                    <a:pt x="183" y="4247"/>
                  </a:lnTo>
                  <a:lnTo>
                    <a:pt x="183" y="21"/>
                  </a:lnTo>
                  <a:lnTo>
                    <a:pt x="21" y="21"/>
                  </a:lnTo>
                  <a:close/>
                  <a:moveTo>
                    <a:pt x="193" y="4268"/>
                  </a:moveTo>
                  <a:lnTo>
                    <a:pt x="11" y="4268"/>
                  </a:lnTo>
                  <a:cubicBezTo>
                    <a:pt x="5" y="4268"/>
                    <a:pt x="0" y="4263"/>
                    <a:pt x="0" y="4258"/>
                  </a:cubicBezTo>
                  <a:lnTo>
                    <a:pt x="0" y="11"/>
                  </a:lnTo>
                  <a:cubicBezTo>
                    <a:pt x="0" y="5"/>
                    <a:pt x="5" y="0"/>
                    <a:pt x="11" y="0"/>
                  </a:cubicBezTo>
                  <a:lnTo>
                    <a:pt x="193" y="0"/>
                  </a:lnTo>
                  <a:cubicBezTo>
                    <a:pt x="198" y="0"/>
                    <a:pt x="203" y="5"/>
                    <a:pt x="203" y="11"/>
                  </a:cubicBezTo>
                  <a:lnTo>
                    <a:pt x="203" y="4258"/>
                  </a:lnTo>
                  <a:cubicBezTo>
                    <a:pt x="203" y="4263"/>
                    <a:pt x="198" y="4268"/>
                    <a:pt x="193" y="4268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13" name="Freeform: Shape 1112">
              <a:extLst>
                <a:ext uri="{FF2B5EF4-FFF2-40B4-BE49-F238E27FC236}">
                  <a16:creationId xmlns:a16="http://schemas.microsoft.com/office/drawing/2014/main" id="{57EA75D1-008E-47B8-9892-E192A6717B0A}"/>
                </a:ext>
              </a:extLst>
            </p:cNvPr>
            <p:cNvSpPr/>
            <p:nvPr/>
          </p:nvSpPr>
          <p:spPr>
            <a:xfrm>
              <a:off x="20477084" y="6758337"/>
              <a:ext cx="2069260" cy="11299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62" h="908">
                  <a:moveTo>
                    <a:pt x="1480" y="0"/>
                  </a:moveTo>
                  <a:lnTo>
                    <a:pt x="1480" y="538"/>
                  </a:lnTo>
                  <a:lnTo>
                    <a:pt x="0" y="538"/>
                  </a:lnTo>
                  <a:lnTo>
                    <a:pt x="0" y="736"/>
                  </a:lnTo>
                  <a:lnTo>
                    <a:pt x="1480" y="736"/>
                  </a:lnTo>
                  <a:lnTo>
                    <a:pt x="1480" y="908"/>
                  </a:lnTo>
                  <a:lnTo>
                    <a:pt x="1662" y="908"/>
                  </a:lnTo>
                  <a:lnTo>
                    <a:pt x="1662" y="736"/>
                  </a:lnTo>
                  <a:lnTo>
                    <a:pt x="1662" y="538"/>
                  </a:lnTo>
                  <a:lnTo>
                    <a:pt x="1662" y="0"/>
                  </a:lnTo>
                  <a:close/>
                </a:path>
              </a:pathLst>
            </a:custGeom>
            <a:solidFill>
              <a:srgbClr val="48B8E8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14" name="Freeform: Shape 1113">
              <a:extLst>
                <a:ext uri="{FF2B5EF4-FFF2-40B4-BE49-F238E27FC236}">
                  <a16:creationId xmlns:a16="http://schemas.microsoft.com/office/drawing/2014/main" id="{3B8A77D6-8CA7-4E90-B964-9CD306998020}"/>
                </a:ext>
              </a:extLst>
            </p:cNvPr>
            <p:cNvSpPr/>
            <p:nvPr/>
          </p:nvSpPr>
          <p:spPr>
            <a:xfrm>
              <a:off x="20463380" y="6745879"/>
              <a:ext cx="2095422" cy="115609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83" h="929">
                  <a:moveTo>
                    <a:pt x="1501" y="908"/>
                  </a:moveTo>
                  <a:lnTo>
                    <a:pt x="1663" y="908"/>
                  </a:lnTo>
                  <a:lnTo>
                    <a:pt x="1663" y="21"/>
                  </a:lnTo>
                  <a:lnTo>
                    <a:pt x="1501" y="21"/>
                  </a:lnTo>
                  <a:lnTo>
                    <a:pt x="1501" y="548"/>
                  </a:lnTo>
                  <a:cubicBezTo>
                    <a:pt x="1501" y="554"/>
                    <a:pt x="1496" y="558"/>
                    <a:pt x="1491" y="558"/>
                  </a:cubicBezTo>
                  <a:lnTo>
                    <a:pt x="21" y="558"/>
                  </a:lnTo>
                  <a:lnTo>
                    <a:pt x="21" y="736"/>
                  </a:lnTo>
                  <a:lnTo>
                    <a:pt x="1491" y="736"/>
                  </a:lnTo>
                  <a:cubicBezTo>
                    <a:pt x="1496" y="736"/>
                    <a:pt x="1501" y="741"/>
                    <a:pt x="1501" y="746"/>
                  </a:cubicBezTo>
                  <a:close/>
                  <a:moveTo>
                    <a:pt x="1673" y="929"/>
                  </a:moveTo>
                  <a:lnTo>
                    <a:pt x="1491" y="929"/>
                  </a:lnTo>
                  <a:cubicBezTo>
                    <a:pt x="1485" y="929"/>
                    <a:pt x="1480" y="924"/>
                    <a:pt x="1480" y="918"/>
                  </a:cubicBezTo>
                  <a:lnTo>
                    <a:pt x="1480" y="756"/>
                  </a:lnTo>
                  <a:lnTo>
                    <a:pt x="11" y="756"/>
                  </a:lnTo>
                  <a:cubicBezTo>
                    <a:pt x="5" y="756"/>
                    <a:pt x="0" y="751"/>
                    <a:pt x="0" y="746"/>
                  </a:cubicBezTo>
                  <a:lnTo>
                    <a:pt x="0" y="548"/>
                  </a:lnTo>
                  <a:cubicBezTo>
                    <a:pt x="0" y="542"/>
                    <a:pt x="5" y="538"/>
                    <a:pt x="11" y="538"/>
                  </a:cubicBezTo>
                  <a:lnTo>
                    <a:pt x="1480" y="538"/>
                  </a:lnTo>
                  <a:lnTo>
                    <a:pt x="1480" y="10"/>
                  </a:lnTo>
                  <a:cubicBezTo>
                    <a:pt x="1480" y="5"/>
                    <a:pt x="1485" y="0"/>
                    <a:pt x="1491" y="0"/>
                  </a:cubicBezTo>
                  <a:lnTo>
                    <a:pt x="1673" y="0"/>
                  </a:lnTo>
                  <a:cubicBezTo>
                    <a:pt x="1678" y="0"/>
                    <a:pt x="1683" y="5"/>
                    <a:pt x="1683" y="10"/>
                  </a:cubicBezTo>
                  <a:lnTo>
                    <a:pt x="1683" y="918"/>
                  </a:lnTo>
                  <a:cubicBezTo>
                    <a:pt x="1683" y="924"/>
                    <a:pt x="1678" y="929"/>
                    <a:pt x="1673" y="929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15" name="Freeform: Shape 1114">
              <a:extLst>
                <a:ext uri="{FF2B5EF4-FFF2-40B4-BE49-F238E27FC236}">
                  <a16:creationId xmlns:a16="http://schemas.microsoft.com/office/drawing/2014/main" id="{7A48A904-0C6A-45FA-837A-B801C254E062}"/>
                </a:ext>
              </a:extLst>
            </p:cNvPr>
            <p:cNvSpPr/>
            <p:nvPr/>
          </p:nvSpPr>
          <p:spPr>
            <a:xfrm>
              <a:off x="20570518" y="7673993"/>
              <a:ext cx="1749088" cy="21303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05" h="172">
                  <a:moveTo>
                    <a:pt x="1405" y="172"/>
                  </a:moveTo>
                  <a:lnTo>
                    <a:pt x="113" y="172"/>
                  </a:lnTo>
                  <a:cubicBezTo>
                    <a:pt x="51" y="172"/>
                    <a:pt x="0" y="122"/>
                    <a:pt x="0" y="60"/>
                  </a:cubicBezTo>
                  <a:lnTo>
                    <a:pt x="0" y="0"/>
                  </a:lnTo>
                  <a:lnTo>
                    <a:pt x="1405" y="0"/>
                  </a:lnTo>
                  <a:close/>
                </a:path>
              </a:pathLst>
            </a:custGeom>
            <a:solidFill>
              <a:srgbClr val="48B8E8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16" name="Freeform: Shape 1115">
              <a:extLst>
                <a:ext uri="{FF2B5EF4-FFF2-40B4-BE49-F238E27FC236}">
                  <a16:creationId xmlns:a16="http://schemas.microsoft.com/office/drawing/2014/main" id="{4A830010-9EC2-4C3F-A3A9-93A2CC21BB12}"/>
                </a:ext>
              </a:extLst>
            </p:cNvPr>
            <p:cNvSpPr/>
            <p:nvPr/>
          </p:nvSpPr>
          <p:spPr>
            <a:xfrm>
              <a:off x="20558060" y="7661536"/>
              <a:ext cx="1774007" cy="23919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25" h="193">
                  <a:moveTo>
                    <a:pt x="21" y="20"/>
                  </a:moveTo>
                  <a:lnTo>
                    <a:pt x="21" y="70"/>
                  </a:lnTo>
                  <a:cubicBezTo>
                    <a:pt x="21" y="126"/>
                    <a:pt x="66" y="172"/>
                    <a:pt x="123" y="172"/>
                  </a:cubicBezTo>
                  <a:lnTo>
                    <a:pt x="1404" y="172"/>
                  </a:lnTo>
                  <a:lnTo>
                    <a:pt x="1404" y="20"/>
                  </a:lnTo>
                  <a:close/>
                  <a:moveTo>
                    <a:pt x="1415" y="193"/>
                  </a:moveTo>
                  <a:lnTo>
                    <a:pt x="123" y="193"/>
                  </a:lnTo>
                  <a:cubicBezTo>
                    <a:pt x="55" y="193"/>
                    <a:pt x="0" y="137"/>
                    <a:pt x="0" y="70"/>
                  </a:cubicBezTo>
                  <a:lnTo>
                    <a:pt x="0" y="10"/>
                  </a:lnTo>
                  <a:cubicBezTo>
                    <a:pt x="0" y="5"/>
                    <a:pt x="5" y="0"/>
                    <a:pt x="10" y="0"/>
                  </a:cubicBezTo>
                  <a:lnTo>
                    <a:pt x="1415" y="0"/>
                  </a:lnTo>
                  <a:cubicBezTo>
                    <a:pt x="1420" y="0"/>
                    <a:pt x="1425" y="5"/>
                    <a:pt x="1425" y="10"/>
                  </a:cubicBezTo>
                  <a:lnTo>
                    <a:pt x="1425" y="182"/>
                  </a:lnTo>
                  <a:cubicBezTo>
                    <a:pt x="1425" y="188"/>
                    <a:pt x="1420" y="193"/>
                    <a:pt x="1415" y="193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17" name="Freeform: Shape 1116">
              <a:extLst>
                <a:ext uri="{FF2B5EF4-FFF2-40B4-BE49-F238E27FC236}">
                  <a16:creationId xmlns:a16="http://schemas.microsoft.com/office/drawing/2014/main" id="{DA63883D-A31B-494E-8357-99A8C538511B}"/>
                </a:ext>
              </a:extLst>
            </p:cNvPr>
            <p:cNvSpPr/>
            <p:nvPr/>
          </p:nvSpPr>
          <p:spPr>
            <a:xfrm>
              <a:off x="21721630" y="9982442"/>
              <a:ext cx="85960" cy="464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0" h="374">
                  <a:moveTo>
                    <a:pt x="0" y="374"/>
                  </a:moveTo>
                  <a:lnTo>
                    <a:pt x="70" y="374"/>
                  </a:lnTo>
                  <a:lnTo>
                    <a:pt x="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B8E8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18" name="Freeform: Shape 1117">
              <a:extLst>
                <a:ext uri="{FF2B5EF4-FFF2-40B4-BE49-F238E27FC236}">
                  <a16:creationId xmlns:a16="http://schemas.microsoft.com/office/drawing/2014/main" id="{C69CBE8E-11DA-43E7-A123-1CE3900D5191}"/>
                </a:ext>
              </a:extLst>
            </p:cNvPr>
            <p:cNvSpPr/>
            <p:nvPr/>
          </p:nvSpPr>
          <p:spPr>
            <a:xfrm>
              <a:off x="21707923" y="9968742"/>
              <a:ext cx="112121" cy="49084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1" h="395">
                  <a:moveTo>
                    <a:pt x="20" y="375"/>
                  </a:moveTo>
                  <a:lnTo>
                    <a:pt x="70" y="375"/>
                  </a:lnTo>
                  <a:lnTo>
                    <a:pt x="70" y="20"/>
                  </a:lnTo>
                  <a:lnTo>
                    <a:pt x="20" y="20"/>
                  </a:lnTo>
                  <a:close/>
                  <a:moveTo>
                    <a:pt x="81" y="395"/>
                  </a:moveTo>
                  <a:lnTo>
                    <a:pt x="11" y="395"/>
                  </a:lnTo>
                  <a:cubicBezTo>
                    <a:pt x="4" y="395"/>
                    <a:pt x="0" y="391"/>
                    <a:pt x="0" y="385"/>
                  </a:cubicBezTo>
                  <a:lnTo>
                    <a:pt x="0" y="11"/>
                  </a:lnTo>
                  <a:cubicBezTo>
                    <a:pt x="0" y="5"/>
                    <a:pt x="4" y="0"/>
                    <a:pt x="11" y="0"/>
                  </a:cubicBezTo>
                  <a:lnTo>
                    <a:pt x="81" y="0"/>
                  </a:lnTo>
                  <a:cubicBezTo>
                    <a:pt x="86" y="0"/>
                    <a:pt x="91" y="5"/>
                    <a:pt x="91" y="11"/>
                  </a:cubicBezTo>
                  <a:lnTo>
                    <a:pt x="91" y="385"/>
                  </a:lnTo>
                  <a:cubicBezTo>
                    <a:pt x="91" y="391"/>
                    <a:pt x="86" y="395"/>
                    <a:pt x="81" y="395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19" name="Freeform: Shape 1118">
              <a:extLst>
                <a:ext uri="{FF2B5EF4-FFF2-40B4-BE49-F238E27FC236}">
                  <a16:creationId xmlns:a16="http://schemas.microsoft.com/office/drawing/2014/main" id="{85A6A268-C5E9-4FC6-AC14-94496F0DC70B}"/>
                </a:ext>
              </a:extLst>
            </p:cNvPr>
            <p:cNvSpPr/>
            <p:nvPr/>
          </p:nvSpPr>
          <p:spPr>
            <a:xfrm>
              <a:off x="21574626" y="10049718"/>
              <a:ext cx="145758" cy="32888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8" h="265">
                  <a:moveTo>
                    <a:pt x="118" y="265"/>
                  </a:moveTo>
                  <a:cubicBezTo>
                    <a:pt x="53" y="265"/>
                    <a:pt x="0" y="213"/>
                    <a:pt x="0" y="148"/>
                  </a:cubicBezTo>
                  <a:lnTo>
                    <a:pt x="0" y="117"/>
                  </a:lnTo>
                  <a:cubicBezTo>
                    <a:pt x="0" y="52"/>
                    <a:pt x="53" y="0"/>
                    <a:pt x="118" y="0"/>
                  </a:cubicBezTo>
                  <a:close/>
                </a:path>
              </a:pathLst>
            </a:custGeom>
            <a:solidFill>
              <a:srgbClr val="903DB8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20" name="Freeform: Shape 1119">
              <a:extLst>
                <a:ext uri="{FF2B5EF4-FFF2-40B4-BE49-F238E27FC236}">
                  <a16:creationId xmlns:a16="http://schemas.microsoft.com/office/drawing/2014/main" id="{9FEB3097-0E10-40BF-9A9A-76930DD7DA98}"/>
                </a:ext>
              </a:extLst>
            </p:cNvPr>
            <p:cNvSpPr/>
            <p:nvPr/>
          </p:nvSpPr>
          <p:spPr>
            <a:xfrm>
              <a:off x="21562169" y="10036014"/>
              <a:ext cx="169428" cy="35629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7" h="287">
                  <a:moveTo>
                    <a:pt x="117" y="22"/>
                  </a:moveTo>
                  <a:cubicBezTo>
                    <a:pt x="63" y="27"/>
                    <a:pt x="20" y="73"/>
                    <a:pt x="20" y="128"/>
                  </a:cubicBezTo>
                  <a:lnTo>
                    <a:pt x="20" y="159"/>
                  </a:lnTo>
                  <a:cubicBezTo>
                    <a:pt x="20" y="215"/>
                    <a:pt x="63" y="261"/>
                    <a:pt x="117" y="266"/>
                  </a:cubicBezTo>
                  <a:close/>
                  <a:moveTo>
                    <a:pt x="128" y="287"/>
                  </a:moveTo>
                  <a:cubicBezTo>
                    <a:pt x="57" y="287"/>
                    <a:pt x="0" y="229"/>
                    <a:pt x="0" y="159"/>
                  </a:cubicBezTo>
                  <a:lnTo>
                    <a:pt x="0" y="128"/>
                  </a:lnTo>
                  <a:cubicBezTo>
                    <a:pt x="0" y="58"/>
                    <a:pt x="57" y="0"/>
                    <a:pt x="128" y="0"/>
                  </a:cubicBezTo>
                  <a:cubicBezTo>
                    <a:pt x="133" y="0"/>
                    <a:pt x="137" y="5"/>
                    <a:pt x="137" y="11"/>
                  </a:cubicBezTo>
                  <a:lnTo>
                    <a:pt x="137" y="276"/>
                  </a:lnTo>
                  <a:cubicBezTo>
                    <a:pt x="137" y="282"/>
                    <a:pt x="133" y="287"/>
                    <a:pt x="128" y="287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21" name="Freeform: Shape 1120">
              <a:extLst>
                <a:ext uri="{FF2B5EF4-FFF2-40B4-BE49-F238E27FC236}">
                  <a16:creationId xmlns:a16="http://schemas.microsoft.com/office/drawing/2014/main" id="{49688B60-F52F-4FFE-96AC-3B3DCEE3EC78}"/>
                </a:ext>
              </a:extLst>
            </p:cNvPr>
            <p:cNvSpPr/>
            <p:nvPr/>
          </p:nvSpPr>
          <p:spPr>
            <a:xfrm>
              <a:off x="20812202" y="5848909"/>
              <a:ext cx="677711" cy="47340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45" h="381">
                  <a:moveTo>
                    <a:pt x="534" y="381"/>
                  </a:moveTo>
                  <a:cubicBezTo>
                    <a:pt x="541" y="354"/>
                    <a:pt x="545" y="327"/>
                    <a:pt x="545" y="299"/>
                  </a:cubicBezTo>
                  <a:cubicBezTo>
                    <a:pt x="545" y="134"/>
                    <a:pt x="422" y="0"/>
                    <a:pt x="272" y="0"/>
                  </a:cubicBezTo>
                  <a:cubicBezTo>
                    <a:pt x="122" y="0"/>
                    <a:pt x="0" y="134"/>
                    <a:pt x="0" y="299"/>
                  </a:cubicBezTo>
                  <a:cubicBezTo>
                    <a:pt x="0" y="327"/>
                    <a:pt x="3" y="354"/>
                    <a:pt x="10" y="381"/>
                  </a:cubicBezTo>
                  <a:close/>
                </a:path>
              </a:pathLst>
            </a:custGeom>
            <a:solidFill>
              <a:srgbClr val="E5E5E5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22" name="Freeform: Shape 1121">
              <a:extLst>
                <a:ext uri="{FF2B5EF4-FFF2-40B4-BE49-F238E27FC236}">
                  <a16:creationId xmlns:a16="http://schemas.microsoft.com/office/drawing/2014/main" id="{903E4D5D-CFCF-4624-A701-3960C38E5C9E}"/>
                </a:ext>
              </a:extLst>
            </p:cNvPr>
            <p:cNvSpPr/>
            <p:nvPr/>
          </p:nvSpPr>
          <p:spPr>
            <a:xfrm>
              <a:off x="20767353" y="6323552"/>
              <a:ext cx="743738" cy="7599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98" h="62">
                  <a:moveTo>
                    <a:pt x="598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AFB1B4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23" name="Freeform: Shape 1122">
              <a:extLst>
                <a:ext uri="{FF2B5EF4-FFF2-40B4-BE49-F238E27FC236}">
                  <a16:creationId xmlns:a16="http://schemas.microsoft.com/office/drawing/2014/main" id="{9378EF87-3D7A-4CF2-9C8F-6E31A67FD1D4}"/>
                </a:ext>
              </a:extLst>
            </p:cNvPr>
            <p:cNvSpPr/>
            <p:nvPr/>
          </p:nvSpPr>
          <p:spPr>
            <a:xfrm>
              <a:off x="20807219" y="6469313"/>
              <a:ext cx="664007" cy="6851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4" h="56">
                  <a:moveTo>
                    <a:pt x="534" y="56"/>
                  </a:moveTo>
                  <a:lnTo>
                    <a:pt x="0" y="56"/>
                  </a:lnTo>
                  <a:lnTo>
                    <a:pt x="0" y="0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48B8E8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24" name="Freeform: Shape 1123">
              <a:extLst>
                <a:ext uri="{FF2B5EF4-FFF2-40B4-BE49-F238E27FC236}">
                  <a16:creationId xmlns:a16="http://schemas.microsoft.com/office/drawing/2014/main" id="{1620BBD4-5922-44F2-A6F2-4671795B6F74}"/>
                </a:ext>
              </a:extLst>
            </p:cNvPr>
            <p:cNvSpPr/>
            <p:nvPr/>
          </p:nvSpPr>
          <p:spPr>
            <a:xfrm>
              <a:off x="20835872" y="6400794"/>
              <a:ext cx="624142" cy="6727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02" h="55">
                  <a:moveTo>
                    <a:pt x="0" y="0"/>
                  </a:moveTo>
                  <a:cubicBezTo>
                    <a:pt x="0" y="0"/>
                    <a:pt x="13" y="33"/>
                    <a:pt x="29" y="55"/>
                  </a:cubicBezTo>
                  <a:lnTo>
                    <a:pt x="478" y="55"/>
                  </a:lnTo>
                  <a:cubicBezTo>
                    <a:pt x="478" y="55"/>
                    <a:pt x="488" y="41"/>
                    <a:pt x="502" y="0"/>
                  </a:cubicBezTo>
                  <a:close/>
                </a:path>
              </a:pathLst>
            </a:custGeom>
            <a:solidFill>
              <a:srgbClr val="E5E5E5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25" name="Freeform: Shape 1124">
              <a:extLst>
                <a:ext uri="{FF2B5EF4-FFF2-40B4-BE49-F238E27FC236}">
                  <a16:creationId xmlns:a16="http://schemas.microsoft.com/office/drawing/2014/main" id="{D8F0DD76-454D-470D-8710-160E019A291E}"/>
                </a:ext>
              </a:extLst>
            </p:cNvPr>
            <p:cNvSpPr/>
            <p:nvPr/>
          </p:nvSpPr>
          <p:spPr>
            <a:xfrm>
              <a:off x="21050148" y="5848909"/>
              <a:ext cx="180640" cy="4484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37">
                  <a:moveTo>
                    <a:pt x="146" y="9"/>
                  </a:moveTo>
                  <a:cubicBezTo>
                    <a:pt x="125" y="3"/>
                    <a:pt x="104" y="0"/>
                    <a:pt x="81" y="0"/>
                  </a:cubicBezTo>
                  <a:cubicBezTo>
                    <a:pt x="53" y="0"/>
                    <a:pt x="25" y="5"/>
                    <a:pt x="0" y="14"/>
                  </a:cubicBezTo>
                  <a:cubicBezTo>
                    <a:pt x="12" y="27"/>
                    <a:pt x="40" y="37"/>
                    <a:pt x="71" y="37"/>
                  </a:cubicBezTo>
                  <a:cubicBezTo>
                    <a:pt x="107" y="37"/>
                    <a:pt x="136" y="25"/>
                    <a:pt x="146" y="9"/>
                  </a:cubicBezTo>
                  <a:close/>
                </a:path>
              </a:pathLst>
            </a:custGeom>
            <a:solidFill>
              <a:srgbClr val="48B8E8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26" name="Freeform: Shape 1125">
              <a:extLst>
                <a:ext uri="{FF2B5EF4-FFF2-40B4-BE49-F238E27FC236}">
                  <a16:creationId xmlns:a16="http://schemas.microsoft.com/office/drawing/2014/main" id="{8F852162-53F0-4146-86E0-97D8188E98A3}"/>
                </a:ext>
              </a:extLst>
            </p:cNvPr>
            <p:cNvSpPr/>
            <p:nvPr/>
          </p:nvSpPr>
          <p:spPr>
            <a:xfrm>
              <a:off x="21094997" y="5517528"/>
              <a:ext cx="90943" cy="9094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4" h="74">
                  <a:moveTo>
                    <a:pt x="74" y="37"/>
                  </a:moveTo>
                  <a:cubicBezTo>
                    <a:pt x="74" y="16"/>
                    <a:pt x="57" y="0"/>
                    <a:pt x="37" y="0"/>
                  </a:cubicBezTo>
                  <a:cubicBezTo>
                    <a:pt x="16" y="0"/>
                    <a:pt x="0" y="16"/>
                    <a:pt x="0" y="37"/>
                  </a:cubicBezTo>
                  <a:cubicBezTo>
                    <a:pt x="0" y="57"/>
                    <a:pt x="16" y="74"/>
                    <a:pt x="37" y="74"/>
                  </a:cubicBezTo>
                  <a:cubicBezTo>
                    <a:pt x="57" y="74"/>
                    <a:pt x="74" y="57"/>
                    <a:pt x="74" y="37"/>
                  </a:cubicBezTo>
                  <a:close/>
                </a:path>
              </a:pathLst>
            </a:custGeom>
            <a:solidFill>
              <a:srgbClr val="48B8E8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27" name="Freeform: Shape 1126">
              <a:extLst>
                <a:ext uri="{FF2B5EF4-FFF2-40B4-BE49-F238E27FC236}">
                  <a16:creationId xmlns:a16="http://schemas.microsoft.com/office/drawing/2014/main" id="{8F29CA63-3D65-437E-8A90-FB923B3A68F2}"/>
                </a:ext>
              </a:extLst>
            </p:cNvPr>
            <p:cNvSpPr/>
            <p:nvPr/>
          </p:nvSpPr>
          <p:spPr>
            <a:xfrm>
              <a:off x="20847084" y="6083118"/>
              <a:ext cx="174411" cy="17565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1" h="142">
                  <a:moveTo>
                    <a:pt x="71" y="121"/>
                  </a:moveTo>
                  <a:cubicBezTo>
                    <a:pt x="43" y="121"/>
                    <a:pt x="21" y="99"/>
                    <a:pt x="21" y="71"/>
                  </a:cubicBezTo>
                  <a:cubicBezTo>
                    <a:pt x="21" y="43"/>
                    <a:pt x="43" y="21"/>
                    <a:pt x="71" y="21"/>
                  </a:cubicBezTo>
                  <a:cubicBezTo>
                    <a:pt x="99" y="21"/>
                    <a:pt x="121" y="43"/>
                    <a:pt x="121" y="71"/>
                  </a:cubicBezTo>
                  <a:cubicBezTo>
                    <a:pt x="121" y="99"/>
                    <a:pt x="99" y="121"/>
                    <a:pt x="71" y="121"/>
                  </a:cubicBezTo>
                  <a:close/>
                  <a:moveTo>
                    <a:pt x="71" y="0"/>
                  </a:moveTo>
                  <a:cubicBezTo>
                    <a:pt x="32" y="0"/>
                    <a:pt x="0" y="32"/>
                    <a:pt x="0" y="71"/>
                  </a:cubicBezTo>
                  <a:cubicBezTo>
                    <a:pt x="0" y="110"/>
                    <a:pt x="32" y="142"/>
                    <a:pt x="71" y="142"/>
                  </a:cubicBezTo>
                  <a:cubicBezTo>
                    <a:pt x="110" y="142"/>
                    <a:pt x="141" y="110"/>
                    <a:pt x="141" y="71"/>
                  </a:cubicBezTo>
                  <a:cubicBezTo>
                    <a:pt x="141" y="32"/>
                    <a:pt x="110" y="0"/>
                    <a:pt x="71" y="0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28" name="Freeform: Shape 1127">
              <a:extLst>
                <a:ext uri="{FF2B5EF4-FFF2-40B4-BE49-F238E27FC236}">
                  <a16:creationId xmlns:a16="http://schemas.microsoft.com/office/drawing/2014/main" id="{7428972B-8C8F-47C2-BFB6-8F5D395DD5B2}"/>
                </a:ext>
              </a:extLst>
            </p:cNvPr>
            <p:cNvSpPr/>
            <p:nvPr/>
          </p:nvSpPr>
          <p:spPr>
            <a:xfrm>
              <a:off x="20896912" y="6134195"/>
              <a:ext cx="74748" cy="7350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1" h="60">
                  <a:moveTo>
                    <a:pt x="31" y="0"/>
                  </a:move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0"/>
                    <a:pt x="31" y="60"/>
                  </a:cubicBezTo>
                  <a:cubicBezTo>
                    <a:pt x="48" y="60"/>
                    <a:pt x="61" y="47"/>
                    <a:pt x="61" y="30"/>
                  </a:cubicBezTo>
                  <a:cubicBezTo>
                    <a:pt x="61" y="13"/>
                    <a:pt x="48" y="0"/>
                    <a:pt x="31" y="0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29" name="Freeform: Shape 1128">
              <a:extLst>
                <a:ext uri="{FF2B5EF4-FFF2-40B4-BE49-F238E27FC236}">
                  <a16:creationId xmlns:a16="http://schemas.microsoft.com/office/drawing/2014/main" id="{9E2CCA25-6C65-4F0C-8A22-1F323AE947E3}"/>
                </a:ext>
              </a:extLst>
            </p:cNvPr>
            <p:cNvSpPr/>
            <p:nvPr/>
          </p:nvSpPr>
          <p:spPr>
            <a:xfrm>
              <a:off x="20629070" y="6925273"/>
              <a:ext cx="92189" cy="9218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5" h="75">
                  <a:moveTo>
                    <a:pt x="75" y="37"/>
                  </a:moveTo>
                  <a:cubicBezTo>
                    <a:pt x="75" y="16"/>
                    <a:pt x="58" y="0"/>
                    <a:pt x="37" y="0"/>
                  </a:cubicBezTo>
                  <a:cubicBezTo>
                    <a:pt x="17" y="0"/>
                    <a:pt x="0" y="16"/>
                    <a:pt x="0" y="37"/>
                  </a:cubicBezTo>
                  <a:cubicBezTo>
                    <a:pt x="0" y="57"/>
                    <a:pt x="17" y="75"/>
                    <a:pt x="37" y="75"/>
                  </a:cubicBezTo>
                  <a:cubicBezTo>
                    <a:pt x="58" y="75"/>
                    <a:pt x="75" y="57"/>
                    <a:pt x="75" y="37"/>
                  </a:cubicBezTo>
                  <a:close/>
                </a:path>
              </a:pathLst>
            </a:custGeom>
            <a:solidFill>
              <a:srgbClr val="48B8E8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30" name="Freeform: Shape 1129">
              <a:extLst>
                <a:ext uri="{FF2B5EF4-FFF2-40B4-BE49-F238E27FC236}">
                  <a16:creationId xmlns:a16="http://schemas.microsoft.com/office/drawing/2014/main" id="{73F132D3-9332-42C2-9E8D-4A822274A676}"/>
                </a:ext>
              </a:extLst>
            </p:cNvPr>
            <p:cNvSpPr/>
            <p:nvPr/>
          </p:nvSpPr>
          <p:spPr>
            <a:xfrm>
              <a:off x="21183448" y="7286552"/>
              <a:ext cx="261616" cy="13952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1" h="113">
                  <a:moveTo>
                    <a:pt x="114" y="0"/>
                  </a:moveTo>
                  <a:lnTo>
                    <a:pt x="211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48B8E8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31" name="Freeform: Shape 1130">
              <a:extLst>
                <a:ext uri="{FF2B5EF4-FFF2-40B4-BE49-F238E27FC236}">
                  <a16:creationId xmlns:a16="http://schemas.microsoft.com/office/drawing/2014/main" id="{C3035BDC-B334-4F92-AEC8-560E68F7DB87}"/>
                </a:ext>
              </a:extLst>
            </p:cNvPr>
            <p:cNvSpPr/>
            <p:nvPr/>
          </p:nvSpPr>
          <p:spPr>
            <a:xfrm>
              <a:off x="21012771" y="6925273"/>
              <a:ext cx="90943" cy="9218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4" h="75">
                  <a:moveTo>
                    <a:pt x="74" y="37"/>
                  </a:moveTo>
                  <a:cubicBezTo>
                    <a:pt x="74" y="16"/>
                    <a:pt x="58" y="0"/>
                    <a:pt x="37" y="0"/>
                  </a:cubicBezTo>
                  <a:cubicBezTo>
                    <a:pt x="16" y="0"/>
                    <a:pt x="0" y="16"/>
                    <a:pt x="0" y="37"/>
                  </a:cubicBezTo>
                  <a:cubicBezTo>
                    <a:pt x="0" y="57"/>
                    <a:pt x="16" y="75"/>
                    <a:pt x="37" y="75"/>
                  </a:cubicBezTo>
                  <a:cubicBezTo>
                    <a:pt x="58" y="75"/>
                    <a:pt x="74" y="57"/>
                    <a:pt x="74" y="37"/>
                  </a:cubicBezTo>
                  <a:close/>
                </a:path>
              </a:pathLst>
            </a:custGeom>
            <a:solidFill>
              <a:srgbClr val="48B8E8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32" name="Freeform: Shape 1131">
              <a:extLst>
                <a:ext uri="{FF2B5EF4-FFF2-40B4-BE49-F238E27FC236}">
                  <a16:creationId xmlns:a16="http://schemas.microsoft.com/office/drawing/2014/main" id="{83C089F0-83C3-4DB8-AF68-5B3B0DB3D923}"/>
                </a:ext>
              </a:extLst>
            </p:cNvPr>
            <p:cNvSpPr/>
            <p:nvPr/>
          </p:nvSpPr>
          <p:spPr>
            <a:xfrm>
              <a:off x="20100855" y="5932373"/>
              <a:ext cx="159461" cy="2578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9" h="208">
                  <a:moveTo>
                    <a:pt x="84" y="208"/>
                  </a:moveTo>
                  <a:lnTo>
                    <a:pt x="129" y="133"/>
                  </a:lnTo>
                  <a:lnTo>
                    <a:pt x="102" y="32"/>
                  </a:lnTo>
                  <a:lnTo>
                    <a:pt x="42" y="0"/>
                  </a:lnTo>
                  <a:lnTo>
                    <a:pt x="0" y="8"/>
                  </a:lnTo>
                  <a:lnTo>
                    <a:pt x="11" y="53"/>
                  </a:lnTo>
                  <a:lnTo>
                    <a:pt x="37" y="50"/>
                  </a:lnTo>
                  <a:lnTo>
                    <a:pt x="66" y="62"/>
                  </a:lnTo>
                  <a:lnTo>
                    <a:pt x="79" y="123"/>
                  </a:lnTo>
                  <a:lnTo>
                    <a:pt x="74" y="140"/>
                  </a:lnTo>
                  <a:close/>
                </a:path>
              </a:pathLst>
            </a:custGeom>
            <a:solidFill>
              <a:srgbClr val="E5E5E5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33" name="Freeform: Shape 1132">
              <a:extLst>
                <a:ext uri="{FF2B5EF4-FFF2-40B4-BE49-F238E27FC236}">
                  <a16:creationId xmlns:a16="http://schemas.microsoft.com/office/drawing/2014/main" id="{356357B9-5BB0-4B70-B1EE-08F100D9DB7E}"/>
                </a:ext>
              </a:extLst>
            </p:cNvPr>
            <p:cNvSpPr/>
            <p:nvPr/>
          </p:nvSpPr>
          <p:spPr>
            <a:xfrm>
              <a:off x="20356242" y="6494229"/>
              <a:ext cx="132054" cy="13205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7" h="107">
                  <a:moveTo>
                    <a:pt x="107" y="53"/>
                  </a:moveTo>
                  <a:cubicBezTo>
                    <a:pt x="107" y="24"/>
                    <a:pt x="83" y="0"/>
                    <a:pt x="53" y="0"/>
                  </a:cubicBezTo>
                  <a:cubicBezTo>
                    <a:pt x="24" y="0"/>
                    <a:pt x="0" y="24"/>
                    <a:pt x="0" y="53"/>
                  </a:cubicBezTo>
                  <a:cubicBezTo>
                    <a:pt x="0" y="83"/>
                    <a:pt x="24" y="107"/>
                    <a:pt x="53" y="107"/>
                  </a:cubicBezTo>
                  <a:cubicBezTo>
                    <a:pt x="83" y="107"/>
                    <a:pt x="107" y="83"/>
                    <a:pt x="107" y="53"/>
                  </a:cubicBezTo>
                  <a:close/>
                </a:path>
              </a:pathLst>
            </a:custGeom>
            <a:solidFill>
              <a:srgbClr val="E5E5E5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34" name="Freeform: Shape 1133">
              <a:extLst>
                <a:ext uri="{FF2B5EF4-FFF2-40B4-BE49-F238E27FC236}">
                  <a16:creationId xmlns:a16="http://schemas.microsoft.com/office/drawing/2014/main" id="{ECEAD4C3-D4A9-44FA-BC95-4CC98BDDA9B6}"/>
                </a:ext>
              </a:extLst>
            </p:cNvPr>
            <p:cNvSpPr/>
            <p:nvPr/>
          </p:nvSpPr>
          <p:spPr>
            <a:xfrm>
              <a:off x="20088397" y="5503825"/>
              <a:ext cx="1435152" cy="1935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53" h="1555">
                  <a:moveTo>
                    <a:pt x="1133" y="710"/>
                  </a:moveTo>
                  <a:lnTo>
                    <a:pt x="1102" y="710"/>
                  </a:lnTo>
                  <a:lnTo>
                    <a:pt x="600" y="710"/>
                  </a:lnTo>
                  <a:lnTo>
                    <a:pt x="555" y="710"/>
                  </a:lnTo>
                  <a:lnTo>
                    <a:pt x="555" y="667"/>
                  </a:lnTo>
                  <a:lnTo>
                    <a:pt x="591" y="667"/>
                  </a:lnTo>
                  <a:lnTo>
                    <a:pt x="1115" y="667"/>
                  </a:lnTo>
                  <a:lnTo>
                    <a:pt x="1133" y="667"/>
                  </a:lnTo>
                  <a:close/>
                  <a:moveTo>
                    <a:pt x="616" y="730"/>
                  </a:moveTo>
                  <a:lnTo>
                    <a:pt x="1087" y="730"/>
                  </a:lnTo>
                  <a:cubicBezTo>
                    <a:pt x="1081" y="749"/>
                    <a:pt x="1075" y="759"/>
                    <a:pt x="1072" y="764"/>
                  </a:cubicBezTo>
                  <a:lnTo>
                    <a:pt x="634" y="764"/>
                  </a:lnTo>
                  <a:cubicBezTo>
                    <a:pt x="627" y="753"/>
                    <a:pt x="620" y="740"/>
                    <a:pt x="616" y="730"/>
                  </a:cubicBezTo>
                  <a:close/>
                  <a:moveTo>
                    <a:pt x="1101" y="785"/>
                  </a:moveTo>
                  <a:lnTo>
                    <a:pt x="1101" y="820"/>
                  </a:lnTo>
                  <a:lnTo>
                    <a:pt x="588" y="820"/>
                  </a:lnTo>
                  <a:lnTo>
                    <a:pt x="588" y="785"/>
                  </a:lnTo>
                  <a:lnTo>
                    <a:pt x="629" y="785"/>
                  </a:lnTo>
                  <a:lnTo>
                    <a:pt x="1078" y="785"/>
                  </a:lnTo>
                  <a:close/>
                  <a:moveTo>
                    <a:pt x="535" y="658"/>
                  </a:moveTo>
                  <a:lnTo>
                    <a:pt x="535" y="696"/>
                  </a:lnTo>
                  <a:lnTo>
                    <a:pt x="331" y="852"/>
                  </a:lnTo>
                  <a:cubicBezTo>
                    <a:pt x="331" y="851"/>
                    <a:pt x="331" y="850"/>
                    <a:pt x="331" y="848"/>
                  </a:cubicBezTo>
                  <a:cubicBezTo>
                    <a:pt x="331" y="833"/>
                    <a:pt x="326" y="820"/>
                    <a:pt x="317" y="809"/>
                  </a:cubicBezTo>
                  <a:lnTo>
                    <a:pt x="573" y="613"/>
                  </a:lnTo>
                  <a:cubicBezTo>
                    <a:pt x="574" y="625"/>
                    <a:pt x="576" y="636"/>
                    <a:pt x="578" y="647"/>
                  </a:cubicBezTo>
                  <a:lnTo>
                    <a:pt x="545" y="647"/>
                  </a:lnTo>
                  <a:cubicBezTo>
                    <a:pt x="539" y="647"/>
                    <a:pt x="535" y="651"/>
                    <a:pt x="535" y="658"/>
                  </a:cubicBezTo>
                  <a:close/>
                  <a:moveTo>
                    <a:pt x="770" y="303"/>
                  </a:moveTo>
                  <a:cubicBezTo>
                    <a:pt x="786" y="316"/>
                    <a:pt x="813" y="324"/>
                    <a:pt x="843" y="324"/>
                  </a:cubicBezTo>
                  <a:cubicBezTo>
                    <a:pt x="877" y="324"/>
                    <a:pt x="907" y="314"/>
                    <a:pt x="921" y="297"/>
                  </a:cubicBezTo>
                  <a:cubicBezTo>
                    <a:pt x="1033" y="331"/>
                    <a:pt x="1115" y="443"/>
                    <a:pt x="1115" y="576"/>
                  </a:cubicBezTo>
                  <a:cubicBezTo>
                    <a:pt x="1115" y="600"/>
                    <a:pt x="1112" y="624"/>
                    <a:pt x="1107" y="647"/>
                  </a:cubicBezTo>
                  <a:lnTo>
                    <a:pt x="599" y="647"/>
                  </a:lnTo>
                  <a:cubicBezTo>
                    <a:pt x="594" y="624"/>
                    <a:pt x="591" y="600"/>
                    <a:pt x="591" y="576"/>
                  </a:cubicBezTo>
                  <a:cubicBezTo>
                    <a:pt x="591" y="449"/>
                    <a:pt x="666" y="341"/>
                    <a:pt x="770" y="303"/>
                  </a:cubicBezTo>
                  <a:close/>
                  <a:moveTo>
                    <a:pt x="818" y="48"/>
                  </a:moveTo>
                  <a:cubicBezTo>
                    <a:pt x="818" y="33"/>
                    <a:pt x="830" y="21"/>
                    <a:pt x="845" y="21"/>
                  </a:cubicBezTo>
                  <a:cubicBezTo>
                    <a:pt x="860" y="21"/>
                    <a:pt x="872" y="33"/>
                    <a:pt x="872" y="48"/>
                  </a:cubicBezTo>
                  <a:cubicBezTo>
                    <a:pt x="872" y="62"/>
                    <a:pt x="860" y="74"/>
                    <a:pt x="845" y="75"/>
                  </a:cubicBezTo>
                  <a:lnTo>
                    <a:pt x="844" y="75"/>
                  </a:lnTo>
                  <a:cubicBezTo>
                    <a:pt x="830" y="74"/>
                    <a:pt x="818" y="62"/>
                    <a:pt x="818" y="48"/>
                  </a:cubicBezTo>
                  <a:close/>
                  <a:moveTo>
                    <a:pt x="799" y="294"/>
                  </a:moveTo>
                  <a:cubicBezTo>
                    <a:pt x="800" y="294"/>
                    <a:pt x="802" y="293"/>
                    <a:pt x="803" y="293"/>
                  </a:cubicBezTo>
                  <a:cubicBezTo>
                    <a:pt x="806" y="292"/>
                    <a:pt x="808" y="292"/>
                    <a:pt x="811" y="291"/>
                  </a:cubicBezTo>
                  <a:cubicBezTo>
                    <a:pt x="813" y="291"/>
                    <a:pt x="814" y="291"/>
                    <a:pt x="816" y="291"/>
                  </a:cubicBezTo>
                  <a:cubicBezTo>
                    <a:pt x="819" y="290"/>
                    <a:pt x="821" y="290"/>
                    <a:pt x="824" y="289"/>
                  </a:cubicBezTo>
                  <a:cubicBezTo>
                    <a:pt x="825" y="289"/>
                    <a:pt x="828" y="289"/>
                    <a:pt x="830" y="289"/>
                  </a:cubicBezTo>
                  <a:cubicBezTo>
                    <a:pt x="831" y="289"/>
                    <a:pt x="834" y="288"/>
                    <a:pt x="836" y="288"/>
                  </a:cubicBezTo>
                  <a:cubicBezTo>
                    <a:pt x="838" y="288"/>
                    <a:pt x="841" y="288"/>
                    <a:pt x="843" y="287"/>
                  </a:cubicBezTo>
                  <a:cubicBezTo>
                    <a:pt x="845" y="287"/>
                    <a:pt x="847" y="287"/>
                    <a:pt x="849" y="287"/>
                  </a:cubicBezTo>
                  <a:cubicBezTo>
                    <a:pt x="851" y="287"/>
                    <a:pt x="854" y="287"/>
                    <a:pt x="856" y="287"/>
                  </a:cubicBezTo>
                  <a:cubicBezTo>
                    <a:pt x="858" y="287"/>
                    <a:pt x="860" y="287"/>
                    <a:pt x="862" y="287"/>
                  </a:cubicBezTo>
                  <a:cubicBezTo>
                    <a:pt x="865" y="287"/>
                    <a:pt x="867" y="288"/>
                    <a:pt x="870" y="288"/>
                  </a:cubicBezTo>
                  <a:cubicBezTo>
                    <a:pt x="871" y="288"/>
                    <a:pt x="873" y="288"/>
                    <a:pt x="875" y="289"/>
                  </a:cubicBezTo>
                  <a:cubicBezTo>
                    <a:pt x="877" y="289"/>
                    <a:pt x="880" y="289"/>
                    <a:pt x="883" y="289"/>
                  </a:cubicBezTo>
                  <a:cubicBezTo>
                    <a:pt x="884" y="289"/>
                    <a:pt x="886" y="290"/>
                    <a:pt x="887" y="290"/>
                  </a:cubicBezTo>
                  <a:cubicBezTo>
                    <a:pt x="890" y="291"/>
                    <a:pt x="893" y="291"/>
                    <a:pt x="896" y="291"/>
                  </a:cubicBezTo>
                  <a:cubicBezTo>
                    <a:pt x="896" y="291"/>
                    <a:pt x="896" y="292"/>
                    <a:pt x="897" y="292"/>
                  </a:cubicBezTo>
                  <a:cubicBezTo>
                    <a:pt x="885" y="299"/>
                    <a:pt x="866" y="303"/>
                    <a:pt x="843" y="303"/>
                  </a:cubicBezTo>
                  <a:cubicBezTo>
                    <a:pt x="824" y="303"/>
                    <a:pt x="807" y="300"/>
                    <a:pt x="795" y="295"/>
                  </a:cubicBezTo>
                  <a:cubicBezTo>
                    <a:pt x="797" y="294"/>
                    <a:pt x="797" y="294"/>
                    <a:pt x="799" y="294"/>
                  </a:cubicBezTo>
                  <a:close/>
                  <a:moveTo>
                    <a:pt x="779" y="1206"/>
                  </a:moveTo>
                  <a:cubicBezTo>
                    <a:pt x="764" y="1206"/>
                    <a:pt x="752" y="1194"/>
                    <a:pt x="752" y="1179"/>
                  </a:cubicBezTo>
                  <a:cubicBezTo>
                    <a:pt x="752" y="1164"/>
                    <a:pt x="764" y="1152"/>
                    <a:pt x="779" y="1152"/>
                  </a:cubicBezTo>
                  <a:cubicBezTo>
                    <a:pt x="794" y="1152"/>
                    <a:pt x="806" y="1164"/>
                    <a:pt x="806" y="1179"/>
                  </a:cubicBezTo>
                  <a:cubicBezTo>
                    <a:pt x="806" y="1194"/>
                    <a:pt x="794" y="1206"/>
                    <a:pt x="779" y="1206"/>
                  </a:cubicBezTo>
                  <a:close/>
                  <a:moveTo>
                    <a:pt x="1068" y="1535"/>
                  </a:moveTo>
                  <a:lnTo>
                    <a:pt x="904" y="1535"/>
                  </a:lnTo>
                  <a:lnTo>
                    <a:pt x="991" y="1445"/>
                  </a:lnTo>
                  <a:close/>
                  <a:moveTo>
                    <a:pt x="471" y="1206"/>
                  </a:moveTo>
                  <a:cubicBezTo>
                    <a:pt x="457" y="1206"/>
                    <a:pt x="445" y="1194"/>
                    <a:pt x="445" y="1179"/>
                  </a:cubicBezTo>
                  <a:cubicBezTo>
                    <a:pt x="445" y="1164"/>
                    <a:pt x="457" y="1152"/>
                    <a:pt x="471" y="1152"/>
                  </a:cubicBezTo>
                  <a:cubicBezTo>
                    <a:pt x="486" y="1152"/>
                    <a:pt x="498" y="1164"/>
                    <a:pt x="498" y="1179"/>
                  </a:cubicBezTo>
                  <a:cubicBezTo>
                    <a:pt x="498" y="1194"/>
                    <a:pt x="486" y="1206"/>
                    <a:pt x="471" y="1206"/>
                  </a:cubicBezTo>
                  <a:close/>
                  <a:moveTo>
                    <a:pt x="760" y="1535"/>
                  </a:moveTo>
                  <a:lnTo>
                    <a:pt x="596" y="1535"/>
                  </a:lnTo>
                  <a:lnTo>
                    <a:pt x="684" y="1445"/>
                  </a:lnTo>
                  <a:close/>
                  <a:moveTo>
                    <a:pt x="268" y="891"/>
                  </a:moveTo>
                  <a:cubicBezTo>
                    <a:pt x="244" y="891"/>
                    <a:pt x="225" y="872"/>
                    <a:pt x="225" y="848"/>
                  </a:cubicBezTo>
                  <a:cubicBezTo>
                    <a:pt x="225" y="825"/>
                    <a:pt x="244" y="805"/>
                    <a:pt x="268" y="805"/>
                  </a:cubicBezTo>
                  <a:cubicBezTo>
                    <a:pt x="292" y="805"/>
                    <a:pt x="311" y="825"/>
                    <a:pt x="311" y="848"/>
                  </a:cubicBezTo>
                  <a:cubicBezTo>
                    <a:pt x="311" y="872"/>
                    <a:pt x="292" y="891"/>
                    <a:pt x="268" y="891"/>
                  </a:cubicBezTo>
                  <a:close/>
                  <a:moveTo>
                    <a:pt x="213" y="818"/>
                  </a:moveTo>
                  <a:lnTo>
                    <a:pt x="122" y="686"/>
                  </a:lnTo>
                  <a:lnTo>
                    <a:pt x="109" y="593"/>
                  </a:lnTo>
                  <a:lnTo>
                    <a:pt x="246" y="789"/>
                  </a:lnTo>
                  <a:cubicBezTo>
                    <a:pt x="232" y="794"/>
                    <a:pt x="220" y="804"/>
                    <a:pt x="213" y="818"/>
                  </a:cubicBezTo>
                  <a:close/>
                  <a:moveTo>
                    <a:pt x="100" y="523"/>
                  </a:moveTo>
                  <a:lnTo>
                    <a:pt x="94" y="485"/>
                  </a:lnTo>
                  <a:lnTo>
                    <a:pt x="98" y="470"/>
                  </a:lnTo>
                  <a:cubicBezTo>
                    <a:pt x="99" y="468"/>
                    <a:pt x="99" y="467"/>
                    <a:pt x="98" y="465"/>
                  </a:cubicBezTo>
                  <a:lnTo>
                    <a:pt x="86" y="404"/>
                  </a:lnTo>
                  <a:cubicBezTo>
                    <a:pt x="85" y="401"/>
                    <a:pt x="84" y="398"/>
                    <a:pt x="81" y="397"/>
                  </a:cubicBezTo>
                  <a:lnTo>
                    <a:pt x="50" y="384"/>
                  </a:lnTo>
                  <a:cubicBezTo>
                    <a:pt x="49" y="384"/>
                    <a:pt x="47" y="384"/>
                    <a:pt x="46" y="384"/>
                  </a:cubicBezTo>
                  <a:lnTo>
                    <a:pt x="28" y="386"/>
                  </a:lnTo>
                  <a:lnTo>
                    <a:pt x="22" y="360"/>
                  </a:lnTo>
                  <a:lnTo>
                    <a:pt x="50" y="355"/>
                  </a:lnTo>
                  <a:lnTo>
                    <a:pt x="102" y="383"/>
                  </a:lnTo>
                  <a:lnTo>
                    <a:pt x="128" y="475"/>
                  </a:lnTo>
                  <a:close/>
                  <a:moveTo>
                    <a:pt x="1143" y="647"/>
                  </a:moveTo>
                  <a:lnTo>
                    <a:pt x="1128" y="647"/>
                  </a:lnTo>
                  <a:cubicBezTo>
                    <a:pt x="1133" y="624"/>
                    <a:pt x="1135" y="600"/>
                    <a:pt x="1135" y="576"/>
                  </a:cubicBezTo>
                  <a:cubicBezTo>
                    <a:pt x="1135" y="431"/>
                    <a:pt x="1044" y="310"/>
                    <a:pt x="921" y="276"/>
                  </a:cubicBezTo>
                  <a:lnTo>
                    <a:pt x="920" y="276"/>
                  </a:lnTo>
                  <a:cubicBezTo>
                    <a:pt x="920" y="276"/>
                    <a:pt x="918" y="275"/>
                    <a:pt x="917" y="275"/>
                  </a:cubicBezTo>
                  <a:cubicBezTo>
                    <a:pt x="913" y="274"/>
                    <a:pt x="909" y="274"/>
                    <a:pt x="904" y="272"/>
                  </a:cubicBezTo>
                  <a:cubicBezTo>
                    <a:pt x="903" y="272"/>
                    <a:pt x="901" y="272"/>
                    <a:pt x="900" y="272"/>
                  </a:cubicBezTo>
                  <a:cubicBezTo>
                    <a:pt x="894" y="270"/>
                    <a:pt x="888" y="270"/>
                    <a:pt x="883" y="269"/>
                  </a:cubicBezTo>
                  <a:cubicBezTo>
                    <a:pt x="882" y="269"/>
                    <a:pt x="881" y="269"/>
                    <a:pt x="880" y="269"/>
                  </a:cubicBezTo>
                  <a:cubicBezTo>
                    <a:pt x="876" y="268"/>
                    <a:pt x="871" y="268"/>
                    <a:pt x="866" y="267"/>
                  </a:cubicBezTo>
                  <a:cubicBezTo>
                    <a:pt x="864" y="267"/>
                    <a:pt x="862" y="267"/>
                    <a:pt x="860" y="267"/>
                  </a:cubicBezTo>
                  <a:cubicBezTo>
                    <a:pt x="858" y="267"/>
                    <a:pt x="857" y="267"/>
                    <a:pt x="855" y="267"/>
                  </a:cubicBezTo>
                  <a:lnTo>
                    <a:pt x="855" y="94"/>
                  </a:lnTo>
                  <a:cubicBezTo>
                    <a:pt x="876" y="89"/>
                    <a:pt x="892" y="70"/>
                    <a:pt x="892" y="48"/>
                  </a:cubicBezTo>
                  <a:cubicBezTo>
                    <a:pt x="892" y="22"/>
                    <a:pt x="871" y="0"/>
                    <a:pt x="845" y="0"/>
                  </a:cubicBezTo>
                  <a:cubicBezTo>
                    <a:pt x="819" y="0"/>
                    <a:pt x="797" y="22"/>
                    <a:pt x="797" y="48"/>
                  </a:cubicBezTo>
                  <a:cubicBezTo>
                    <a:pt x="797" y="70"/>
                    <a:pt x="813" y="89"/>
                    <a:pt x="835" y="94"/>
                  </a:cubicBezTo>
                  <a:lnTo>
                    <a:pt x="835" y="268"/>
                  </a:lnTo>
                  <a:cubicBezTo>
                    <a:pt x="833" y="268"/>
                    <a:pt x="831" y="268"/>
                    <a:pt x="830" y="269"/>
                  </a:cubicBezTo>
                  <a:cubicBezTo>
                    <a:pt x="827" y="269"/>
                    <a:pt x="825" y="269"/>
                    <a:pt x="823" y="269"/>
                  </a:cubicBezTo>
                  <a:cubicBezTo>
                    <a:pt x="818" y="270"/>
                    <a:pt x="814" y="270"/>
                    <a:pt x="810" y="271"/>
                  </a:cubicBezTo>
                  <a:cubicBezTo>
                    <a:pt x="807" y="272"/>
                    <a:pt x="803" y="272"/>
                    <a:pt x="799" y="273"/>
                  </a:cubicBezTo>
                  <a:cubicBezTo>
                    <a:pt x="797" y="274"/>
                    <a:pt x="794" y="274"/>
                    <a:pt x="792" y="275"/>
                  </a:cubicBezTo>
                  <a:cubicBezTo>
                    <a:pt x="789" y="275"/>
                    <a:pt x="786" y="276"/>
                    <a:pt x="783" y="277"/>
                  </a:cubicBezTo>
                  <a:cubicBezTo>
                    <a:pt x="781" y="278"/>
                    <a:pt x="779" y="278"/>
                    <a:pt x="778" y="278"/>
                  </a:cubicBezTo>
                  <a:cubicBezTo>
                    <a:pt x="775" y="280"/>
                    <a:pt x="772" y="280"/>
                    <a:pt x="768" y="281"/>
                  </a:cubicBezTo>
                  <a:cubicBezTo>
                    <a:pt x="653" y="321"/>
                    <a:pt x="571" y="438"/>
                    <a:pt x="571" y="576"/>
                  </a:cubicBezTo>
                  <a:cubicBezTo>
                    <a:pt x="571" y="580"/>
                    <a:pt x="571" y="584"/>
                    <a:pt x="571" y="588"/>
                  </a:cubicBezTo>
                  <a:lnTo>
                    <a:pt x="302" y="794"/>
                  </a:lnTo>
                  <a:cubicBezTo>
                    <a:pt x="292" y="788"/>
                    <a:pt x="280" y="785"/>
                    <a:pt x="268" y="785"/>
                  </a:cubicBezTo>
                  <a:lnTo>
                    <a:pt x="105" y="552"/>
                  </a:lnTo>
                  <a:lnTo>
                    <a:pt x="148" y="482"/>
                  </a:lnTo>
                  <a:cubicBezTo>
                    <a:pt x="150" y="480"/>
                    <a:pt x="150" y="477"/>
                    <a:pt x="149" y="474"/>
                  </a:cubicBezTo>
                  <a:lnTo>
                    <a:pt x="122" y="373"/>
                  </a:lnTo>
                  <a:cubicBezTo>
                    <a:pt x="120" y="371"/>
                    <a:pt x="118" y="368"/>
                    <a:pt x="116" y="367"/>
                  </a:cubicBezTo>
                  <a:lnTo>
                    <a:pt x="57" y="335"/>
                  </a:lnTo>
                  <a:cubicBezTo>
                    <a:pt x="54" y="334"/>
                    <a:pt x="52" y="333"/>
                    <a:pt x="50" y="334"/>
                  </a:cubicBezTo>
                  <a:lnTo>
                    <a:pt x="8" y="343"/>
                  </a:lnTo>
                  <a:cubicBezTo>
                    <a:pt x="5" y="343"/>
                    <a:pt x="3" y="344"/>
                    <a:pt x="1" y="347"/>
                  </a:cubicBezTo>
                  <a:cubicBezTo>
                    <a:pt x="0" y="349"/>
                    <a:pt x="-1" y="352"/>
                    <a:pt x="0" y="355"/>
                  </a:cubicBezTo>
                  <a:lnTo>
                    <a:pt x="10" y="399"/>
                  </a:lnTo>
                  <a:cubicBezTo>
                    <a:pt x="11" y="404"/>
                    <a:pt x="16" y="408"/>
                    <a:pt x="22" y="407"/>
                  </a:cubicBezTo>
                  <a:lnTo>
                    <a:pt x="45" y="404"/>
                  </a:lnTo>
                  <a:lnTo>
                    <a:pt x="68" y="413"/>
                  </a:lnTo>
                  <a:lnTo>
                    <a:pt x="78" y="467"/>
                  </a:lnTo>
                  <a:lnTo>
                    <a:pt x="74" y="482"/>
                  </a:lnTo>
                  <a:cubicBezTo>
                    <a:pt x="73" y="483"/>
                    <a:pt x="73" y="484"/>
                    <a:pt x="73" y="486"/>
                  </a:cubicBezTo>
                  <a:lnTo>
                    <a:pt x="83" y="554"/>
                  </a:lnTo>
                  <a:lnTo>
                    <a:pt x="102" y="690"/>
                  </a:lnTo>
                  <a:cubicBezTo>
                    <a:pt x="102" y="692"/>
                    <a:pt x="102" y="694"/>
                    <a:pt x="104" y="695"/>
                  </a:cubicBezTo>
                  <a:lnTo>
                    <a:pt x="205" y="842"/>
                  </a:lnTo>
                  <a:cubicBezTo>
                    <a:pt x="205" y="844"/>
                    <a:pt x="205" y="846"/>
                    <a:pt x="205" y="848"/>
                  </a:cubicBezTo>
                  <a:cubicBezTo>
                    <a:pt x="205" y="883"/>
                    <a:pt x="233" y="911"/>
                    <a:pt x="268" y="911"/>
                  </a:cubicBezTo>
                  <a:cubicBezTo>
                    <a:pt x="288" y="911"/>
                    <a:pt x="306" y="902"/>
                    <a:pt x="317" y="888"/>
                  </a:cubicBezTo>
                  <a:cubicBezTo>
                    <a:pt x="318" y="888"/>
                    <a:pt x="318" y="888"/>
                    <a:pt x="318" y="887"/>
                  </a:cubicBezTo>
                  <a:lnTo>
                    <a:pt x="536" y="721"/>
                  </a:lnTo>
                  <a:cubicBezTo>
                    <a:pt x="536" y="726"/>
                    <a:pt x="540" y="730"/>
                    <a:pt x="545" y="730"/>
                  </a:cubicBezTo>
                  <a:lnTo>
                    <a:pt x="594" y="730"/>
                  </a:lnTo>
                  <a:cubicBezTo>
                    <a:pt x="597" y="738"/>
                    <a:pt x="603" y="752"/>
                    <a:pt x="610" y="764"/>
                  </a:cubicBezTo>
                  <a:lnTo>
                    <a:pt x="577" y="764"/>
                  </a:lnTo>
                  <a:cubicBezTo>
                    <a:pt x="572" y="764"/>
                    <a:pt x="567" y="769"/>
                    <a:pt x="567" y="775"/>
                  </a:cubicBezTo>
                  <a:lnTo>
                    <a:pt x="567" y="831"/>
                  </a:lnTo>
                  <a:cubicBezTo>
                    <a:pt x="567" y="836"/>
                    <a:pt x="572" y="840"/>
                    <a:pt x="577" y="840"/>
                  </a:cubicBezTo>
                  <a:lnTo>
                    <a:pt x="677" y="840"/>
                  </a:lnTo>
                  <a:lnTo>
                    <a:pt x="488" y="1135"/>
                  </a:lnTo>
                  <a:cubicBezTo>
                    <a:pt x="482" y="1133"/>
                    <a:pt x="477" y="1131"/>
                    <a:pt x="471" y="1131"/>
                  </a:cubicBezTo>
                  <a:cubicBezTo>
                    <a:pt x="445" y="1131"/>
                    <a:pt x="424" y="1153"/>
                    <a:pt x="424" y="1179"/>
                  </a:cubicBezTo>
                  <a:cubicBezTo>
                    <a:pt x="424" y="1206"/>
                    <a:pt x="445" y="1226"/>
                    <a:pt x="471" y="1226"/>
                  </a:cubicBezTo>
                  <a:cubicBezTo>
                    <a:pt x="479" y="1226"/>
                    <a:pt x="487" y="1224"/>
                    <a:pt x="493" y="1221"/>
                  </a:cubicBezTo>
                  <a:lnTo>
                    <a:pt x="670" y="1429"/>
                  </a:lnTo>
                  <a:lnTo>
                    <a:pt x="565" y="1538"/>
                  </a:lnTo>
                  <a:cubicBezTo>
                    <a:pt x="562" y="1541"/>
                    <a:pt x="561" y="1545"/>
                    <a:pt x="562" y="1549"/>
                  </a:cubicBezTo>
                  <a:cubicBezTo>
                    <a:pt x="564" y="1553"/>
                    <a:pt x="568" y="1555"/>
                    <a:pt x="572" y="1555"/>
                  </a:cubicBezTo>
                  <a:lnTo>
                    <a:pt x="782" y="1555"/>
                  </a:lnTo>
                  <a:cubicBezTo>
                    <a:pt x="786" y="1555"/>
                    <a:pt x="789" y="1553"/>
                    <a:pt x="791" y="1549"/>
                  </a:cubicBezTo>
                  <a:cubicBezTo>
                    <a:pt x="793" y="1545"/>
                    <a:pt x="792" y="1541"/>
                    <a:pt x="790" y="1539"/>
                  </a:cubicBezTo>
                  <a:lnTo>
                    <a:pt x="509" y="1208"/>
                  </a:lnTo>
                  <a:cubicBezTo>
                    <a:pt x="515" y="1199"/>
                    <a:pt x="519" y="1190"/>
                    <a:pt x="519" y="1179"/>
                  </a:cubicBezTo>
                  <a:cubicBezTo>
                    <a:pt x="519" y="1166"/>
                    <a:pt x="514" y="1154"/>
                    <a:pt x="505" y="1145"/>
                  </a:cubicBezTo>
                  <a:lnTo>
                    <a:pt x="701" y="840"/>
                  </a:lnTo>
                  <a:lnTo>
                    <a:pt x="984" y="840"/>
                  </a:lnTo>
                  <a:lnTo>
                    <a:pt x="795" y="1135"/>
                  </a:lnTo>
                  <a:cubicBezTo>
                    <a:pt x="790" y="1133"/>
                    <a:pt x="784" y="1131"/>
                    <a:pt x="779" y="1131"/>
                  </a:cubicBezTo>
                  <a:cubicBezTo>
                    <a:pt x="753" y="1131"/>
                    <a:pt x="731" y="1153"/>
                    <a:pt x="731" y="1179"/>
                  </a:cubicBezTo>
                  <a:cubicBezTo>
                    <a:pt x="731" y="1206"/>
                    <a:pt x="753" y="1226"/>
                    <a:pt x="779" y="1226"/>
                  </a:cubicBezTo>
                  <a:cubicBezTo>
                    <a:pt x="787" y="1226"/>
                    <a:pt x="794" y="1224"/>
                    <a:pt x="801" y="1221"/>
                  </a:cubicBezTo>
                  <a:lnTo>
                    <a:pt x="978" y="1429"/>
                  </a:lnTo>
                  <a:lnTo>
                    <a:pt x="872" y="1538"/>
                  </a:lnTo>
                  <a:cubicBezTo>
                    <a:pt x="870" y="1541"/>
                    <a:pt x="868" y="1545"/>
                    <a:pt x="870" y="1549"/>
                  </a:cubicBezTo>
                  <a:cubicBezTo>
                    <a:pt x="872" y="1553"/>
                    <a:pt x="876" y="1555"/>
                    <a:pt x="879" y="1555"/>
                  </a:cubicBezTo>
                  <a:lnTo>
                    <a:pt x="1090" y="1555"/>
                  </a:lnTo>
                  <a:cubicBezTo>
                    <a:pt x="1093" y="1555"/>
                    <a:pt x="1097" y="1553"/>
                    <a:pt x="1099" y="1549"/>
                  </a:cubicBezTo>
                  <a:cubicBezTo>
                    <a:pt x="1101" y="1545"/>
                    <a:pt x="1100" y="1541"/>
                    <a:pt x="1097" y="1539"/>
                  </a:cubicBezTo>
                  <a:lnTo>
                    <a:pt x="816" y="1208"/>
                  </a:lnTo>
                  <a:cubicBezTo>
                    <a:pt x="823" y="1199"/>
                    <a:pt x="827" y="1190"/>
                    <a:pt x="827" y="1179"/>
                  </a:cubicBezTo>
                  <a:cubicBezTo>
                    <a:pt x="827" y="1166"/>
                    <a:pt x="821" y="1154"/>
                    <a:pt x="813" y="1145"/>
                  </a:cubicBezTo>
                  <a:lnTo>
                    <a:pt x="1008" y="840"/>
                  </a:lnTo>
                  <a:lnTo>
                    <a:pt x="1111" y="840"/>
                  </a:lnTo>
                  <a:cubicBezTo>
                    <a:pt x="1117" y="840"/>
                    <a:pt x="1121" y="836"/>
                    <a:pt x="1121" y="831"/>
                  </a:cubicBezTo>
                  <a:lnTo>
                    <a:pt x="1121" y="775"/>
                  </a:lnTo>
                  <a:cubicBezTo>
                    <a:pt x="1121" y="769"/>
                    <a:pt x="1117" y="764"/>
                    <a:pt x="1111" y="764"/>
                  </a:cubicBezTo>
                  <a:lnTo>
                    <a:pt x="1095" y="764"/>
                  </a:lnTo>
                  <a:cubicBezTo>
                    <a:pt x="1099" y="757"/>
                    <a:pt x="1104" y="746"/>
                    <a:pt x="1109" y="730"/>
                  </a:cubicBezTo>
                  <a:lnTo>
                    <a:pt x="1143" y="730"/>
                  </a:lnTo>
                  <a:cubicBezTo>
                    <a:pt x="1148" y="730"/>
                    <a:pt x="1153" y="725"/>
                    <a:pt x="1153" y="720"/>
                  </a:cubicBezTo>
                  <a:lnTo>
                    <a:pt x="1153" y="658"/>
                  </a:lnTo>
                  <a:cubicBezTo>
                    <a:pt x="1153" y="651"/>
                    <a:pt x="1148" y="647"/>
                    <a:pt x="1143" y="647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35" name="Freeform: Shape 1134">
              <a:extLst>
                <a:ext uri="{FF2B5EF4-FFF2-40B4-BE49-F238E27FC236}">
                  <a16:creationId xmlns:a16="http://schemas.microsoft.com/office/drawing/2014/main" id="{19712F67-9107-44A4-8555-EEDC79746FF9}"/>
                </a:ext>
              </a:extLst>
            </p:cNvPr>
            <p:cNvSpPr/>
            <p:nvPr/>
          </p:nvSpPr>
          <p:spPr>
            <a:xfrm>
              <a:off x="20386138" y="6525374"/>
              <a:ext cx="69764" cy="6976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7" h="57">
                  <a:moveTo>
                    <a:pt x="29" y="0"/>
                  </a:moveTo>
                  <a:cubicBezTo>
                    <a:pt x="13" y="0"/>
                    <a:pt x="0" y="12"/>
                    <a:pt x="0" y="28"/>
                  </a:cubicBezTo>
                  <a:cubicBezTo>
                    <a:pt x="0" y="44"/>
                    <a:pt x="13" y="57"/>
                    <a:pt x="29" y="57"/>
                  </a:cubicBezTo>
                  <a:cubicBezTo>
                    <a:pt x="45" y="57"/>
                    <a:pt x="57" y="44"/>
                    <a:pt x="57" y="28"/>
                  </a:cubicBezTo>
                  <a:cubicBezTo>
                    <a:pt x="57" y="12"/>
                    <a:pt x="45" y="0"/>
                    <a:pt x="29" y="0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36" name="Freeform: Shape 1135">
              <a:extLst>
                <a:ext uri="{FF2B5EF4-FFF2-40B4-BE49-F238E27FC236}">
                  <a16:creationId xmlns:a16="http://schemas.microsoft.com/office/drawing/2014/main" id="{8727D087-B76F-4D29-BC0F-83A587514E57}"/>
                </a:ext>
              </a:extLst>
            </p:cNvPr>
            <p:cNvSpPr/>
            <p:nvPr/>
          </p:nvSpPr>
          <p:spPr>
            <a:xfrm>
              <a:off x="19127891" y="11800055"/>
              <a:ext cx="256633" cy="2578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07" h="208">
                  <a:moveTo>
                    <a:pt x="104" y="20"/>
                  </a:moveTo>
                  <a:cubicBezTo>
                    <a:pt x="149" y="20"/>
                    <a:pt x="187" y="58"/>
                    <a:pt x="187" y="104"/>
                  </a:cubicBezTo>
                  <a:cubicBezTo>
                    <a:pt x="187" y="150"/>
                    <a:pt x="149" y="187"/>
                    <a:pt x="104" y="187"/>
                  </a:cubicBezTo>
                  <a:cubicBezTo>
                    <a:pt x="57" y="187"/>
                    <a:pt x="20" y="150"/>
                    <a:pt x="20" y="104"/>
                  </a:cubicBezTo>
                  <a:cubicBezTo>
                    <a:pt x="20" y="58"/>
                    <a:pt x="57" y="20"/>
                    <a:pt x="104" y="20"/>
                  </a:cubicBezTo>
                  <a:close/>
                  <a:moveTo>
                    <a:pt x="104" y="208"/>
                  </a:moveTo>
                  <a:cubicBezTo>
                    <a:pt x="160" y="208"/>
                    <a:pt x="207" y="161"/>
                    <a:pt x="207" y="104"/>
                  </a:cubicBezTo>
                  <a:cubicBezTo>
                    <a:pt x="207" y="46"/>
                    <a:pt x="160" y="0"/>
                    <a:pt x="104" y="0"/>
                  </a:cubicBezTo>
                  <a:cubicBezTo>
                    <a:pt x="46" y="0"/>
                    <a:pt x="0" y="46"/>
                    <a:pt x="0" y="104"/>
                  </a:cubicBezTo>
                  <a:cubicBezTo>
                    <a:pt x="0" y="161"/>
                    <a:pt x="46" y="208"/>
                    <a:pt x="104" y="208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37" name="Freeform: Shape 1136">
              <a:extLst>
                <a:ext uri="{FF2B5EF4-FFF2-40B4-BE49-F238E27FC236}">
                  <a16:creationId xmlns:a16="http://schemas.microsoft.com/office/drawing/2014/main" id="{2345909F-56F7-4086-BA7E-A1B2523094FC}"/>
                </a:ext>
              </a:extLst>
            </p:cNvPr>
            <p:cNvSpPr/>
            <p:nvPr/>
          </p:nvSpPr>
          <p:spPr>
            <a:xfrm>
              <a:off x="21149808" y="11800055"/>
              <a:ext cx="257879" cy="2578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08" h="208">
                  <a:moveTo>
                    <a:pt x="104" y="187"/>
                  </a:moveTo>
                  <a:cubicBezTo>
                    <a:pt x="58" y="187"/>
                    <a:pt x="21" y="150"/>
                    <a:pt x="21" y="104"/>
                  </a:cubicBezTo>
                  <a:cubicBezTo>
                    <a:pt x="21" y="58"/>
                    <a:pt x="58" y="20"/>
                    <a:pt x="104" y="20"/>
                  </a:cubicBezTo>
                  <a:cubicBezTo>
                    <a:pt x="150" y="20"/>
                    <a:pt x="188" y="58"/>
                    <a:pt x="188" y="104"/>
                  </a:cubicBezTo>
                  <a:cubicBezTo>
                    <a:pt x="188" y="150"/>
                    <a:pt x="150" y="187"/>
                    <a:pt x="104" y="187"/>
                  </a:cubicBezTo>
                  <a:close/>
                  <a:moveTo>
                    <a:pt x="104" y="0"/>
                  </a:moveTo>
                  <a:cubicBezTo>
                    <a:pt x="47" y="0"/>
                    <a:pt x="0" y="46"/>
                    <a:pt x="0" y="104"/>
                  </a:cubicBezTo>
                  <a:cubicBezTo>
                    <a:pt x="0" y="161"/>
                    <a:pt x="47" y="208"/>
                    <a:pt x="104" y="208"/>
                  </a:cubicBezTo>
                  <a:cubicBezTo>
                    <a:pt x="162" y="208"/>
                    <a:pt x="208" y="161"/>
                    <a:pt x="208" y="104"/>
                  </a:cubicBezTo>
                  <a:cubicBezTo>
                    <a:pt x="208" y="46"/>
                    <a:pt x="162" y="0"/>
                    <a:pt x="104" y="0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38" name="Freeform: Shape 1137">
              <a:extLst>
                <a:ext uri="{FF2B5EF4-FFF2-40B4-BE49-F238E27FC236}">
                  <a16:creationId xmlns:a16="http://schemas.microsoft.com/office/drawing/2014/main" id="{83929DFD-95E2-4FC1-B3C4-98829606C7EB}"/>
                </a:ext>
              </a:extLst>
            </p:cNvPr>
            <p:cNvSpPr/>
            <p:nvPr/>
          </p:nvSpPr>
          <p:spPr>
            <a:xfrm>
              <a:off x="19202639" y="11030156"/>
              <a:ext cx="74748" cy="7599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1" h="62">
                  <a:moveTo>
                    <a:pt x="30" y="0"/>
                  </a:moveTo>
                  <a:cubicBezTo>
                    <a:pt x="14" y="0"/>
                    <a:pt x="0" y="15"/>
                    <a:pt x="0" y="31"/>
                  </a:cubicBezTo>
                  <a:cubicBezTo>
                    <a:pt x="0" y="48"/>
                    <a:pt x="14" y="62"/>
                    <a:pt x="30" y="62"/>
                  </a:cubicBezTo>
                  <a:cubicBezTo>
                    <a:pt x="47" y="62"/>
                    <a:pt x="61" y="48"/>
                    <a:pt x="61" y="31"/>
                  </a:cubicBezTo>
                  <a:cubicBezTo>
                    <a:pt x="61" y="15"/>
                    <a:pt x="47" y="0"/>
                    <a:pt x="30" y="0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39" name="Freeform: Shape 1138">
              <a:extLst>
                <a:ext uri="{FF2B5EF4-FFF2-40B4-BE49-F238E27FC236}">
                  <a16:creationId xmlns:a16="http://schemas.microsoft.com/office/drawing/2014/main" id="{92FFE9F8-5F73-4452-AE02-B61F810E088F}"/>
                </a:ext>
              </a:extLst>
            </p:cNvPr>
            <p:cNvSpPr/>
            <p:nvPr/>
          </p:nvSpPr>
          <p:spPr>
            <a:xfrm>
              <a:off x="21246983" y="10830829"/>
              <a:ext cx="74748" cy="7474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1" h="61">
                  <a:moveTo>
                    <a:pt x="31" y="0"/>
                  </a:move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1"/>
                    <a:pt x="31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3"/>
                    <a:pt x="47" y="0"/>
                    <a:pt x="31" y="0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40" name="Freeform: Shape 1139">
              <a:extLst>
                <a:ext uri="{FF2B5EF4-FFF2-40B4-BE49-F238E27FC236}">
                  <a16:creationId xmlns:a16="http://schemas.microsoft.com/office/drawing/2014/main" id="{634D47FB-A90F-44D9-A698-6DEA2E526EB3}"/>
                </a:ext>
              </a:extLst>
            </p:cNvPr>
            <p:cNvSpPr/>
            <p:nvPr/>
          </p:nvSpPr>
          <p:spPr>
            <a:xfrm>
              <a:off x="18892437" y="10660152"/>
              <a:ext cx="39865" cy="386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3" h="32">
                  <a:moveTo>
                    <a:pt x="17" y="32"/>
                  </a:moveTo>
                  <a:cubicBezTo>
                    <a:pt x="25" y="32"/>
                    <a:pt x="33" y="25"/>
                    <a:pt x="33" y="16"/>
                  </a:cubicBezTo>
                  <a:cubicBezTo>
                    <a:pt x="33" y="7"/>
                    <a:pt x="25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25"/>
                    <a:pt x="8" y="32"/>
                    <a:pt x="17" y="32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41" name="Freeform: Shape 1140">
              <a:extLst>
                <a:ext uri="{FF2B5EF4-FFF2-40B4-BE49-F238E27FC236}">
                  <a16:creationId xmlns:a16="http://schemas.microsoft.com/office/drawing/2014/main" id="{99DFF3F9-E47F-4D00-9AD6-11F40B777635}"/>
                </a:ext>
              </a:extLst>
            </p:cNvPr>
            <p:cNvSpPr/>
            <p:nvPr/>
          </p:nvSpPr>
          <p:spPr>
            <a:xfrm>
              <a:off x="18660719" y="9987425"/>
              <a:ext cx="2930099" cy="219383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53" h="1762">
                  <a:moveTo>
                    <a:pt x="2322" y="301"/>
                  </a:moveTo>
                  <a:lnTo>
                    <a:pt x="2316" y="297"/>
                  </a:lnTo>
                  <a:cubicBezTo>
                    <a:pt x="2315" y="297"/>
                    <a:pt x="2315" y="297"/>
                    <a:pt x="2315" y="297"/>
                  </a:cubicBezTo>
                  <a:lnTo>
                    <a:pt x="2259" y="274"/>
                  </a:lnTo>
                  <a:lnTo>
                    <a:pt x="2241" y="266"/>
                  </a:lnTo>
                  <a:cubicBezTo>
                    <a:pt x="2262" y="208"/>
                    <a:pt x="2290" y="157"/>
                    <a:pt x="2301" y="156"/>
                  </a:cubicBezTo>
                  <a:cubicBezTo>
                    <a:pt x="2304" y="163"/>
                    <a:pt x="2297" y="191"/>
                    <a:pt x="2287" y="216"/>
                  </a:cubicBezTo>
                  <a:cubicBezTo>
                    <a:pt x="2286" y="218"/>
                    <a:pt x="2286" y="221"/>
                    <a:pt x="2287" y="224"/>
                  </a:cubicBezTo>
                  <a:cubicBezTo>
                    <a:pt x="2288" y="226"/>
                    <a:pt x="2290" y="228"/>
                    <a:pt x="2292" y="229"/>
                  </a:cubicBezTo>
                  <a:lnTo>
                    <a:pt x="2331" y="245"/>
                  </a:lnTo>
                  <a:close/>
                  <a:moveTo>
                    <a:pt x="2165" y="674"/>
                  </a:moveTo>
                  <a:cubicBezTo>
                    <a:pt x="2156" y="658"/>
                    <a:pt x="2142" y="647"/>
                    <a:pt x="2124" y="642"/>
                  </a:cubicBezTo>
                  <a:lnTo>
                    <a:pt x="2257" y="295"/>
                  </a:lnTo>
                  <a:lnTo>
                    <a:pt x="2298" y="313"/>
                  </a:lnTo>
                  <a:close/>
                  <a:moveTo>
                    <a:pt x="2107" y="754"/>
                  </a:moveTo>
                  <a:cubicBezTo>
                    <a:pt x="2080" y="754"/>
                    <a:pt x="2060" y="733"/>
                    <a:pt x="2060" y="707"/>
                  </a:cubicBezTo>
                  <a:cubicBezTo>
                    <a:pt x="2060" y="681"/>
                    <a:pt x="2080" y="660"/>
                    <a:pt x="2107" y="660"/>
                  </a:cubicBezTo>
                  <a:cubicBezTo>
                    <a:pt x="2132" y="660"/>
                    <a:pt x="2154" y="681"/>
                    <a:pt x="2154" y="707"/>
                  </a:cubicBezTo>
                  <a:cubicBezTo>
                    <a:pt x="2154" y="733"/>
                    <a:pt x="2132" y="754"/>
                    <a:pt x="2107" y="754"/>
                  </a:cubicBezTo>
                  <a:close/>
                  <a:moveTo>
                    <a:pt x="1721" y="556"/>
                  </a:moveTo>
                  <a:lnTo>
                    <a:pt x="2050" y="670"/>
                  </a:lnTo>
                  <a:cubicBezTo>
                    <a:pt x="2043" y="680"/>
                    <a:pt x="2039" y="693"/>
                    <a:pt x="2039" y="707"/>
                  </a:cubicBezTo>
                  <a:cubicBezTo>
                    <a:pt x="2039" y="716"/>
                    <a:pt x="2040" y="724"/>
                    <a:pt x="2044" y="731"/>
                  </a:cubicBezTo>
                  <a:lnTo>
                    <a:pt x="1721" y="622"/>
                  </a:lnTo>
                  <a:close/>
                  <a:moveTo>
                    <a:pt x="1621" y="686"/>
                  </a:moveTo>
                  <a:lnTo>
                    <a:pt x="960" y="686"/>
                  </a:lnTo>
                  <a:lnTo>
                    <a:pt x="960" y="639"/>
                  </a:lnTo>
                  <a:lnTo>
                    <a:pt x="1621" y="639"/>
                  </a:lnTo>
                  <a:close/>
                  <a:moveTo>
                    <a:pt x="960" y="1132"/>
                  </a:moveTo>
                  <a:lnTo>
                    <a:pt x="1621" y="1132"/>
                  </a:lnTo>
                  <a:lnTo>
                    <a:pt x="1621" y="1182"/>
                  </a:lnTo>
                  <a:lnTo>
                    <a:pt x="960" y="1182"/>
                  </a:lnTo>
                  <a:close/>
                  <a:moveTo>
                    <a:pt x="1701" y="1356"/>
                  </a:moveTo>
                  <a:lnTo>
                    <a:pt x="880" y="1356"/>
                  </a:lnTo>
                  <a:lnTo>
                    <a:pt x="880" y="1203"/>
                  </a:lnTo>
                  <a:lnTo>
                    <a:pt x="949" y="1203"/>
                  </a:lnTo>
                  <a:lnTo>
                    <a:pt x="1631" y="1203"/>
                  </a:lnTo>
                  <a:lnTo>
                    <a:pt x="1701" y="1203"/>
                  </a:lnTo>
                  <a:close/>
                  <a:moveTo>
                    <a:pt x="641" y="1679"/>
                  </a:moveTo>
                  <a:lnTo>
                    <a:pt x="1940" y="1679"/>
                  </a:lnTo>
                  <a:cubicBezTo>
                    <a:pt x="1959" y="1705"/>
                    <a:pt x="1985" y="1727"/>
                    <a:pt x="2016" y="1742"/>
                  </a:cubicBezTo>
                  <a:lnTo>
                    <a:pt x="565" y="1742"/>
                  </a:lnTo>
                  <a:cubicBezTo>
                    <a:pt x="595" y="1727"/>
                    <a:pt x="622" y="1705"/>
                    <a:pt x="641" y="1679"/>
                  </a:cubicBezTo>
                  <a:close/>
                  <a:moveTo>
                    <a:pt x="643" y="1440"/>
                  </a:moveTo>
                  <a:lnTo>
                    <a:pt x="1938" y="1440"/>
                  </a:lnTo>
                  <a:cubicBezTo>
                    <a:pt x="1914" y="1474"/>
                    <a:pt x="1899" y="1514"/>
                    <a:pt x="1899" y="1559"/>
                  </a:cubicBezTo>
                  <a:cubicBezTo>
                    <a:pt x="1899" y="1595"/>
                    <a:pt x="1909" y="1629"/>
                    <a:pt x="1926" y="1658"/>
                  </a:cubicBezTo>
                  <a:lnTo>
                    <a:pt x="655" y="1658"/>
                  </a:lnTo>
                  <a:cubicBezTo>
                    <a:pt x="671" y="1629"/>
                    <a:pt x="681" y="1595"/>
                    <a:pt x="681" y="1559"/>
                  </a:cubicBezTo>
                  <a:cubicBezTo>
                    <a:pt x="681" y="1514"/>
                    <a:pt x="667" y="1474"/>
                    <a:pt x="643" y="1440"/>
                  </a:cubicBezTo>
                  <a:close/>
                  <a:moveTo>
                    <a:pt x="296" y="1559"/>
                  </a:moveTo>
                  <a:cubicBezTo>
                    <a:pt x="296" y="1553"/>
                    <a:pt x="296" y="1546"/>
                    <a:pt x="297" y="1540"/>
                  </a:cubicBezTo>
                  <a:cubicBezTo>
                    <a:pt x="306" y="1448"/>
                    <a:pt x="384" y="1376"/>
                    <a:pt x="479" y="1376"/>
                  </a:cubicBezTo>
                  <a:cubicBezTo>
                    <a:pt x="579" y="1376"/>
                    <a:pt x="661" y="1458"/>
                    <a:pt x="661" y="1559"/>
                  </a:cubicBezTo>
                  <a:cubicBezTo>
                    <a:pt x="661" y="1659"/>
                    <a:pt x="579" y="1741"/>
                    <a:pt x="479" y="1741"/>
                  </a:cubicBezTo>
                  <a:cubicBezTo>
                    <a:pt x="384" y="1741"/>
                    <a:pt x="306" y="1669"/>
                    <a:pt x="297" y="1577"/>
                  </a:cubicBezTo>
                  <a:cubicBezTo>
                    <a:pt x="296" y="1571"/>
                    <a:pt x="296" y="1565"/>
                    <a:pt x="296" y="1559"/>
                  </a:cubicBezTo>
                  <a:close/>
                  <a:moveTo>
                    <a:pt x="2285" y="1559"/>
                  </a:moveTo>
                  <a:cubicBezTo>
                    <a:pt x="2285" y="1565"/>
                    <a:pt x="2285" y="1571"/>
                    <a:pt x="2284" y="1577"/>
                  </a:cubicBezTo>
                  <a:cubicBezTo>
                    <a:pt x="2274" y="1669"/>
                    <a:pt x="2197" y="1741"/>
                    <a:pt x="2102" y="1741"/>
                  </a:cubicBezTo>
                  <a:cubicBezTo>
                    <a:pt x="2002" y="1741"/>
                    <a:pt x="1920" y="1659"/>
                    <a:pt x="1920" y="1559"/>
                  </a:cubicBezTo>
                  <a:cubicBezTo>
                    <a:pt x="1920" y="1458"/>
                    <a:pt x="2002" y="1376"/>
                    <a:pt x="2102" y="1376"/>
                  </a:cubicBezTo>
                  <a:cubicBezTo>
                    <a:pt x="2197" y="1376"/>
                    <a:pt x="2274" y="1448"/>
                    <a:pt x="2284" y="1540"/>
                  </a:cubicBezTo>
                  <a:cubicBezTo>
                    <a:pt x="2285" y="1546"/>
                    <a:pt x="2285" y="1553"/>
                    <a:pt x="2285" y="1559"/>
                  </a:cubicBezTo>
                  <a:close/>
                  <a:moveTo>
                    <a:pt x="869" y="1376"/>
                  </a:moveTo>
                  <a:lnTo>
                    <a:pt x="1711" y="1376"/>
                  </a:lnTo>
                  <a:cubicBezTo>
                    <a:pt x="1712" y="1376"/>
                    <a:pt x="1713" y="1376"/>
                    <a:pt x="1713" y="1376"/>
                  </a:cubicBezTo>
                  <a:lnTo>
                    <a:pt x="2015" y="1376"/>
                  </a:lnTo>
                  <a:cubicBezTo>
                    <a:pt x="1992" y="1387"/>
                    <a:pt x="1971" y="1402"/>
                    <a:pt x="1954" y="1420"/>
                  </a:cubicBezTo>
                  <a:lnTo>
                    <a:pt x="1953" y="1420"/>
                  </a:lnTo>
                  <a:lnTo>
                    <a:pt x="626" y="1420"/>
                  </a:lnTo>
                  <a:cubicBezTo>
                    <a:pt x="609" y="1401"/>
                    <a:pt x="589" y="1387"/>
                    <a:pt x="565" y="1376"/>
                  </a:cubicBezTo>
                  <a:lnTo>
                    <a:pt x="868" y="1376"/>
                  </a:lnTo>
                  <a:close/>
                  <a:moveTo>
                    <a:pt x="960" y="707"/>
                  </a:moveTo>
                  <a:lnTo>
                    <a:pt x="1621" y="707"/>
                  </a:lnTo>
                  <a:lnTo>
                    <a:pt x="1621" y="754"/>
                  </a:lnTo>
                  <a:lnTo>
                    <a:pt x="960" y="754"/>
                  </a:lnTo>
                  <a:close/>
                  <a:moveTo>
                    <a:pt x="960" y="775"/>
                  </a:moveTo>
                  <a:lnTo>
                    <a:pt x="1621" y="775"/>
                  </a:lnTo>
                  <a:lnTo>
                    <a:pt x="1621" y="844"/>
                  </a:lnTo>
                  <a:lnTo>
                    <a:pt x="960" y="844"/>
                  </a:lnTo>
                  <a:close/>
                  <a:moveTo>
                    <a:pt x="960" y="864"/>
                  </a:moveTo>
                  <a:lnTo>
                    <a:pt x="1621" y="864"/>
                  </a:lnTo>
                  <a:lnTo>
                    <a:pt x="1621" y="933"/>
                  </a:lnTo>
                  <a:lnTo>
                    <a:pt x="960" y="933"/>
                  </a:lnTo>
                  <a:close/>
                  <a:moveTo>
                    <a:pt x="960" y="953"/>
                  </a:moveTo>
                  <a:lnTo>
                    <a:pt x="1621" y="953"/>
                  </a:lnTo>
                  <a:lnTo>
                    <a:pt x="1621" y="1022"/>
                  </a:lnTo>
                  <a:lnTo>
                    <a:pt x="960" y="1022"/>
                  </a:lnTo>
                  <a:close/>
                  <a:moveTo>
                    <a:pt x="1621" y="1111"/>
                  </a:moveTo>
                  <a:lnTo>
                    <a:pt x="960" y="1111"/>
                  </a:lnTo>
                  <a:lnTo>
                    <a:pt x="960" y="1042"/>
                  </a:lnTo>
                  <a:lnTo>
                    <a:pt x="1621" y="1042"/>
                  </a:lnTo>
                  <a:close/>
                  <a:moveTo>
                    <a:pt x="880" y="553"/>
                  </a:moveTo>
                  <a:lnTo>
                    <a:pt x="907" y="553"/>
                  </a:lnTo>
                  <a:lnTo>
                    <a:pt x="1674" y="553"/>
                  </a:lnTo>
                  <a:lnTo>
                    <a:pt x="1701" y="553"/>
                  </a:lnTo>
                  <a:lnTo>
                    <a:pt x="1701" y="618"/>
                  </a:lnTo>
                  <a:lnTo>
                    <a:pt x="1631" y="618"/>
                  </a:lnTo>
                  <a:lnTo>
                    <a:pt x="949" y="618"/>
                  </a:lnTo>
                  <a:lnTo>
                    <a:pt x="880" y="618"/>
                  </a:lnTo>
                  <a:close/>
                  <a:moveTo>
                    <a:pt x="517" y="825"/>
                  </a:moveTo>
                  <a:lnTo>
                    <a:pt x="860" y="563"/>
                  </a:lnTo>
                  <a:lnTo>
                    <a:pt x="860" y="623"/>
                  </a:lnTo>
                  <a:lnTo>
                    <a:pt x="533" y="874"/>
                  </a:lnTo>
                  <a:cubicBezTo>
                    <a:pt x="533" y="872"/>
                    <a:pt x="533" y="870"/>
                    <a:pt x="533" y="868"/>
                  </a:cubicBezTo>
                  <a:cubicBezTo>
                    <a:pt x="533" y="852"/>
                    <a:pt x="527" y="837"/>
                    <a:pt x="517" y="825"/>
                  </a:cubicBezTo>
                  <a:close/>
                  <a:moveTo>
                    <a:pt x="465" y="915"/>
                  </a:moveTo>
                  <a:cubicBezTo>
                    <a:pt x="439" y="915"/>
                    <a:pt x="418" y="894"/>
                    <a:pt x="418" y="868"/>
                  </a:cubicBezTo>
                  <a:cubicBezTo>
                    <a:pt x="418" y="842"/>
                    <a:pt x="439" y="822"/>
                    <a:pt x="465" y="822"/>
                  </a:cubicBezTo>
                  <a:cubicBezTo>
                    <a:pt x="491" y="822"/>
                    <a:pt x="512" y="842"/>
                    <a:pt x="512" y="868"/>
                  </a:cubicBezTo>
                  <a:cubicBezTo>
                    <a:pt x="512" y="894"/>
                    <a:pt x="491" y="915"/>
                    <a:pt x="465" y="915"/>
                  </a:cubicBezTo>
                  <a:close/>
                  <a:moveTo>
                    <a:pt x="403" y="842"/>
                  </a:moveTo>
                  <a:lnTo>
                    <a:pt x="209" y="608"/>
                  </a:lnTo>
                  <a:cubicBezTo>
                    <a:pt x="207" y="609"/>
                    <a:pt x="205" y="609"/>
                    <a:pt x="203" y="609"/>
                  </a:cubicBezTo>
                  <a:cubicBezTo>
                    <a:pt x="202" y="609"/>
                    <a:pt x="202" y="609"/>
                    <a:pt x="201" y="609"/>
                  </a:cubicBezTo>
                  <a:cubicBezTo>
                    <a:pt x="202" y="609"/>
                    <a:pt x="202" y="609"/>
                    <a:pt x="203" y="609"/>
                  </a:cubicBezTo>
                  <a:cubicBezTo>
                    <a:pt x="223" y="609"/>
                    <a:pt x="240" y="597"/>
                    <a:pt x="249" y="581"/>
                  </a:cubicBezTo>
                  <a:lnTo>
                    <a:pt x="437" y="808"/>
                  </a:lnTo>
                  <a:cubicBezTo>
                    <a:pt x="422" y="814"/>
                    <a:pt x="409" y="827"/>
                    <a:pt x="403" y="842"/>
                  </a:cubicBezTo>
                  <a:lnTo>
                    <a:pt x="29" y="543"/>
                  </a:lnTo>
                  <a:lnTo>
                    <a:pt x="21" y="482"/>
                  </a:lnTo>
                  <a:lnTo>
                    <a:pt x="40" y="457"/>
                  </a:lnTo>
                  <a:lnTo>
                    <a:pt x="63" y="474"/>
                  </a:lnTo>
                  <a:lnTo>
                    <a:pt x="53" y="491"/>
                  </a:lnTo>
                  <a:cubicBezTo>
                    <a:pt x="52" y="492"/>
                    <a:pt x="52" y="494"/>
                    <a:pt x="52" y="496"/>
                  </a:cubicBezTo>
                  <a:lnTo>
                    <a:pt x="51" y="531"/>
                  </a:lnTo>
                  <a:cubicBezTo>
                    <a:pt x="51" y="534"/>
                    <a:pt x="53" y="537"/>
                    <a:pt x="55" y="539"/>
                  </a:cubicBezTo>
                  <a:lnTo>
                    <a:pt x="110" y="577"/>
                  </a:lnTo>
                  <a:cubicBezTo>
                    <a:pt x="112" y="579"/>
                    <a:pt x="115" y="579"/>
                    <a:pt x="118" y="579"/>
                  </a:cubicBezTo>
                  <a:lnTo>
                    <a:pt x="153" y="573"/>
                  </a:lnTo>
                  <a:cubicBezTo>
                    <a:pt x="156" y="584"/>
                    <a:pt x="162" y="592"/>
                    <a:pt x="171" y="599"/>
                  </a:cubicBezTo>
                  <a:lnTo>
                    <a:pt x="115" y="608"/>
                  </a:lnTo>
                  <a:close/>
                  <a:moveTo>
                    <a:pt x="179" y="603"/>
                  </a:moveTo>
                  <a:cubicBezTo>
                    <a:pt x="178" y="603"/>
                    <a:pt x="177" y="603"/>
                    <a:pt x="177" y="602"/>
                  </a:cubicBezTo>
                  <a:cubicBezTo>
                    <a:pt x="177" y="603"/>
                    <a:pt x="178" y="603"/>
                    <a:pt x="179" y="603"/>
                  </a:cubicBezTo>
                  <a:close/>
                  <a:moveTo>
                    <a:pt x="203" y="523"/>
                  </a:moveTo>
                  <a:cubicBezTo>
                    <a:pt x="220" y="523"/>
                    <a:pt x="235" y="538"/>
                    <a:pt x="235" y="556"/>
                  </a:cubicBezTo>
                  <a:cubicBezTo>
                    <a:pt x="235" y="574"/>
                    <a:pt x="220" y="589"/>
                    <a:pt x="203" y="589"/>
                  </a:cubicBezTo>
                  <a:cubicBezTo>
                    <a:pt x="184" y="589"/>
                    <a:pt x="170" y="574"/>
                    <a:pt x="170" y="556"/>
                  </a:cubicBezTo>
                  <a:cubicBezTo>
                    <a:pt x="170" y="538"/>
                    <a:pt x="184" y="523"/>
                    <a:pt x="203" y="523"/>
                  </a:cubicBezTo>
                  <a:close/>
                  <a:moveTo>
                    <a:pt x="220" y="506"/>
                  </a:moveTo>
                  <a:close/>
                  <a:moveTo>
                    <a:pt x="220" y="403"/>
                  </a:moveTo>
                  <a:lnTo>
                    <a:pt x="188" y="392"/>
                  </a:lnTo>
                  <a:cubicBezTo>
                    <a:pt x="186" y="392"/>
                    <a:pt x="184" y="392"/>
                    <a:pt x="182" y="392"/>
                  </a:cubicBezTo>
                  <a:lnTo>
                    <a:pt x="163" y="397"/>
                  </a:lnTo>
                  <a:lnTo>
                    <a:pt x="154" y="369"/>
                  </a:lnTo>
                  <a:lnTo>
                    <a:pt x="184" y="359"/>
                  </a:lnTo>
                  <a:lnTo>
                    <a:pt x="244" y="384"/>
                  </a:lnTo>
                  <a:lnTo>
                    <a:pt x="281" y="482"/>
                  </a:lnTo>
                  <a:lnTo>
                    <a:pt x="252" y="538"/>
                  </a:lnTo>
                  <a:cubicBezTo>
                    <a:pt x="249" y="527"/>
                    <a:pt x="240" y="517"/>
                    <a:pt x="230" y="510"/>
                  </a:cubicBezTo>
                  <a:lnTo>
                    <a:pt x="245" y="482"/>
                  </a:lnTo>
                  <a:cubicBezTo>
                    <a:pt x="246" y="479"/>
                    <a:pt x="247" y="477"/>
                    <a:pt x="246" y="474"/>
                  </a:cubicBezTo>
                  <a:lnTo>
                    <a:pt x="227" y="410"/>
                  </a:lnTo>
                  <a:cubicBezTo>
                    <a:pt x="226" y="407"/>
                    <a:pt x="224" y="405"/>
                    <a:pt x="220" y="403"/>
                  </a:cubicBezTo>
                  <a:lnTo>
                    <a:pt x="255" y="556"/>
                  </a:lnTo>
                  <a:cubicBezTo>
                    <a:pt x="255" y="559"/>
                    <a:pt x="255" y="562"/>
                    <a:pt x="255" y="565"/>
                  </a:cubicBezTo>
                  <a:cubicBezTo>
                    <a:pt x="255" y="562"/>
                    <a:pt x="255" y="559"/>
                    <a:pt x="255" y="556"/>
                  </a:cubicBezTo>
                  <a:cubicBezTo>
                    <a:pt x="255" y="553"/>
                    <a:pt x="255" y="549"/>
                    <a:pt x="255" y="547"/>
                  </a:cubicBezTo>
                  <a:cubicBezTo>
                    <a:pt x="255" y="549"/>
                    <a:pt x="255" y="553"/>
                    <a:pt x="255" y="556"/>
                  </a:cubicBezTo>
                  <a:close/>
                  <a:moveTo>
                    <a:pt x="917" y="394"/>
                  </a:moveTo>
                  <a:cubicBezTo>
                    <a:pt x="917" y="187"/>
                    <a:pt x="1084" y="20"/>
                    <a:pt x="1290" y="20"/>
                  </a:cubicBezTo>
                  <a:cubicBezTo>
                    <a:pt x="1496" y="20"/>
                    <a:pt x="1664" y="187"/>
                    <a:pt x="1664" y="394"/>
                  </a:cubicBezTo>
                  <a:lnTo>
                    <a:pt x="1664" y="532"/>
                  </a:lnTo>
                  <a:lnTo>
                    <a:pt x="917" y="532"/>
                  </a:lnTo>
                  <a:close/>
                  <a:moveTo>
                    <a:pt x="2346" y="229"/>
                  </a:moveTo>
                  <a:lnTo>
                    <a:pt x="2309" y="214"/>
                  </a:lnTo>
                  <a:cubicBezTo>
                    <a:pt x="2316" y="196"/>
                    <a:pt x="2326" y="163"/>
                    <a:pt x="2319" y="147"/>
                  </a:cubicBezTo>
                  <a:cubicBezTo>
                    <a:pt x="2316" y="141"/>
                    <a:pt x="2312" y="138"/>
                    <a:pt x="2307" y="137"/>
                  </a:cubicBezTo>
                  <a:cubicBezTo>
                    <a:pt x="2273" y="126"/>
                    <a:pt x="2238" y="215"/>
                    <a:pt x="2219" y="269"/>
                  </a:cubicBezTo>
                  <a:cubicBezTo>
                    <a:pt x="2217" y="274"/>
                    <a:pt x="2220" y="279"/>
                    <a:pt x="2225" y="282"/>
                  </a:cubicBezTo>
                  <a:lnTo>
                    <a:pt x="2238" y="287"/>
                  </a:lnTo>
                  <a:lnTo>
                    <a:pt x="2103" y="640"/>
                  </a:lnTo>
                  <a:cubicBezTo>
                    <a:pt x="2089" y="641"/>
                    <a:pt x="2076" y="646"/>
                    <a:pt x="2066" y="653"/>
                  </a:cubicBezTo>
                  <a:lnTo>
                    <a:pt x="1715" y="532"/>
                  </a:lnTo>
                  <a:cubicBezTo>
                    <a:pt x="1713" y="532"/>
                    <a:pt x="1712" y="532"/>
                    <a:pt x="1712" y="532"/>
                  </a:cubicBezTo>
                  <a:cubicBezTo>
                    <a:pt x="1711" y="532"/>
                    <a:pt x="1711" y="532"/>
                    <a:pt x="1711" y="532"/>
                  </a:cubicBezTo>
                  <a:lnTo>
                    <a:pt x="1685" y="532"/>
                  </a:lnTo>
                  <a:lnTo>
                    <a:pt x="1685" y="394"/>
                  </a:lnTo>
                  <a:cubicBezTo>
                    <a:pt x="1685" y="176"/>
                    <a:pt x="1508" y="0"/>
                    <a:pt x="1290" y="0"/>
                  </a:cubicBezTo>
                  <a:cubicBezTo>
                    <a:pt x="1073" y="0"/>
                    <a:pt x="896" y="176"/>
                    <a:pt x="896" y="394"/>
                  </a:cubicBezTo>
                  <a:lnTo>
                    <a:pt x="896" y="532"/>
                  </a:lnTo>
                  <a:lnTo>
                    <a:pt x="869" y="532"/>
                  </a:lnTo>
                  <a:cubicBezTo>
                    <a:pt x="868" y="532"/>
                    <a:pt x="867" y="532"/>
                    <a:pt x="866" y="533"/>
                  </a:cubicBezTo>
                  <a:lnTo>
                    <a:pt x="865" y="533"/>
                  </a:lnTo>
                  <a:cubicBezTo>
                    <a:pt x="864" y="534"/>
                    <a:pt x="864" y="534"/>
                    <a:pt x="863" y="534"/>
                  </a:cubicBezTo>
                  <a:lnTo>
                    <a:pt x="502" y="812"/>
                  </a:lnTo>
                  <a:cubicBezTo>
                    <a:pt x="491" y="805"/>
                    <a:pt x="479" y="801"/>
                    <a:pt x="465" y="801"/>
                  </a:cubicBezTo>
                  <a:cubicBezTo>
                    <a:pt x="463" y="801"/>
                    <a:pt x="461" y="801"/>
                    <a:pt x="459" y="801"/>
                  </a:cubicBezTo>
                  <a:lnTo>
                    <a:pt x="263" y="564"/>
                  </a:lnTo>
                  <a:lnTo>
                    <a:pt x="301" y="487"/>
                  </a:lnTo>
                  <a:cubicBezTo>
                    <a:pt x="302" y="485"/>
                    <a:pt x="302" y="482"/>
                    <a:pt x="301" y="479"/>
                  </a:cubicBezTo>
                  <a:lnTo>
                    <a:pt x="261" y="373"/>
                  </a:lnTo>
                  <a:cubicBezTo>
                    <a:pt x="260" y="371"/>
                    <a:pt x="259" y="369"/>
                    <a:pt x="256" y="368"/>
                  </a:cubicBezTo>
                  <a:lnTo>
                    <a:pt x="189" y="339"/>
                  </a:lnTo>
                  <a:cubicBezTo>
                    <a:pt x="187" y="339"/>
                    <a:pt x="184" y="338"/>
                    <a:pt x="182" y="339"/>
                  </a:cubicBezTo>
                  <a:lnTo>
                    <a:pt x="138" y="352"/>
                  </a:lnTo>
                  <a:cubicBezTo>
                    <a:pt x="135" y="353"/>
                    <a:pt x="133" y="354"/>
                    <a:pt x="132" y="357"/>
                  </a:cubicBezTo>
                  <a:cubicBezTo>
                    <a:pt x="131" y="359"/>
                    <a:pt x="130" y="363"/>
                    <a:pt x="131" y="365"/>
                  </a:cubicBezTo>
                  <a:lnTo>
                    <a:pt x="146" y="412"/>
                  </a:lnTo>
                  <a:cubicBezTo>
                    <a:pt x="149" y="417"/>
                    <a:pt x="153" y="419"/>
                    <a:pt x="159" y="419"/>
                  </a:cubicBezTo>
                  <a:lnTo>
                    <a:pt x="184" y="413"/>
                  </a:lnTo>
                  <a:lnTo>
                    <a:pt x="209" y="421"/>
                  </a:lnTo>
                  <a:lnTo>
                    <a:pt x="225" y="475"/>
                  </a:lnTo>
                  <a:lnTo>
                    <a:pt x="210" y="504"/>
                  </a:lnTo>
                  <a:cubicBezTo>
                    <a:pt x="208" y="503"/>
                    <a:pt x="205" y="503"/>
                    <a:pt x="203" y="503"/>
                  </a:cubicBezTo>
                  <a:cubicBezTo>
                    <a:pt x="173" y="503"/>
                    <a:pt x="150" y="527"/>
                    <a:pt x="150" y="556"/>
                  </a:cubicBezTo>
                  <a:cubicBezTo>
                    <a:pt x="150" y="559"/>
                    <a:pt x="150" y="562"/>
                    <a:pt x="150" y="565"/>
                  </a:cubicBezTo>
                  <a:cubicBezTo>
                    <a:pt x="150" y="562"/>
                    <a:pt x="150" y="559"/>
                    <a:pt x="150" y="556"/>
                  </a:cubicBezTo>
                  <a:cubicBezTo>
                    <a:pt x="150" y="555"/>
                    <a:pt x="150" y="554"/>
                    <a:pt x="150" y="553"/>
                  </a:cubicBezTo>
                  <a:lnTo>
                    <a:pt x="118" y="558"/>
                  </a:lnTo>
                  <a:lnTo>
                    <a:pt x="71" y="526"/>
                  </a:lnTo>
                  <a:lnTo>
                    <a:pt x="72" y="499"/>
                  </a:lnTo>
                  <a:lnTo>
                    <a:pt x="86" y="477"/>
                  </a:lnTo>
                  <a:cubicBezTo>
                    <a:pt x="88" y="473"/>
                    <a:pt x="87" y="466"/>
                    <a:pt x="82" y="463"/>
                  </a:cubicBezTo>
                  <a:lnTo>
                    <a:pt x="43" y="433"/>
                  </a:lnTo>
                  <a:cubicBezTo>
                    <a:pt x="41" y="432"/>
                    <a:pt x="38" y="432"/>
                    <a:pt x="35" y="432"/>
                  </a:cubicBezTo>
                  <a:cubicBezTo>
                    <a:pt x="33" y="432"/>
                    <a:pt x="30" y="434"/>
                    <a:pt x="29" y="436"/>
                  </a:cubicBezTo>
                  <a:lnTo>
                    <a:pt x="2" y="474"/>
                  </a:lnTo>
                  <a:cubicBezTo>
                    <a:pt x="1" y="475"/>
                    <a:pt x="0" y="478"/>
                    <a:pt x="0" y="481"/>
                  </a:cubicBezTo>
                  <a:lnTo>
                    <a:pt x="9" y="549"/>
                  </a:lnTo>
                  <a:cubicBezTo>
                    <a:pt x="10" y="553"/>
                    <a:pt x="11" y="555"/>
                    <a:pt x="13" y="557"/>
                  </a:cubicBezTo>
                  <a:lnTo>
                    <a:pt x="106" y="627"/>
                  </a:lnTo>
                  <a:cubicBezTo>
                    <a:pt x="108" y="628"/>
                    <a:pt x="110" y="629"/>
                    <a:pt x="112" y="629"/>
                  </a:cubicBezTo>
                  <a:cubicBezTo>
                    <a:pt x="113" y="629"/>
                    <a:pt x="114" y="629"/>
                    <a:pt x="114" y="628"/>
                  </a:cubicBezTo>
                  <a:lnTo>
                    <a:pt x="189" y="616"/>
                  </a:lnTo>
                  <a:lnTo>
                    <a:pt x="398" y="868"/>
                  </a:lnTo>
                  <a:cubicBezTo>
                    <a:pt x="398" y="905"/>
                    <a:pt x="428" y="936"/>
                    <a:pt x="465" y="936"/>
                  </a:cubicBezTo>
                  <a:cubicBezTo>
                    <a:pt x="487" y="936"/>
                    <a:pt x="506" y="926"/>
                    <a:pt x="518" y="910"/>
                  </a:cubicBezTo>
                  <a:lnTo>
                    <a:pt x="873" y="639"/>
                  </a:lnTo>
                  <a:lnTo>
                    <a:pt x="939" y="639"/>
                  </a:lnTo>
                  <a:lnTo>
                    <a:pt x="939" y="1182"/>
                  </a:lnTo>
                  <a:lnTo>
                    <a:pt x="869" y="1182"/>
                  </a:lnTo>
                  <a:cubicBezTo>
                    <a:pt x="864" y="1182"/>
                    <a:pt x="860" y="1187"/>
                    <a:pt x="860" y="1193"/>
                  </a:cubicBezTo>
                  <a:lnTo>
                    <a:pt x="860" y="1356"/>
                  </a:lnTo>
                  <a:lnTo>
                    <a:pt x="479" y="1356"/>
                  </a:lnTo>
                  <a:cubicBezTo>
                    <a:pt x="374" y="1356"/>
                    <a:pt x="287" y="1436"/>
                    <a:pt x="277" y="1538"/>
                  </a:cubicBezTo>
                  <a:cubicBezTo>
                    <a:pt x="276" y="1544"/>
                    <a:pt x="276" y="1551"/>
                    <a:pt x="276" y="1559"/>
                  </a:cubicBezTo>
                  <a:cubicBezTo>
                    <a:pt x="276" y="1565"/>
                    <a:pt x="276" y="1573"/>
                    <a:pt x="277" y="1579"/>
                  </a:cubicBezTo>
                  <a:cubicBezTo>
                    <a:pt x="287" y="1681"/>
                    <a:pt x="374" y="1762"/>
                    <a:pt x="479" y="1762"/>
                  </a:cubicBezTo>
                  <a:lnTo>
                    <a:pt x="2102" y="1762"/>
                  </a:lnTo>
                  <a:cubicBezTo>
                    <a:pt x="2207" y="1762"/>
                    <a:pt x="2294" y="1681"/>
                    <a:pt x="2304" y="1579"/>
                  </a:cubicBezTo>
                  <a:cubicBezTo>
                    <a:pt x="2305" y="1573"/>
                    <a:pt x="2305" y="1565"/>
                    <a:pt x="2305" y="1559"/>
                  </a:cubicBezTo>
                  <a:cubicBezTo>
                    <a:pt x="2305" y="1551"/>
                    <a:pt x="2305" y="1544"/>
                    <a:pt x="2304" y="1538"/>
                  </a:cubicBezTo>
                  <a:cubicBezTo>
                    <a:pt x="2294" y="1436"/>
                    <a:pt x="2207" y="1356"/>
                    <a:pt x="2102" y="1356"/>
                  </a:cubicBezTo>
                  <a:lnTo>
                    <a:pt x="1721" y="1356"/>
                  </a:lnTo>
                  <a:lnTo>
                    <a:pt x="1721" y="1193"/>
                  </a:lnTo>
                  <a:cubicBezTo>
                    <a:pt x="1721" y="1187"/>
                    <a:pt x="1717" y="1182"/>
                    <a:pt x="1711" y="1182"/>
                  </a:cubicBezTo>
                  <a:lnTo>
                    <a:pt x="1641" y="1182"/>
                  </a:lnTo>
                  <a:lnTo>
                    <a:pt x="1641" y="639"/>
                  </a:lnTo>
                  <a:lnTo>
                    <a:pt x="1709" y="639"/>
                  </a:lnTo>
                  <a:lnTo>
                    <a:pt x="2065" y="761"/>
                  </a:lnTo>
                  <a:cubicBezTo>
                    <a:pt x="2077" y="769"/>
                    <a:pt x="2091" y="775"/>
                    <a:pt x="2107" y="775"/>
                  </a:cubicBezTo>
                  <a:cubicBezTo>
                    <a:pt x="2143" y="775"/>
                    <a:pt x="2173" y="745"/>
                    <a:pt x="2174" y="709"/>
                  </a:cubicBezTo>
                  <a:lnTo>
                    <a:pt x="2317" y="321"/>
                  </a:lnTo>
                  <a:lnTo>
                    <a:pt x="2327" y="325"/>
                  </a:lnTo>
                  <a:cubicBezTo>
                    <a:pt x="2328" y="325"/>
                    <a:pt x="2329" y="326"/>
                    <a:pt x="2331" y="326"/>
                  </a:cubicBezTo>
                  <a:cubicBezTo>
                    <a:pt x="2333" y="326"/>
                    <a:pt x="2334" y="325"/>
                    <a:pt x="2336" y="324"/>
                  </a:cubicBezTo>
                  <a:cubicBezTo>
                    <a:pt x="2338" y="323"/>
                    <a:pt x="2340" y="320"/>
                    <a:pt x="2341" y="317"/>
                  </a:cubicBezTo>
                  <a:lnTo>
                    <a:pt x="2353" y="240"/>
                  </a:lnTo>
                  <a:cubicBezTo>
                    <a:pt x="2354" y="236"/>
                    <a:pt x="2351" y="231"/>
                    <a:pt x="2346" y="229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42" name="Freeform: Shape 1141">
              <a:extLst>
                <a:ext uri="{FF2B5EF4-FFF2-40B4-BE49-F238E27FC236}">
                  <a16:creationId xmlns:a16="http://schemas.microsoft.com/office/drawing/2014/main" id="{A72A5721-5C12-4761-89C5-2F127B310767}"/>
                </a:ext>
              </a:extLst>
            </p:cNvPr>
            <p:cNvSpPr/>
            <p:nvPr/>
          </p:nvSpPr>
          <p:spPr>
            <a:xfrm>
              <a:off x="19901528" y="10377358"/>
              <a:ext cx="134546" cy="13579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9" h="110">
                  <a:moveTo>
                    <a:pt x="109" y="56"/>
                  </a:moveTo>
                  <a:cubicBezTo>
                    <a:pt x="109" y="25"/>
                    <a:pt x="85" y="0"/>
                    <a:pt x="55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5"/>
                    <a:pt x="25" y="110"/>
                    <a:pt x="55" y="110"/>
                  </a:cubicBezTo>
                  <a:cubicBezTo>
                    <a:pt x="85" y="110"/>
                    <a:pt x="109" y="85"/>
                    <a:pt x="109" y="56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43" name="Freeform: Shape 1142">
              <a:extLst>
                <a:ext uri="{FF2B5EF4-FFF2-40B4-BE49-F238E27FC236}">
                  <a16:creationId xmlns:a16="http://schemas.microsoft.com/office/drawing/2014/main" id="{B6F79B80-743A-4F95-919A-8C6E1FD36CB4}"/>
                </a:ext>
              </a:extLst>
            </p:cNvPr>
            <p:cNvSpPr/>
            <p:nvPr/>
          </p:nvSpPr>
          <p:spPr>
            <a:xfrm>
              <a:off x="19841727" y="10318806"/>
              <a:ext cx="290269" cy="25414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4" h="205">
                  <a:moveTo>
                    <a:pt x="21" y="103"/>
                  </a:moveTo>
                  <a:cubicBezTo>
                    <a:pt x="21" y="57"/>
                    <a:pt x="57" y="20"/>
                    <a:pt x="103" y="20"/>
                  </a:cubicBezTo>
                  <a:cubicBezTo>
                    <a:pt x="148" y="20"/>
                    <a:pt x="185" y="57"/>
                    <a:pt x="185" y="103"/>
                  </a:cubicBezTo>
                  <a:cubicBezTo>
                    <a:pt x="185" y="148"/>
                    <a:pt x="148" y="184"/>
                    <a:pt x="103" y="184"/>
                  </a:cubicBezTo>
                  <a:cubicBezTo>
                    <a:pt x="57" y="184"/>
                    <a:pt x="21" y="148"/>
                    <a:pt x="21" y="103"/>
                  </a:cubicBezTo>
                  <a:close/>
                  <a:moveTo>
                    <a:pt x="131" y="0"/>
                  </a:moveTo>
                  <a:lnTo>
                    <a:pt x="100" y="0"/>
                  </a:lnTo>
                  <a:lnTo>
                    <a:pt x="99" y="0"/>
                  </a:lnTo>
                  <a:cubicBezTo>
                    <a:pt x="44" y="1"/>
                    <a:pt x="0" y="47"/>
                    <a:pt x="0" y="103"/>
                  </a:cubicBezTo>
                  <a:cubicBezTo>
                    <a:pt x="0" y="157"/>
                    <a:pt x="44" y="203"/>
                    <a:pt x="99" y="205"/>
                  </a:cubicBezTo>
                  <a:lnTo>
                    <a:pt x="100" y="205"/>
                  </a:lnTo>
                  <a:lnTo>
                    <a:pt x="131" y="205"/>
                  </a:lnTo>
                  <a:cubicBezTo>
                    <a:pt x="188" y="205"/>
                    <a:pt x="234" y="159"/>
                    <a:pt x="234" y="103"/>
                  </a:cubicBezTo>
                  <a:cubicBezTo>
                    <a:pt x="234" y="46"/>
                    <a:pt x="188" y="0"/>
                    <a:pt x="131" y="0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44" name="Freeform: Shape 1143">
              <a:extLst>
                <a:ext uri="{FF2B5EF4-FFF2-40B4-BE49-F238E27FC236}">
                  <a16:creationId xmlns:a16="http://schemas.microsoft.com/office/drawing/2014/main" id="{B4D340A3-7A82-4123-85C5-43B9E37CEDA3}"/>
                </a:ext>
              </a:extLst>
            </p:cNvPr>
            <p:cNvSpPr/>
            <p:nvPr/>
          </p:nvSpPr>
          <p:spPr>
            <a:xfrm>
              <a:off x="16387149" y="4761333"/>
              <a:ext cx="114613" cy="4111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3" h="34">
                  <a:moveTo>
                    <a:pt x="93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93" y="34"/>
                  </a:lnTo>
                  <a:close/>
                </a:path>
              </a:pathLst>
            </a:custGeom>
            <a:solidFill>
              <a:srgbClr val="AFB1B4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45" name="Freeform: Shape 1144">
              <a:extLst>
                <a:ext uri="{FF2B5EF4-FFF2-40B4-BE49-F238E27FC236}">
                  <a16:creationId xmlns:a16="http://schemas.microsoft.com/office/drawing/2014/main" id="{D17CF847-E5C4-4963-AC7E-1AF54D7936F7}"/>
                </a:ext>
              </a:extLst>
            </p:cNvPr>
            <p:cNvSpPr/>
            <p:nvPr/>
          </p:nvSpPr>
          <p:spPr>
            <a:xfrm>
              <a:off x="14503512" y="3458231"/>
              <a:ext cx="2054311" cy="22548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50" h="182">
                  <a:moveTo>
                    <a:pt x="1558" y="0"/>
                  </a:moveTo>
                  <a:lnTo>
                    <a:pt x="91" y="0"/>
                  </a:lnTo>
                  <a:cubicBezTo>
                    <a:pt x="41" y="0"/>
                    <a:pt x="0" y="41"/>
                    <a:pt x="0" y="91"/>
                  </a:cubicBezTo>
                  <a:cubicBezTo>
                    <a:pt x="0" y="141"/>
                    <a:pt x="41" y="182"/>
                    <a:pt x="91" y="182"/>
                  </a:cubicBezTo>
                  <a:lnTo>
                    <a:pt x="1558" y="182"/>
                  </a:lnTo>
                  <a:cubicBezTo>
                    <a:pt x="1609" y="182"/>
                    <a:pt x="1650" y="141"/>
                    <a:pt x="1650" y="91"/>
                  </a:cubicBezTo>
                  <a:cubicBezTo>
                    <a:pt x="1650" y="41"/>
                    <a:pt x="1609" y="0"/>
                    <a:pt x="1558" y="0"/>
                  </a:cubicBezTo>
                  <a:close/>
                </a:path>
              </a:pathLst>
            </a:custGeom>
            <a:solidFill>
              <a:srgbClr val="E5E5E5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46" name="Freeform: Shape 1145">
              <a:extLst>
                <a:ext uri="{FF2B5EF4-FFF2-40B4-BE49-F238E27FC236}">
                  <a16:creationId xmlns:a16="http://schemas.microsoft.com/office/drawing/2014/main" id="{F9BB7C92-447F-4638-95EF-47E968957774}"/>
                </a:ext>
              </a:extLst>
            </p:cNvPr>
            <p:cNvSpPr/>
            <p:nvPr/>
          </p:nvSpPr>
          <p:spPr>
            <a:xfrm>
              <a:off x="16370954" y="4560760"/>
              <a:ext cx="147003" cy="20057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9" h="162">
                  <a:moveTo>
                    <a:pt x="119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119" y="162"/>
                  </a:lnTo>
                  <a:close/>
                </a:path>
              </a:pathLst>
            </a:custGeom>
            <a:solidFill>
              <a:srgbClr val="E5E5E5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47" name="Freeform: Shape 1146">
              <a:extLst>
                <a:ext uri="{FF2B5EF4-FFF2-40B4-BE49-F238E27FC236}">
                  <a16:creationId xmlns:a16="http://schemas.microsoft.com/office/drawing/2014/main" id="{10A25F5A-474E-4E4B-B97D-2FA35BB4CCBC}"/>
                </a:ext>
              </a:extLst>
            </p:cNvPr>
            <p:cNvSpPr/>
            <p:nvPr/>
          </p:nvSpPr>
          <p:spPr>
            <a:xfrm>
              <a:off x="15750546" y="4803690"/>
              <a:ext cx="1394041" cy="95303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0" h="766">
                  <a:moveTo>
                    <a:pt x="1103" y="542"/>
                  </a:moveTo>
                  <a:cubicBezTo>
                    <a:pt x="1113" y="530"/>
                    <a:pt x="1120" y="515"/>
                    <a:pt x="1120" y="498"/>
                  </a:cubicBezTo>
                  <a:cubicBezTo>
                    <a:pt x="1120" y="463"/>
                    <a:pt x="1091" y="435"/>
                    <a:pt x="1056" y="435"/>
                  </a:cubicBezTo>
                  <a:cubicBezTo>
                    <a:pt x="1050" y="435"/>
                    <a:pt x="1044" y="435"/>
                    <a:pt x="1038" y="437"/>
                  </a:cubicBezTo>
                  <a:lnTo>
                    <a:pt x="690" y="134"/>
                  </a:lnTo>
                  <a:lnTo>
                    <a:pt x="690" y="133"/>
                  </a:lnTo>
                  <a:cubicBezTo>
                    <a:pt x="690" y="59"/>
                    <a:pt x="631" y="0"/>
                    <a:pt x="557" y="0"/>
                  </a:cubicBezTo>
                  <a:cubicBezTo>
                    <a:pt x="484" y="0"/>
                    <a:pt x="425" y="59"/>
                    <a:pt x="425" y="133"/>
                  </a:cubicBezTo>
                  <a:cubicBezTo>
                    <a:pt x="425" y="135"/>
                    <a:pt x="425" y="136"/>
                    <a:pt x="425" y="138"/>
                  </a:cubicBezTo>
                  <a:lnTo>
                    <a:pt x="81" y="437"/>
                  </a:lnTo>
                  <a:cubicBezTo>
                    <a:pt x="76" y="435"/>
                    <a:pt x="70" y="435"/>
                    <a:pt x="64" y="435"/>
                  </a:cubicBezTo>
                  <a:cubicBezTo>
                    <a:pt x="28" y="435"/>
                    <a:pt x="0" y="463"/>
                    <a:pt x="0" y="498"/>
                  </a:cubicBezTo>
                  <a:cubicBezTo>
                    <a:pt x="0" y="515"/>
                    <a:pt x="6" y="530"/>
                    <a:pt x="17" y="542"/>
                  </a:cubicBezTo>
                  <a:cubicBezTo>
                    <a:pt x="22" y="547"/>
                    <a:pt x="27" y="552"/>
                    <a:pt x="33" y="555"/>
                  </a:cubicBezTo>
                  <a:lnTo>
                    <a:pt x="231" y="708"/>
                  </a:lnTo>
                  <a:lnTo>
                    <a:pt x="316" y="708"/>
                  </a:lnTo>
                  <a:lnTo>
                    <a:pt x="127" y="498"/>
                  </a:lnTo>
                  <a:cubicBezTo>
                    <a:pt x="127" y="497"/>
                    <a:pt x="127" y="497"/>
                    <a:pt x="127" y="497"/>
                  </a:cubicBezTo>
                  <a:lnTo>
                    <a:pt x="511" y="257"/>
                  </a:lnTo>
                  <a:cubicBezTo>
                    <a:pt x="526" y="262"/>
                    <a:pt x="541" y="265"/>
                    <a:pt x="557" y="265"/>
                  </a:cubicBezTo>
                  <a:cubicBezTo>
                    <a:pt x="575" y="265"/>
                    <a:pt x="592" y="262"/>
                    <a:pt x="606" y="256"/>
                  </a:cubicBezTo>
                  <a:lnTo>
                    <a:pt x="992" y="497"/>
                  </a:lnTo>
                  <a:lnTo>
                    <a:pt x="992" y="498"/>
                  </a:lnTo>
                  <a:lnTo>
                    <a:pt x="783" y="732"/>
                  </a:lnTo>
                  <a:lnTo>
                    <a:pt x="814" y="766"/>
                  </a:lnTo>
                  <a:lnTo>
                    <a:pt x="1086" y="555"/>
                  </a:lnTo>
                  <a:cubicBezTo>
                    <a:pt x="1092" y="552"/>
                    <a:pt x="1098" y="547"/>
                    <a:pt x="1102" y="542"/>
                  </a:cubicBezTo>
                  <a:close/>
                </a:path>
              </a:pathLst>
            </a:custGeom>
            <a:solidFill>
              <a:srgbClr val="E5E5E5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48" name="Freeform: Shape 1147">
              <a:extLst>
                <a:ext uri="{FF2B5EF4-FFF2-40B4-BE49-F238E27FC236}">
                  <a16:creationId xmlns:a16="http://schemas.microsoft.com/office/drawing/2014/main" id="{BADCF646-0035-46D9-87DB-C7867CA0CCF6}"/>
                </a:ext>
              </a:extLst>
            </p:cNvPr>
            <p:cNvSpPr/>
            <p:nvPr/>
          </p:nvSpPr>
          <p:spPr>
            <a:xfrm>
              <a:off x="16699843" y="5690693"/>
              <a:ext cx="87205" cy="8845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1" h="72">
                  <a:moveTo>
                    <a:pt x="71" y="35"/>
                  </a:moveTo>
                  <a:cubicBezTo>
                    <a:pt x="71" y="16"/>
                    <a:pt x="55" y="0"/>
                    <a:pt x="36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5"/>
                    <a:pt x="15" y="72"/>
                    <a:pt x="36" y="72"/>
                  </a:cubicBezTo>
                  <a:cubicBezTo>
                    <a:pt x="55" y="72"/>
                    <a:pt x="71" y="55"/>
                    <a:pt x="71" y="35"/>
                  </a:cubicBezTo>
                  <a:close/>
                </a:path>
              </a:pathLst>
            </a:custGeom>
            <a:solidFill>
              <a:srgbClr val="AFB1B4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49" name="Freeform: Shape 1148">
              <a:extLst>
                <a:ext uri="{FF2B5EF4-FFF2-40B4-BE49-F238E27FC236}">
                  <a16:creationId xmlns:a16="http://schemas.microsoft.com/office/drawing/2014/main" id="{661A0725-BA9B-4EE5-8EA4-2162504CCCB3}"/>
                </a:ext>
              </a:extLst>
            </p:cNvPr>
            <p:cNvSpPr/>
            <p:nvPr/>
          </p:nvSpPr>
          <p:spPr>
            <a:xfrm>
              <a:off x="11507380" y="5402915"/>
              <a:ext cx="1410236" cy="92686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33" h="745">
                  <a:moveTo>
                    <a:pt x="1130" y="504"/>
                  </a:moveTo>
                  <a:lnTo>
                    <a:pt x="1102" y="504"/>
                  </a:lnTo>
                  <a:lnTo>
                    <a:pt x="1102" y="112"/>
                  </a:lnTo>
                  <a:cubicBezTo>
                    <a:pt x="1119" y="101"/>
                    <a:pt x="1130" y="82"/>
                    <a:pt x="1130" y="61"/>
                  </a:cubicBezTo>
                  <a:cubicBezTo>
                    <a:pt x="1130" y="27"/>
                    <a:pt x="1103" y="0"/>
                    <a:pt x="1069" y="0"/>
                  </a:cubicBezTo>
                  <a:cubicBezTo>
                    <a:pt x="1036" y="0"/>
                    <a:pt x="1009" y="27"/>
                    <a:pt x="1008" y="60"/>
                  </a:cubicBezTo>
                  <a:lnTo>
                    <a:pt x="673" y="338"/>
                  </a:lnTo>
                  <a:lnTo>
                    <a:pt x="648" y="303"/>
                  </a:lnTo>
                  <a:lnTo>
                    <a:pt x="614" y="330"/>
                  </a:lnTo>
                  <a:cubicBezTo>
                    <a:pt x="574" y="271"/>
                    <a:pt x="535" y="217"/>
                    <a:pt x="505" y="176"/>
                  </a:cubicBezTo>
                  <a:cubicBezTo>
                    <a:pt x="491" y="165"/>
                    <a:pt x="469" y="156"/>
                    <a:pt x="434" y="162"/>
                  </a:cubicBezTo>
                  <a:cubicBezTo>
                    <a:pt x="391" y="170"/>
                    <a:pt x="357" y="203"/>
                    <a:pt x="335" y="231"/>
                  </a:cubicBezTo>
                  <a:lnTo>
                    <a:pt x="0" y="745"/>
                  </a:lnTo>
                  <a:lnTo>
                    <a:pt x="893" y="745"/>
                  </a:lnTo>
                  <a:cubicBezTo>
                    <a:pt x="893" y="745"/>
                    <a:pt x="811" y="619"/>
                    <a:pt x="715" y="478"/>
                  </a:cubicBezTo>
                  <a:lnTo>
                    <a:pt x="716" y="478"/>
                  </a:lnTo>
                  <a:lnTo>
                    <a:pt x="752" y="452"/>
                  </a:lnTo>
                  <a:lnTo>
                    <a:pt x="714" y="397"/>
                  </a:lnTo>
                  <a:lnTo>
                    <a:pt x="1043" y="116"/>
                  </a:lnTo>
                  <a:cubicBezTo>
                    <a:pt x="1044" y="116"/>
                    <a:pt x="1045" y="117"/>
                    <a:pt x="1046" y="118"/>
                  </a:cubicBezTo>
                  <a:lnTo>
                    <a:pt x="1046" y="504"/>
                  </a:lnTo>
                  <a:lnTo>
                    <a:pt x="1015" y="504"/>
                  </a:lnTo>
                  <a:lnTo>
                    <a:pt x="1046" y="576"/>
                  </a:lnTo>
                  <a:lnTo>
                    <a:pt x="1088" y="576"/>
                  </a:lnTo>
                  <a:cubicBezTo>
                    <a:pt x="1088" y="576"/>
                    <a:pt x="1091" y="634"/>
                    <a:pt x="1111" y="634"/>
                  </a:cubicBezTo>
                  <a:cubicBezTo>
                    <a:pt x="1144" y="635"/>
                    <a:pt x="1130" y="504"/>
                    <a:pt x="1130" y="504"/>
                  </a:cubicBezTo>
                  <a:close/>
                </a:path>
              </a:pathLst>
            </a:custGeom>
            <a:solidFill>
              <a:srgbClr val="E5E5E5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50" name="Freeform: Shape 1149">
              <a:extLst>
                <a:ext uri="{FF2B5EF4-FFF2-40B4-BE49-F238E27FC236}">
                  <a16:creationId xmlns:a16="http://schemas.microsoft.com/office/drawing/2014/main" id="{5C5C9F36-E30F-494B-83AB-879EAFB05B2C}"/>
                </a:ext>
              </a:extLst>
            </p:cNvPr>
            <p:cNvSpPr/>
            <p:nvPr/>
          </p:nvSpPr>
          <p:spPr>
            <a:xfrm>
              <a:off x="11061390" y="5161232"/>
              <a:ext cx="777374" cy="83966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25" h="675">
                  <a:moveTo>
                    <a:pt x="239" y="373"/>
                  </a:moveTo>
                  <a:lnTo>
                    <a:pt x="435" y="121"/>
                  </a:lnTo>
                  <a:lnTo>
                    <a:pt x="436" y="121"/>
                  </a:lnTo>
                  <a:lnTo>
                    <a:pt x="529" y="591"/>
                  </a:lnTo>
                  <a:lnTo>
                    <a:pt x="488" y="651"/>
                  </a:lnTo>
                  <a:lnTo>
                    <a:pt x="530" y="675"/>
                  </a:lnTo>
                  <a:lnTo>
                    <a:pt x="625" y="529"/>
                  </a:lnTo>
                  <a:lnTo>
                    <a:pt x="587" y="506"/>
                  </a:lnTo>
                  <a:lnTo>
                    <a:pt x="576" y="522"/>
                  </a:lnTo>
                  <a:lnTo>
                    <a:pt x="495" y="103"/>
                  </a:lnTo>
                  <a:cubicBezTo>
                    <a:pt x="505" y="92"/>
                    <a:pt x="511" y="78"/>
                    <a:pt x="511" y="62"/>
                  </a:cubicBezTo>
                  <a:cubicBezTo>
                    <a:pt x="511" y="28"/>
                    <a:pt x="483" y="0"/>
                    <a:pt x="450" y="0"/>
                  </a:cubicBezTo>
                  <a:cubicBezTo>
                    <a:pt x="416" y="0"/>
                    <a:pt x="389" y="28"/>
                    <a:pt x="389" y="62"/>
                  </a:cubicBezTo>
                  <a:cubicBezTo>
                    <a:pt x="389" y="65"/>
                    <a:pt x="389" y="67"/>
                    <a:pt x="389" y="70"/>
                  </a:cubicBezTo>
                  <a:lnTo>
                    <a:pt x="180" y="330"/>
                  </a:lnTo>
                  <a:lnTo>
                    <a:pt x="94" y="317"/>
                  </a:lnTo>
                  <a:lnTo>
                    <a:pt x="6" y="388"/>
                  </a:lnTo>
                  <a:lnTo>
                    <a:pt x="0" y="461"/>
                  </a:lnTo>
                  <a:lnTo>
                    <a:pt x="27" y="499"/>
                  </a:lnTo>
                  <a:lnTo>
                    <a:pt x="67" y="469"/>
                  </a:lnTo>
                  <a:lnTo>
                    <a:pt x="52" y="445"/>
                  </a:lnTo>
                  <a:lnTo>
                    <a:pt x="51" y="410"/>
                  </a:lnTo>
                  <a:lnTo>
                    <a:pt x="106" y="372"/>
                  </a:lnTo>
                  <a:lnTo>
                    <a:pt x="145" y="378"/>
                  </a:lnTo>
                  <a:lnTo>
                    <a:pt x="149" y="383"/>
                  </a:lnTo>
                  <a:cubicBezTo>
                    <a:pt x="149" y="386"/>
                    <a:pt x="150" y="389"/>
                    <a:pt x="151" y="393"/>
                  </a:cubicBezTo>
                  <a:cubicBezTo>
                    <a:pt x="158" y="415"/>
                    <a:pt x="183" y="427"/>
                    <a:pt x="205" y="420"/>
                  </a:cubicBezTo>
                  <a:cubicBezTo>
                    <a:pt x="206" y="419"/>
                    <a:pt x="206" y="419"/>
                    <a:pt x="206" y="419"/>
                  </a:cubicBezTo>
                  <a:lnTo>
                    <a:pt x="213" y="422"/>
                  </a:lnTo>
                  <a:lnTo>
                    <a:pt x="231" y="457"/>
                  </a:lnTo>
                  <a:lnTo>
                    <a:pt x="212" y="521"/>
                  </a:lnTo>
                  <a:lnTo>
                    <a:pt x="179" y="531"/>
                  </a:lnTo>
                  <a:lnTo>
                    <a:pt x="151" y="525"/>
                  </a:lnTo>
                  <a:lnTo>
                    <a:pt x="136" y="572"/>
                  </a:lnTo>
                  <a:lnTo>
                    <a:pt x="179" y="585"/>
                  </a:lnTo>
                  <a:lnTo>
                    <a:pt x="242" y="555"/>
                  </a:lnTo>
                  <a:lnTo>
                    <a:pt x="279" y="445"/>
                  </a:lnTo>
                  <a:lnTo>
                    <a:pt x="242" y="375"/>
                  </a:lnTo>
                  <a:close/>
                </a:path>
              </a:pathLst>
            </a:custGeom>
            <a:solidFill>
              <a:srgbClr val="E5E5E5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51" name="Freeform: Shape 1150">
              <a:extLst>
                <a:ext uri="{FF2B5EF4-FFF2-40B4-BE49-F238E27FC236}">
                  <a16:creationId xmlns:a16="http://schemas.microsoft.com/office/drawing/2014/main" id="{80613A26-F6A0-4069-A7C1-2A1206CA110C}"/>
                </a:ext>
              </a:extLst>
            </p:cNvPr>
            <p:cNvSpPr/>
            <p:nvPr/>
          </p:nvSpPr>
          <p:spPr>
            <a:xfrm>
              <a:off x="11878629" y="5481400"/>
              <a:ext cx="300236" cy="2578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2" h="208">
                  <a:moveTo>
                    <a:pt x="217" y="54"/>
                  </a:moveTo>
                  <a:cubicBezTo>
                    <a:pt x="217" y="54"/>
                    <a:pt x="217" y="53"/>
                    <a:pt x="216" y="53"/>
                  </a:cubicBezTo>
                  <a:cubicBezTo>
                    <a:pt x="217" y="53"/>
                    <a:pt x="217" y="54"/>
                    <a:pt x="217" y="54"/>
                  </a:cubicBezTo>
                  <a:cubicBezTo>
                    <a:pt x="217" y="54"/>
                    <a:pt x="160" y="-29"/>
                    <a:pt x="73" y="10"/>
                  </a:cubicBezTo>
                  <a:cubicBezTo>
                    <a:pt x="-15" y="49"/>
                    <a:pt x="4" y="167"/>
                    <a:pt x="4" y="167"/>
                  </a:cubicBezTo>
                  <a:cubicBezTo>
                    <a:pt x="4" y="167"/>
                    <a:pt x="-8" y="187"/>
                    <a:pt x="9" y="208"/>
                  </a:cubicBezTo>
                  <a:cubicBezTo>
                    <a:pt x="9" y="208"/>
                    <a:pt x="58" y="111"/>
                    <a:pt x="135" y="98"/>
                  </a:cubicBezTo>
                  <a:cubicBezTo>
                    <a:pt x="211" y="86"/>
                    <a:pt x="227" y="141"/>
                    <a:pt x="227" y="141"/>
                  </a:cubicBezTo>
                  <a:cubicBezTo>
                    <a:pt x="227" y="141"/>
                    <a:pt x="266" y="77"/>
                    <a:pt x="217" y="54"/>
                  </a:cubicBezTo>
                  <a:close/>
                </a:path>
              </a:pathLst>
            </a:custGeom>
            <a:solidFill>
              <a:srgbClr val="FFCC03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52" name="Freeform: Shape 1151">
              <a:extLst>
                <a:ext uri="{FF2B5EF4-FFF2-40B4-BE49-F238E27FC236}">
                  <a16:creationId xmlns:a16="http://schemas.microsoft.com/office/drawing/2014/main" id="{189D8039-9C24-4B7D-BC92-4AD9B38ECFC6}"/>
                </a:ext>
              </a:extLst>
            </p:cNvPr>
            <p:cNvSpPr/>
            <p:nvPr/>
          </p:nvSpPr>
          <p:spPr>
            <a:xfrm>
              <a:off x="12006942" y="5799077"/>
              <a:ext cx="271583" cy="26909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9" h="217">
                  <a:moveTo>
                    <a:pt x="109" y="197"/>
                  </a:moveTo>
                  <a:cubicBezTo>
                    <a:pt x="60" y="197"/>
                    <a:pt x="21" y="158"/>
                    <a:pt x="21" y="108"/>
                  </a:cubicBezTo>
                  <a:cubicBezTo>
                    <a:pt x="21" y="60"/>
                    <a:pt x="60" y="20"/>
                    <a:pt x="109" y="20"/>
                  </a:cubicBezTo>
                  <a:cubicBezTo>
                    <a:pt x="158" y="20"/>
                    <a:pt x="198" y="60"/>
                    <a:pt x="198" y="108"/>
                  </a:cubicBezTo>
                  <a:cubicBezTo>
                    <a:pt x="198" y="158"/>
                    <a:pt x="158" y="197"/>
                    <a:pt x="109" y="197"/>
                  </a:cubicBezTo>
                  <a:close/>
                  <a:moveTo>
                    <a:pt x="109" y="0"/>
                  </a:moveTo>
                  <a:cubicBezTo>
                    <a:pt x="49" y="0"/>
                    <a:pt x="0" y="49"/>
                    <a:pt x="0" y="108"/>
                  </a:cubicBezTo>
                  <a:cubicBezTo>
                    <a:pt x="0" y="169"/>
                    <a:pt x="49" y="217"/>
                    <a:pt x="109" y="217"/>
                  </a:cubicBezTo>
                  <a:cubicBezTo>
                    <a:pt x="170" y="217"/>
                    <a:pt x="219" y="169"/>
                    <a:pt x="219" y="108"/>
                  </a:cubicBezTo>
                  <a:cubicBezTo>
                    <a:pt x="219" y="49"/>
                    <a:pt x="170" y="0"/>
                    <a:pt x="109" y="0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53" name="Freeform: Shape 1152">
              <a:extLst>
                <a:ext uri="{FF2B5EF4-FFF2-40B4-BE49-F238E27FC236}">
                  <a16:creationId xmlns:a16="http://schemas.microsoft.com/office/drawing/2014/main" id="{49761635-2B48-4F2E-931E-95957186319C}"/>
                </a:ext>
              </a:extLst>
            </p:cNvPr>
            <p:cNvSpPr/>
            <p:nvPr/>
          </p:nvSpPr>
          <p:spPr>
            <a:xfrm>
              <a:off x="12060515" y="5851400"/>
              <a:ext cx="164445" cy="16444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3" h="133">
                  <a:moveTo>
                    <a:pt x="66" y="0"/>
                  </a:moveTo>
                  <a:cubicBezTo>
                    <a:pt x="30" y="0"/>
                    <a:pt x="0" y="30"/>
                    <a:pt x="0" y="66"/>
                  </a:cubicBezTo>
                  <a:cubicBezTo>
                    <a:pt x="0" y="103"/>
                    <a:pt x="30" y="133"/>
                    <a:pt x="66" y="133"/>
                  </a:cubicBezTo>
                  <a:cubicBezTo>
                    <a:pt x="104" y="133"/>
                    <a:pt x="133" y="103"/>
                    <a:pt x="133" y="66"/>
                  </a:cubicBezTo>
                  <a:cubicBezTo>
                    <a:pt x="133" y="30"/>
                    <a:pt x="104" y="0"/>
                    <a:pt x="66" y="0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54" name="Freeform: Shape 1153">
              <a:extLst>
                <a:ext uri="{FF2B5EF4-FFF2-40B4-BE49-F238E27FC236}">
                  <a16:creationId xmlns:a16="http://schemas.microsoft.com/office/drawing/2014/main" id="{8E693931-8FE7-4020-AD49-09A480FAFA5F}"/>
                </a:ext>
              </a:extLst>
            </p:cNvPr>
            <p:cNvSpPr/>
            <p:nvPr/>
          </p:nvSpPr>
          <p:spPr>
            <a:xfrm>
              <a:off x="12800515" y="5441535"/>
              <a:ext cx="73502" cy="7350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0" h="60">
                  <a:moveTo>
                    <a:pt x="30" y="60"/>
                  </a:moveTo>
                  <a:cubicBezTo>
                    <a:pt x="47" y="60"/>
                    <a:pt x="60" y="46"/>
                    <a:pt x="60" y="30"/>
                  </a:cubicBezTo>
                  <a:cubicBezTo>
                    <a:pt x="60" y="14"/>
                    <a:pt x="47" y="0"/>
                    <a:pt x="30" y="0"/>
                  </a:cubicBezTo>
                  <a:cubicBezTo>
                    <a:pt x="14" y="0"/>
                    <a:pt x="0" y="14"/>
                    <a:pt x="0" y="30"/>
                  </a:cubicBezTo>
                  <a:cubicBezTo>
                    <a:pt x="0" y="46"/>
                    <a:pt x="14" y="60"/>
                    <a:pt x="30" y="60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55" name="Freeform: Shape 1154">
              <a:extLst>
                <a:ext uri="{FF2B5EF4-FFF2-40B4-BE49-F238E27FC236}">
                  <a16:creationId xmlns:a16="http://schemas.microsoft.com/office/drawing/2014/main" id="{88276842-F826-4013-BF0C-E12FE39ED600}"/>
                </a:ext>
              </a:extLst>
            </p:cNvPr>
            <p:cNvSpPr/>
            <p:nvPr/>
          </p:nvSpPr>
          <p:spPr>
            <a:xfrm>
              <a:off x="11048932" y="5148774"/>
              <a:ext cx="1882391" cy="119346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12" h="959">
                  <a:moveTo>
                    <a:pt x="1481" y="828"/>
                  </a:moveTo>
                  <a:cubicBezTo>
                    <a:pt x="1480" y="829"/>
                    <a:pt x="1480" y="829"/>
                    <a:pt x="1479" y="829"/>
                  </a:cubicBezTo>
                  <a:cubicBezTo>
                    <a:pt x="1475" y="829"/>
                    <a:pt x="1467" y="807"/>
                    <a:pt x="1467" y="779"/>
                  </a:cubicBezTo>
                  <a:cubicBezTo>
                    <a:pt x="1466" y="774"/>
                    <a:pt x="1462" y="769"/>
                    <a:pt x="1456" y="769"/>
                  </a:cubicBezTo>
                  <a:lnTo>
                    <a:pt x="1421" y="769"/>
                  </a:lnTo>
                  <a:lnTo>
                    <a:pt x="1399" y="718"/>
                  </a:lnTo>
                  <a:lnTo>
                    <a:pt x="1414" y="718"/>
                  </a:lnTo>
                  <a:lnTo>
                    <a:pt x="1470" y="718"/>
                  </a:lnTo>
                  <a:lnTo>
                    <a:pt x="1489" y="718"/>
                  </a:lnTo>
                  <a:cubicBezTo>
                    <a:pt x="1493" y="759"/>
                    <a:pt x="1492" y="815"/>
                    <a:pt x="1481" y="828"/>
                  </a:cubicBezTo>
                  <a:close/>
                  <a:moveTo>
                    <a:pt x="1424" y="335"/>
                  </a:moveTo>
                  <a:cubicBezTo>
                    <a:pt x="1428" y="336"/>
                    <a:pt x="1433" y="336"/>
                    <a:pt x="1437" y="336"/>
                  </a:cubicBezTo>
                  <a:cubicBezTo>
                    <a:pt x="1445" y="336"/>
                    <a:pt x="1453" y="335"/>
                    <a:pt x="1461" y="332"/>
                  </a:cubicBezTo>
                  <a:lnTo>
                    <a:pt x="1461" y="697"/>
                  </a:lnTo>
                  <a:lnTo>
                    <a:pt x="1424" y="697"/>
                  </a:lnTo>
                  <a:close/>
                  <a:moveTo>
                    <a:pt x="1054" y="544"/>
                  </a:moveTo>
                  <a:lnTo>
                    <a:pt x="1369" y="283"/>
                  </a:lnTo>
                  <a:cubicBezTo>
                    <a:pt x="1372" y="299"/>
                    <a:pt x="1381" y="312"/>
                    <a:pt x="1394" y="322"/>
                  </a:cubicBezTo>
                  <a:lnTo>
                    <a:pt x="1084" y="586"/>
                  </a:lnTo>
                  <a:close/>
                  <a:moveTo>
                    <a:pt x="1086" y="668"/>
                  </a:moveTo>
                  <a:cubicBezTo>
                    <a:pt x="1075" y="651"/>
                    <a:pt x="1064" y="635"/>
                    <a:pt x="1053" y="618"/>
                  </a:cubicBezTo>
                  <a:cubicBezTo>
                    <a:pt x="1032" y="588"/>
                    <a:pt x="1013" y="561"/>
                    <a:pt x="996" y="536"/>
                  </a:cubicBezTo>
                  <a:lnTo>
                    <a:pt x="1014" y="521"/>
                  </a:lnTo>
                  <a:lnTo>
                    <a:pt x="1032" y="548"/>
                  </a:lnTo>
                  <a:lnTo>
                    <a:pt x="1073" y="607"/>
                  </a:lnTo>
                  <a:lnTo>
                    <a:pt x="1106" y="653"/>
                  </a:lnTo>
                  <a:close/>
                  <a:moveTo>
                    <a:pt x="387" y="939"/>
                  </a:moveTo>
                  <a:lnTo>
                    <a:pt x="549" y="691"/>
                  </a:lnTo>
                  <a:lnTo>
                    <a:pt x="643" y="545"/>
                  </a:lnTo>
                  <a:lnTo>
                    <a:pt x="711" y="441"/>
                  </a:lnTo>
                  <a:cubicBezTo>
                    <a:pt x="732" y="414"/>
                    <a:pt x="764" y="383"/>
                    <a:pt x="803" y="376"/>
                  </a:cubicBezTo>
                  <a:cubicBezTo>
                    <a:pt x="834" y="371"/>
                    <a:pt x="854" y="378"/>
                    <a:pt x="866" y="387"/>
                  </a:cubicBezTo>
                  <a:cubicBezTo>
                    <a:pt x="897" y="429"/>
                    <a:pt x="937" y="486"/>
                    <a:pt x="981" y="550"/>
                  </a:cubicBezTo>
                  <a:lnTo>
                    <a:pt x="1075" y="688"/>
                  </a:lnTo>
                  <a:cubicBezTo>
                    <a:pt x="1133" y="774"/>
                    <a:pt x="1192" y="863"/>
                    <a:pt x="1242" y="939"/>
                  </a:cubicBezTo>
                  <a:close/>
                  <a:moveTo>
                    <a:pt x="513" y="658"/>
                  </a:moveTo>
                  <a:lnTo>
                    <a:pt x="547" y="607"/>
                  </a:lnTo>
                  <a:lnTo>
                    <a:pt x="594" y="538"/>
                  </a:lnTo>
                  <a:lnTo>
                    <a:pt x="599" y="529"/>
                  </a:lnTo>
                  <a:lnTo>
                    <a:pt x="621" y="543"/>
                  </a:lnTo>
                  <a:lnTo>
                    <a:pt x="537" y="671"/>
                  </a:lnTo>
                  <a:close/>
                  <a:moveTo>
                    <a:pt x="459" y="143"/>
                  </a:moveTo>
                  <a:lnTo>
                    <a:pt x="460" y="143"/>
                  </a:lnTo>
                  <a:cubicBezTo>
                    <a:pt x="474" y="143"/>
                    <a:pt x="487" y="139"/>
                    <a:pt x="498" y="131"/>
                  </a:cubicBezTo>
                  <a:lnTo>
                    <a:pt x="575" y="530"/>
                  </a:lnTo>
                  <a:lnTo>
                    <a:pt x="544" y="575"/>
                  </a:lnTo>
                  <a:close/>
                  <a:moveTo>
                    <a:pt x="244" y="558"/>
                  </a:moveTo>
                  <a:lnTo>
                    <a:pt x="188" y="584"/>
                  </a:lnTo>
                  <a:lnTo>
                    <a:pt x="158" y="576"/>
                  </a:lnTo>
                  <a:lnTo>
                    <a:pt x="168" y="548"/>
                  </a:lnTo>
                  <a:lnTo>
                    <a:pt x="187" y="552"/>
                  </a:lnTo>
                  <a:cubicBezTo>
                    <a:pt x="188" y="552"/>
                    <a:pt x="190" y="552"/>
                    <a:pt x="192" y="551"/>
                  </a:cubicBezTo>
                  <a:lnTo>
                    <a:pt x="225" y="541"/>
                  </a:lnTo>
                  <a:cubicBezTo>
                    <a:pt x="228" y="539"/>
                    <a:pt x="231" y="537"/>
                    <a:pt x="232" y="534"/>
                  </a:cubicBezTo>
                  <a:lnTo>
                    <a:pt x="251" y="470"/>
                  </a:lnTo>
                  <a:cubicBezTo>
                    <a:pt x="252" y="467"/>
                    <a:pt x="251" y="465"/>
                    <a:pt x="250" y="462"/>
                  </a:cubicBezTo>
                  <a:lnTo>
                    <a:pt x="234" y="431"/>
                  </a:lnTo>
                  <a:cubicBezTo>
                    <a:pt x="240" y="426"/>
                    <a:pt x="245" y="420"/>
                    <a:pt x="249" y="413"/>
                  </a:cubicBezTo>
                  <a:cubicBezTo>
                    <a:pt x="250" y="410"/>
                    <a:pt x="251" y="408"/>
                    <a:pt x="252" y="406"/>
                  </a:cubicBezTo>
                  <a:lnTo>
                    <a:pt x="278" y="456"/>
                  </a:lnTo>
                  <a:close/>
                  <a:moveTo>
                    <a:pt x="171" y="399"/>
                  </a:moveTo>
                  <a:cubicBezTo>
                    <a:pt x="165" y="382"/>
                    <a:pt x="174" y="363"/>
                    <a:pt x="192" y="358"/>
                  </a:cubicBezTo>
                  <a:cubicBezTo>
                    <a:pt x="195" y="357"/>
                    <a:pt x="198" y="356"/>
                    <a:pt x="202" y="356"/>
                  </a:cubicBezTo>
                  <a:cubicBezTo>
                    <a:pt x="215" y="356"/>
                    <a:pt x="228" y="365"/>
                    <a:pt x="233" y="379"/>
                  </a:cubicBezTo>
                  <a:cubicBezTo>
                    <a:pt x="239" y="396"/>
                    <a:pt x="229" y="415"/>
                    <a:pt x="212" y="420"/>
                  </a:cubicBezTo>
                  <a:cubicBezTo>
                    <a:pt x="195" y="426"/>
                    <a:pt x="176" y="417"/>
                    <a:pt x="171" y="399"/>
                  </a:cubicBezTo>
                  <a:close/>
                  <a:moveTo>
                    <a:pt x="118" y="372"/>
                  </a:moveTo>
                  <a:cubicBezTo>
                    <a:pt x="115" y="371"/>
                    <a:pt x="113" y="372"/>
                    <a:pt x="110" y="374"/>
                  </a:cubicBezTo>
                  <a:lnTo>
                    <a:pt x="56" y="412"/>
                  </a:lnTo>
                  <a:cubicBezTo>
                    <a:pt x="53" y="413"/>
                    <a:pt x="51" y="417"/>
                    <a:pt x="51" y="420"/>
                  </a:cubicBezTo>
                  <a:lnTo>
                    <a:pt x="51" y="455"/>
                  </a:lnTo>
                  <a:cubicBezTo>
                    <a:pt x="51" y="456"/>
                    <a:pt x="52" y="458"/>
                    <a:pt x="53" y="460"/>
                  </a:cubicBezTo>
                  <a:lnTo>
                    <a:pt x="63" y="476"/>
                  </a:lnTo>
                  <a:lnTo>
                    <a:pt x="39" y="494"/>
                  </a:lnTo>
                  <a:lnTo>
                    <a:pt x="21" y="468"/>
                  </a:lnTo>
                  <a:lnTo>
                    <a:pt x="26" y="404"/>
                  </a:lnTo>
                  <a:lnTo>
                    <a:pt x="107" y="338"/>
                  </a:lnTo>
                  <a:lnTo>
                    <a:pt x="169" y="347"/>
                  </a:lnTo>
                  <a:cubicBezTo>
                    <a:pt x="160" y="355"/>
                    <a:pt x="153" y="365"/>
                    <a:pt x="150" y="377"/>
                  </a:cubicBezTo>
                  <a:close/>
                  <a:moveTo>
                    <a:pt x="428" y="135"/>
                  </a:moveTo>
                  <a:lnTo>
                    <a:pt x="250" y="366"/>
                  </a:lnTo>
                  <a:cubicBezTo>
                    <a:pt x="241" y="349"/>
                    <a:pt x="224" y="338"/>
                    <a:pt x="206" y="336"/>
                  </a:cubicBezTo>
                  <a:lnTo>
                    <a:pt x="395" y="102"/>
                  </a:lnTo>
                  <a:cubicBezTo>
                    <a:pt x="402" y="116"/>
                    <a:pt x="413" y="129"/>
                    <a:pt x="428" y="135"/>
                  </a:cubicBezTo>
                  <a:close/>
                  <a:moveTo>
                    <a:pt x="460" y="21"/>
                  </a:moveTo>
                  <a:cubicBezTo>
                    <a:pt x="488" y="21"/>
                    <a:pt x="511" y="43"/>
                    <a:pt x="511" y="72"/>
                  </a:cubicBezTo>
                  <a:cubicBezTo>
                    <a:pt x="511" y="100"/>
                    <a:pt x="488" y="123"/>
                    <a:pt x="460" y="123"/>
                  </a:cubicBezTo>
                  <a:cubicBezTo>
                    <a:pt x="432" y="123"/>
                    <a:pt x="409" y="100"/>
                    <a:pt x="409" y="72"/>
                  </a:cubicBezTo>
                  <a:cubicBezTo>
                    <a:pt x="409" y="43"/>
                    <a:pt x="432" y="21"/>
                    <a:pt x="460" y="21"/>
                  </a:cubicBezTo>
                  <a:close/>
                  <a:moveTo>
                    <a:pt x="680" y="441"/>
                  </a:moveTo>
                  <a:cubicBezTo>
                    <a:pt x="680" y="440"/>
                    <a:pt x="680" y="440"/>
                    <a:pt x="680" y="439"/>
                  </a:cubicBezTo>
                  <a:cubicBezTo>
                    <a:pt x="719" y="342"/>
                    <a:pt x="785" y="323"/>
                    <a:pt x="830" y="323"/>
                  </a:cubicBezTo>
                  <a:cubicBezTo>
                    <a:pt x="857" y="323"/>
                    <a:pt x="876" y="330"/>
                    <a:pt x="880" y="331"/>
                  </a:cubicBezTo>
                  <a:cubicBezTo>
                    <a:pt x="889" y="335"/>
                    <a:pt x="895" y="341"/>
                    <a:pt x="897" y="350"/>
                  </a:cubicBezTo>
                  <a:cubicBezTo>
                    <a:pt x="901" y="361"/>
                    <a:pt x="897" y="376"/>
                    <a:pt x="893" y="386"/>
                  </a:cubicBezTo>
                  <a:cubicBezTo>
                    <a:pt x="881" y="369"/>
                    <a:pt x="853" y="347"/>
                    <a:pt x="800" y="357"/>
                  </a:cubicBezTo>
                  <a:cubicBezTo>
                    <a:pt x="739" y="367"/>
                    <a:pt x="696" y="424"/>
                    <a:pt x="677" y="454"/>
                  </a:cubicBezTo>
                  <a:cubicBezTo>
                    <a:pt x="676" y="446"/>
                    <a:pt x="679" y="442"/>
                    <a:pt x="680" y="441"/>
                  </a:cubicBezTo>
                  <a:lnTo>
                    <a:pt x="734" y="292"/>
                  </a:lnTo>
                  <a:cubicBezTo>
                    <a:pt x="740" y="298"/>
                    <a:pt x="748" y="308"/>
                    <a:pt x="755" y="320"/>
                  </a:cubicBezTo>
                  <a:cubicBezTo>
                    <a:pt x="728" y="334"/>
                    <a:pt x="702" y="357"/>
                    <a:pt x="680" y="393"/>
                  </a:cubicBezTo>
                  <a:cubicBezTo>
                    <a:pt x="683" y="360"/>
                    <a:pt x="694" y="316"/>
                    <a:pt x="734" y="292"/>
                  </a:cubicBezTo>
                  <a:close/>
                  <a:moveTo>
                    <a:pt x="786" y="278"/>
                  </a:moveTo>
                  <a:cubicBezTo>
                    <a:pt x="787" y="278"/>
                    <a:pt x="788" y="278"/>
                    <a:pt x="788" y="278"/>
                  </a:cubicBezTo>
                  <a:cubicBezTo>
                    <a:pt x="794" y="283"/>
                    <a:pt x="797" y="297"/>
                    <a:pt x="799" y="307"/>
                  </a:cubicBezTo>
                  <a:cubicBezTo>
                    <a:pt x="791" y="308"/>
                    <a:pt x="782" y="309"/>
                    <a:pt x="774" y="313"/>
                  </a:cubicBezTo>
                  <a:cubicBezTo>
                    <a:pt x="769" y="305"/>
                    <a:pt x="762" y="293"/>
                    <a:pt x="754" y="283"/>
                  </a:cubicBezTo>
                  <a:cubicBezTo>
                    <a:pt x="765" y="280"/>
                    <a:pt x="776" y="278"/>
                    <a:pt x="786" y="278"/>
                  </a:cubicBezTo>
                  <a:close/>
                  <a:moveTo>
                    <a:pt x="830" y="288"/>
                  </a:moveTo>
                  <a:cubicBezTo>
                    <a:pt x="837" y="294"/>
                    <a:pt x="840" y="299"/>
                    <a:pt x="840" y="303"/>
                  </a:cubicBezTo>
                  <a:cubicBezTo>
                    <a:pt x="834" y="303"/>
                    <a:pt x="826" y="303"/>
                    <a:pt x="819" y="304"/>
                  </a:cubicBezTo>
                  <a:cubicBezTo>
                    <a:pt x="818" y="298"/>
                    <a:pt x="817" y="290"/>
                    <a:pt x="814" y="282"/>
                  </a:cubicBezTo>
                  <a:cubicBezTo>
                    <a:pt x="819" y="284"/>
                    <a:pt x="825" y="286"/>
                    <a:pt x="830" y="288"/>
                  </a:cubicBezTo>
                  <a:close/>
                  <a:moveTo>
                    <a:pt x="1437" y="214"/>
                  </a:moveTo>
                  <a:cubicBezTo>
                    <a:pt x="1465" y="214"/>
                    <a:pt x="1489" y="237"/>
                    <a:pt x="1489" y="265"/>
                  </a:cubicBezTo>
                  <a:cubicBezTo>
                    <a:pt x="1489" y="293"/>
                    <a:pt x="1465" y="316"/>
                    <a:pt x="1437" y="316"/>
                  </a:cubicBezTo>
                  <a:cubicBezTo>
                    <a:pt x="1409" y="316"/>
                    <a:pt x="1386" y="293"/>
                    <a:pt x="1386" y="265"/>
                  </a:cubicBezTo>
                  <a:cubicBezTo>
                    <a:pt x="1386" y="237"/>
                    <a:pt x="1409" y="214"/>
                    <a:pt x="1437" y="214"/>
                  </a:cubicBezTo>
                  <a:close/>
                  <a:moveTo>
                    <a:pt x="1509" y="706"/>
                  </a:moveTo>
                  <a:cubicBezTo>
                    <a:pt x="1508" y="702"/>
                    <a:pt x="1504" y="697"/>
                    <a:pt x="1498" y="697"/>
                  </a:cubicBezTo>
                  <a:lnTo>
                    <a:pt x="1480" y="697"/>
                  </a:lnTo>
                  <a:lnTo>
                    <a:pt x="1480" y="322"/>
                  </a:lnTo>
                  <a:cubicBezTo>
                    <a:pt x="1498" y="308"/>
                    <a:pt x="1509" y="288"/>
                    <a:pt x="1509" y="265"/>
                  </a:cubicBezTo>
                  <a:cubicBezTo>
                    <a:pt x="1509" y="226"/>
                    <a:pt x="1477" y="193"/>
                    <a:pt x="1437" y="193"/>
                  </a:cubicBezTo>
                  <a:cubicBezTo>
                    <a:pt x="1400" y="193"/>
                    <a:pt x="1369" y="223"/>
                    <a:pt x="1366" y="259"/>
                  </a:cubicBezTo>
                  <a:lnTo>
                    <a:pt x="1043" y="527"/>
                  </a:lnTo>
                  <a:lnTo>
                    <a:pt x="1024" y="501"/>
                  </a:lnTo>
                  <a:cubicBezTo>
                    <a:pt x="1023" y="498"/>
                    <a:pt x="1020" y="497"/>
                    <a:pt x="1018" y="497"/>
                  </a:cubicBezTo>
                  <a:cubicBezTo>
                    <a:pt x="1015" y="496"/>
                    <a:pt x="1012" y="497"/>
                    <a:pt x="1010" y="498"/>
                  </a:cubicBezTo>
                  <a:lnTo>
                    <a:pt x="985" y="519"/>
                  </a:lnTo>
                  <a:cubicBezTo>
                    <a:pt x="953" y="474"/>
                    <a:pt x="927" y="437"/>
                    <a:pt x="906" y="408"/>
                  </a:cubicBezTo>
                  <a:cubicBezTo>
                    <a:pt x="912" y="396"/>
                    <a:pt x="924" y="368"/>
                    <a:pt x="917" y="344"/>
                  </a:cubicBezTo>
                  <a:cubicBezTo>
                    <a:pt x="913" y="331"/>
                    <a:pt x="905" y="321"/>
                    <a:pt x="891" y="314"/>
                  </a:cubicBezTo>
                  <a:cubicBezTo>
                    <a:pt x="886" y="308"/>
                    <a:pt x="869" y="286"/>
                    <a:pt x="840" y="271"/>
                  </a:cubicBezTo>
                  <a:cubicBezTo>
                    <a:pt x="840" y="271"/>
                    <a:pt x="839" y="270"/>
                    <a:pt x="838" y="270"/>
                  </a:cubicBezTo>
                  <a:cubicBezTo>
                    <a:pt x="838" y="270"/>
                    <a:pt x="837" y="270"/>
                    <a:pt x="837" y="269"/>
                  </a:cubicBezTo>
                  <a:cubicBezTo>
                    <a:pt x="824" y="263"/>
                    <a:pt x="810" y="259"/>
                    <a:pt x="794" y="257"/>
                  </a:cubicBezTo>
                  <a:cubicBezTo>
                    <a:pt x="788" y="255"/>
                    <a:pt x="779" y="253"/>
                    <a:pt x="767" y="258"/>
                  </a:cubicBezTo>
                  <a:cubicBezTo>
                    <a:pt x="766" y="258"/>
                    <a:pt x="766" y="259"/>
                    <a:pt x="765" y="259"/>
                  </a:cubicBezTo>
                  <a:cubicBezTo>
                    <a:pt x="756" y="261"/>
                    <a:pt x="746" y="264"/>
                    <a:pt x="736" y="268"/>
                  </a:cubicBezTo>
                  <a:cubicBezTo>
                    <a:pt x="735" y="269"/>
                    <a:pt x="734" y="269"/>
                    <a:pt x="734" y="270"/>
                  </a:cubicBezTo>
                  <a:cubicBezTo>
                    <a:pt x="732" y="269"/>
                    <a:pt x="729" y="268"/>
                    <a:pt x="727" y="268"/>
                  </a:cubicBezTo>
                  <a:cubicBezTo>
                    <a:pt x="716" y="269"/>
                    <a:pt x="708" y="277"/>
                    <a:pt x="702" y="291"/>
                  </a:cubicBezTo>
                  <a:cubicBezTo>
                    <a:pt x="652" y="338"/>
                    <a:pt x="658" y="417"/>
                    <a:pt x="660" y="434"/>
                  </a:cubicBezTo>
                  <a:cubicBezTo>
                    <a:pt x="657" y="441"/>
                    <a:pt x="652" y="457"/>
                    <a:pt x="664" y="476"/>
                  </a:cubicBezTo>
                  <a:lnTo>
                    <a:pt x="632" y="525"/>
                  </a:lnTo>
                  <a:lnTo>
                    <a:pt x="602" y="507"/>
                  </a:lnTo>
                  <a:cubicBezTo>
                    <a:pt x="599" y="504"/>
                    <a:pt x="594" y="504"/>
                    <a:pt x="591" y="507"/>
                  </a:cubicBezTo>
                  <a:lnTo>
                    <a:pt x="515" y="116"/>
                  </a:lnTo>
                  <a:cubicBezTo>
                    <a:pt x="525" y="103"/>
                    <a:pt x="531" y="88"/>
                    <a:pt x="531" y="72"/>
                  </a:cubicBezTo>
                  <a:cubicBezTo>
                    <a:pt x="531" y="32"/>
                    <a:pt x="499" y="0"/>
                    <a:pt x="460" y="0"/>
                  </a:cubicBezTo>
                  <a:cubicBezTo>
                    <a:pt x="420" y="0"/>
                    <a:pt x="388" y="32"/>
                    <a:pt x="388" y="72"/>
                  </a:cubicBezTo>
                  <a:cubicBezTo>
                    <a:pt x="388" y="73"/>
                    <a:pt x="388" y="75"/>
                    <a:pt x="388" y="77"/>
                  </a:cubicBezTo>
                  <a:lnTo>
                    <a:pt x="186" y="329"/>
                  </a:lnTo>
                  <a:lnTo>
                    <a:pt x="106" y="318"/>
                  </a:lnTo>
                  <a:cubicBezTo>
                    <a:pt x="103" y="317"/>
                    <a:pt x="100" y="318"/>
                    <a:pt x="98" y="319"/>
                  </a:cubicBezTo>
                  <a:lnTo>
                    <a:pt x="10" y="390"/>
                  </a:lnTo>
                  <a:cubicBezTo>
                    <a:pt x="8" y="392"/>
                    <a:pt x="6" y="394"/>
                    <a:pt x="6" y="398"/>
                  </a:cubicBezTo>
                  <a:lnTo>
                    <a:pt x="0" y="470"/>
                  </a:lnTo>
                  <a:cubicBezTo>
                    <a:pt x="0" y="472"/>
                    <a:pt x="1" y="475"/>
                    <a:pt x="2" y="476"/>
                  </a:cubicBezTo>
                  <a:lnTo>
                    <a:pt x="28" y="514"/>
                  </a:lnTo>
                  <a:cubicBezTo>
                    <a:pt x="30" y="517"/>
                    <a:pt x="32" y="518"/>
                    <a:pt x="35" y="519"/>
                  </a:cubicBezTo>
                  <a:cubicBezTo>
                    <a:pt x="35" y="519"/>
                    <a:pt x="36" y="519"/>
                    <a:pt x="37" y="519"/>
                  </a:cubicBezTo>
                  <a:cubicBezTo>
                    <a:pt x="38" y="519"/>
                    <a:pt x="41" y="518"/>
                    <a:pt x="43" y="517"/>
                  </a:cubicBezTo>
                  <a:lnTo>
                    <a:pt x="83" y="487"/>
                  </a:lnTo>
                  <a:cubicBezTo>
                    <a:pt x="86" y="485"/>
                    <a:pt x="88" y="478"/>
                    <a:pt x="85" y="474"/>
                  </a:cubicBezTo>
                  <a:lnTo>
                    <a:pt x="72" y="452"/>
                  </a:lnTo>
                  <a:lnTo>
                    <a:pt x="72" y="425"/>
                  </a:lnTo>
                  <a:lnTo>
                    <a:pt x="119" y="393"/>
                  </a:lnTo>
                  <a:lnTo>
                    <a:pt x="150" y="398"/>
                  </a:lnTo>
                  <a:cubicBezTo>
                    <a:pt x="150" y="401"/>
                    <a:pt x="150" y="403"/>
                    <a:pt x="151" y="406"/>
                  </a:cubicBezTo>
                  <a:cubicBezTo>
                    <a:pt x="158" y="428"/>
                    <a:pt x="179" y="442"/>
                    <a:pt x="202" y="442"/>
                  </a:cubicBezTo>
                  <a:cubicBezTo>
                    <a:pt x="206" y="442"/>
                    <a:pt x="211" y="442"/>
                    <a:pt x="215" y="440"/>
                  </a:cubicBezTo>
                  <a:lnTo>
                    <a:pt x="230" y="468"/>
                  </a:lnTo>
                  <a:lnTo>
                    <a:pt x="214" y="523"/>
                  </a:lnTo>
                  <a:lnTo>
                    <a:pt x="188" y="531"/>
                  </a:lnTo>
                  <a:lnTo>
                    <a:pt x="163" y="525"/>
                  </a:lnTo>
                  <a:cubicBezTo>
                    <a:pt x="158" y="524"/>
                    <a:pt x="153" y="527"/>
                    <a:pt x="152" y="532"/>
                  </a:cubicBezTo>
                  <a:lnTo>
                    <a:pt x="136" y="579"/>
                  </a:lnTo>
                  <a:cubicBezTo>
                    <a:pt x="135" y="581"/>
                    <a:pt x="135" y="584"/>
                    <a:pt x="136" y="587"/>
                  </a:cubicBezTo>
                  <a:cubicBezTo>
                    <a:pt x="137" y="589"/>
                    <a:pt x="140" y="591"/>
                    <a:pt x="142" y="592"/>
                  </a:cubicBezTo>
                  <a:lnTo>
                    <a:pt x="187" y="605"/>
                  </a:lnTo>
                  <a:cubicBezTo>
                    <a:pt x="187" y="606"/>
                    <a:pt x="188" y="606"/>
                    <a:pt x="189" y="606"/>
                  </a:cubicBezTo>
                  <a:cubicBezTo>
                    <a:pt x="191" y="606"/>
                    <a:pt x="193" y="605"/>
                    <a:pt x="194" y="604"/>
                  </a:cubicBezTo>
                  <a:lnTo>
                    <a:pt x="256" y="574"/>
                  </a:lnTo>
                  <a:cubicBezTo>
                    <a:pt x="259" y="573"/>
                    <a:pt x="261" y="571"/>
                    <a:pt x="262" y="569"/>
                  </a:cubicBezTo>
                  <a:lnTo>
                    <a:pt x="299" y="458"/>
                  </a:lnTo>
                  <a:cubicBezTo>
                    <a:pt x="300" y="456"/>
                    <a:pt x="300" y="453"/>
                    <a:pt x="298" y="450"/>
                  </a:cubicBezTo>
                  <a:lnTo>
                    <a:pt x="263" y="382"/>
                  </a:lnTo>
                  <a:lnTo>
                    <a:pt x="440" y="153"/>
                  </a:lnTo>
                  <a:lnTo>
                    <a:pt x="528" y="599"/>
                  </a:lnTo>
                  <a:lnTo>
                    <a:pt x="490" y="656"/>
                  </a:lnTo>
                  <a:cubicBezTo>
                    <a:pt x="489" y="658"/>
                    <a:pt x="488" y="661"/>
                    <a:pt x="489" y="664"/>
                  </a:cubicBezTo>
                  <a:cubicBezTo>
                    <a:pt x="489" y="666"/>
                    <a:pt x="491" y="669"/>
                    <a:pt x="493" y="670"/>
                  </a:cubicBezTo>
                  <a:lnTo>
                    <a:pt x="525" y="689"/>
                  </a:lnTo>
                  <a:lnTo>
                    <a:pt x="360" y="943"/>
                  </a:lnTo>
                  <a:cubicBezTo>
                    <a:pt x="357" y="946"/>
                    <a:pt x="357" y="951"/>
                    <a:pt x="359" y="953"/>
                  </a:cubicBezTo>
                  <a:cubicBezTo>
                    <a:pt x="361" y="957"/>
                    <a:pt x="364" y="959"/>
                    <a:pt x="368" y="959"/>
                  </a:cubicBezTo>
                  <a:lnTo>
                    <a:pt x="1261" y="959"/>
                  </a:lnTo>
                  <a:cubicBezTo>
                    <a:pt x="1265" y="959"/>
                    <a:pt x="1268" y="957"/>
                    <a:pt x="1270" y="953"/>
                  </a:cubicBezTo>
                  <a:cubicBezTo>
                    <a:pt x="1272" y="951"/>
                    <a:pt x="1272" y="946"/>
                    <a:pt x="1270" y="943"/>
                  </a:cubicBezTo>
                  <a:cubicBezTo>
                    <a:pt x="1268" y="942"/>
                    <a:pt x="1189" y="821"/>
                    <a:pt x="1097" y="685"/>
                  </a:cubicBezTo>
                  <a:lnTo>
                    <a:pt x="1126" y="664"/>
                  </a:lnTo>
                  <a:cubicBezTo>
                    <a:pt x="1131" y="661"/>
                    <a:pt x="1131" y="654"/>
                    <a:pt x="1128" y="650"/>
                  </a:cubicBezTo>
                  <a:lnTo>
                    <a:pt x="1095" y="602"/>
                  </a:lnTo>
                  <a:lnTo>
                    <a:pt x="1404" y="340"/>
                  </a:lnTo>
                  <a:lnTo>
                    <a:pt x="1404" y="697"/>
                  </a:lnTo>
                  <a:lnTo>
                    <a:pt x="1383" y="697"/>
                  </a:lnTo>
                  <a:cubicBezTo>
                    <a:pt x="1380" y="697"/>
                    <a:pt x="1377" y="699"/>
                    <a:pt x="1375" y="702"/>
                  </a:cubicBezTo>
                  <a:cubicBezTo>
                    <a:pt x="1373" y="705"/>
                    <a:pt x="1372" y="708"/>
                    <a:pt x="1374" y="711"/>
                  </a:cubicBezTo>
                  <a:lnTo>
                    <a:pt x="1405" y="784"/>
                  </a:lnTo>
                  <a:cubicBezTo>
                    <a:pt x="1407" y="787"/>
                    <a:pt x="1410" y="790"/>
                    <a:pt x="1414" y="790"/>
                  </a:cubicBezTo>
                  <a:lnTo>
                    <a:pt x="1446" y="790"/>
                  </a:lnTo>
                  <a:cubicBezTo>
                    <a:pt x="1448" y="811"/>
                    <a:pt x="1456" y="849"/>
                    <a:pt x="1479" y="849"/>
                  </a:cubicBezTo>
                  <a:cubicBezTo>
                    <a:pt x="1486" y="849"/>
                    <a:pt x="1491" y="847"/>
                    <a:pt x="1496" y="841"/>
                  </a:cubicBezTo>
                  <a:cubicBezTo>
                    <a:pt x="1519" y="817"/>
                    <a:pt x="1511" y="725"/>
                    <a:pt x="1509" y="706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56" name="Freeform: Shape 1155">
              <a:extLst>
                <a:ext uri="{FF2B5EF4-FFF2-40B4-BE49-F238E27FC236}">
                  <a16:creationId xmlns:a16="http://schemas.microsoft.com/office/drawing/2014/main" id="{4B9CD6A5-3406-47BE-BEBD-123840B71197}"/>
                </a:ext>
              </a:extLst>
            </p:cNvPr>
            <p:cNvSpPr/>
            <p:nvPr/>
          </p:nvSpPr>
          <p:spPr>
            <a:xfrm>
              <a:off x="11584622" y="5201097"/>
              <a:ext cx="73502" cy="7350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0" h="60">
                  <a:moveTo>
                    <a:pt x="30" y="60"/>
                  </a:moveTo>
                  <a:cubicBezTo>
                    <a:pt x="46" y="60"/>
                    <a:pt x="60" y="46"/>
                    <a:pt x="60" y="30"/>
                  </a:cubicBezTo>
                  <a:cubicBezTo>
                    <a:pt x="60" y="13"/>
                    <a:pt x="46" y="0"/>
                    <a:pt x="30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6"/>
                    <a:pt x="13" y="60"/>
                    <a:pt x="30" y="60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57" name="Freeform: Shape 1156">
              <a:extLst>
                <a:ext uri="{FF2B5EF4-FFF2-40B4-BE49-F238E27FC236}">
                  <a16:creationId xmlns:a16="http://schemas.microsoft.com/office/drawing/2014/main" id="{A5211753-58D5-46E2-B022-4F32807401BD}"/>
                </a:ext>
              </a:extLst>
            </p:cNvPr>
            <p:cNvSpPr/>
            <p:nvPr/>
          </p:nvSpPr>
          <p:spPr>
            <a:xfrm>
              <a:off x="11279403" y="5613454"/>
              <a:ext cx="38620" cy="386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" h="32">
                  <a:moveTo>
                    <a:pt x="31" y="11"/>
                  </a:moveTo>
                  <a:cubicBezTo>
                    <a:pt x="29" y="3"/>
                    <a:pt x="19" y="-2"/>
                    <a:pt x="10" y="1"/>
                  </a:cubicBezTo>
                  <a:cubicBezTo>
                    <a:pt x="2" y="3"/>
                    <a:pt x="-3" y="12"/>
                    <a:pt x="1" y="21"/>
                  </a:cubicBezTo>
                  <a:cubicBezTo>
                    <a:pt x="3" y="30"/>
                    <a:pt x="12" y="34"/>
                    <a:pt x="21" y="31"/>
                  </a:cubicBezTo>
                  <a:cubicBezTo>
                    <a:pt x="29" y="29"/>
                    <a:pt x="34" y="20"/>
                    <a:pt x="31" y="11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58" name="Freeform: Shape 1157">
              <a:extLst>
                <a:ext uri="{FF2B5EF4-FFF2-40B4-BE49-F238E27FC236}">
                  <a16:creationId xmlns:a16="http://schemas.microsoft.com/office/drawing/2014/main" id="{EAFD4473-64C6-481B-8929-4C592ED8143E}"/>
                </a:ext>
              </a:extLst>
            </p:cNvPr>
            <p:cNvSpPr/>
            <p:nvPr/>
          </p:nvSpPr>
          <p:spPr>
            <a:xfrm>
              <a:off x="11042703" y="5833956"/>
              <a:ext cx="159461" cy="1594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9" h="129">
                  <a:moveTo>
                    <a:pt x="129" y="65"/>
                  </a:moveTo>
                  <a:cubicBezTo>
                    <a:pt x="129" y="29"/>
                    <a:pt x="100" y="0"/>
                    <a:pt x="64" y="0"/>
                  </a:cubicBezTo>
                  <a:cubicBezTo>
                    <a:pt x="29" y="0"/>
                    <a:pt x="0" y="29"/>
                    <a:pt x="0" y="65"/>
                  </a:cubicBezTo>
                  <a:cubicBezTo>
                    <a:pt x="0" y="100"/>
                    <a:pt x="29" y="129"/>
                    <a:pt x="64" y="129"/>
                  </a:cubicBezTo>
                  <a:cubicBezTo>
                    <a:pt x="100" y="129"/>
                    <a:pt x="129" y="100"/>
                    <a:pt x="129" y="65"/>
                  </a:cubicBezTo>
                  <a:close/>
                </a:path>
              </a:pathLst>
            </a:custGeom>
            <a:solidFill>
              <a:srgbClr val="AFB1B4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59" name="Freeform: Shape 1158">
              <a:extLst>
                <a:ext uri="{FF2B5EF4-FFF2-40B4-BE49-F238E27FC236}">
                  <a16:creationId xmlns:a16="http://schemas.microsoft.com/office/drawing/2014/main" id="{3EBB57FE-C47A-476D-AB39-023CB4F3660B}"/>
                </a:ext>
              </a:extLst>
            </p:cNvPr>
            <p:cNvSpPr/>
            <p:nvPr/>
          </p:nvSpPr>
          <p:spPr>
            <a:xfrm>
              <a:off x="11030245" y="5821498"/>
              <a:ext cx="183131" cy="18437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8" h="149">
                  <a:moveTo>
                    <a:pt x="74" y="21"/>
                  </a:moveTo>
                  <a:cubicBezTo>
                    <a:pt x="44" y="21"/>
                    <a:pt x="20" y="45"/>
                    <a:pt x="20" y="75"/>
                  </a:cubicBezTo>
                  <a:cubicBezTo>
                    <a:pt x="20" y="105"/>
                    <a:pt x="44" y="129"/>
                    <a:pt x="74" y="129"/>
                  </a:cubicBezTo>
                  <a:cubicBezTo>
                    <a:pt x="104" y="129"/>
                    <a:pt x="128" y="105"/>
                    <a:pt x="128" y="75"/>
                  </a:cubicBezTo>
                  <a:cubicBezTo>
                    <a:pt x="128" y="45"/>
                    <a:pt x="104" y="21"/>
                    <a:pt x="74" y="21"/>
                  </a:cubicBezTo>
                  <a:close/>
                  <a:moveTo>
                    <a:pt x="74" y="149"/>
                  </a:moveTo>
                  <a:cubicBezTo>
                    <a:pt x="33" y="149"/>
                    <a:pt x="0" y="116"/>
                    <a:pt x="0" y="75"/>
                  </a:cubicBezTo>
                  <a:cubicBezTo>
                    <a:pt x="0" y="34"/>
                    <a:pt x="33" y="0"/>
                    <a:pt x="74" y="0"/>
                  </a:cubicBezTo>
                  <a:cubicBezTo>
                    <a:pt x="115" y="0"/>
                    <a:pt x="148" y="34"/>
                    <a:pt x="148" y="75"/>
                  </a:cubicBezTo>
                  <a:cubicBezTo>
                    <a:pt x="148" y="116"/>
                    <a:pt x="115" y="149"/>
                    <a:pt x="74" y="149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60" name="Freeform: Shape 1159">
              <a:extLst>
                <a:ext uri="{FF2B5EF4-FFF2-40B4-BE49-F238E27FC236}">
                  <a16:creationId xmlns:a16="http://schemas.microsoft.com/office/drawing/2014/main" id="{76368906-D854-4AD0-BD75-09FC7C6F1CA2}"/>
                </a:ext>
              </a:extLst>
            </p:cNvPr>
            <p:cNvSpPr/>
            <p:nvPr/>
          </p:nvSpPr>
          <p:spPr>
            <a:xfrm>
              <a:off x="12380683" y="3559144"/>
              <a:ext cx="2134041" cy="302478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14" h="2429">
                  <a:moveTo>
                    <a:pt x="943" y="2429"/>
                  </a:moveTo>
                  <a:lnTo>
                    <a:pt x="398" y="2429"/>
                  </a:lnTo>
                  <a:cubicBezTo>
                    <a:pt x="392" y="2429"/>
                    <a:pt x="388" y="2425"/>
                    <a:pt x="388" y="2419"/>
                  </a:cubicBezTo>
                  <a:cubicBezTo>
                    <a:pt x="388" y="2414"/>
                    <a:pt x="392" y="2409"/>
                    <a:pt x="398" y="2409"/>
                  </a:cubicBezTo>
                  <a:lnTo>
                    <a:pt x="943" y="2409"/>
                  </a:lnTo>
                  <a:cubicBezTo>
                    <a:pt x="966" y="2409"/>
                    <a:pt x="984" y="2391"/>
                    <a:pt x="984" y="2369"/>
                  </a:cubicBezTo>
                  <a:lnTo>
                    <a:pt x="984" y="1055"/>
                  </a:lnTo>
                  <a:cubicBezTo>
                    <a:pt x="984" y="1020"/>
                    <a:pt x="955" y="991"/>
                    <a:pt x="919" y="991"/>
                  </a:cubicBezTo>
                  <a:lnTo>
                    <a:pt x="137" y="991"/>
                  </a:lnTo>
                  <a:cubicBezTo>
                    <a:pt x="61" y="991"/>
                    <a:pt x="0" y="930"/>
                    <a:pt x="0" y="855"/>
                  </a:cubicBezTo>
                  <a:lnTo>
                    <a:pt x="0" y="561"/>
                  </a:lnTo>
                  <a:cubicBezTo>
                    <a:pt x="0" y="485"/>
                    <a:pt x="61" y="424"/>
                    <a:pt x="137" y="424"/>
                  </a:cubicBezTo>
                  <a:lnTo>
                    <a:pt x="904" y="424"/>
                  </a:lnTo>
                  <a:cubicBezTo>
                    <a:pt x="940" y="424"/>
                    <a:pt x="968" y="395"/>
                    <a:pt x="968" y="360"/>
                  </a:cubicBezTo>
                  <a:lnTo>
                    <a:pt x="968" y="60"/>
                  </a:lnTo>
                  <a:cubicBezTo>
                    <a:pt x="968" y="27"/>
                    <a:pt x="995" y="0"/>
                    <a:pt x="1028" y="0"/>
                  </a:cubicBezTo>
                  <a:lnTo>
                    <a:pt x="1704" y="0"/>
                  </a:lnTo>
                  <a:cubicBezTo>
                    <a:pt x="1710" y="0"/>
                    <a:pt x="1714" y="5"/>
                    <a:pt x="1714" y="10"/>
                  </a:cubicBezTo>
                  <a:cubicBezTo>
                    <a:pt x="1714" y="16"/>
                    <a:pt x="1710" y="21"/>
                    <a:pt x="1704" y="21"/>
                  </a:cubicBezTo>
                  <a:lnTo>
                    <a:pt x="1028" y="21"/>
                  </a:lnTo>
                  <a:cubicBezTo>
                    <a:pt x="1006" y="21"/>
                    <a:pt x="989" y="38"/>
                    <a:pt x="989" y="60"/>
                  </a:cubicBezTo>
                  <a:lnTo>
                    <a:pt x="989" y="360"/>
                  </a:lnTo>
                  <a:cubicBezTo>
                    <a:pt x="989" y="406"/>
                    <a:pt x="950" y="445"/>
                    <a:pt x="904" y="445"/>
                  </a:cubicBezTo>
                  <a:lnTo>
                    <a:pt x="137" y="445"/>
                  </a:lnTo>
                  <a:cubicBezTo>
                    <a:pt x="72" y="445"/>
                    <a:pt x="20" y="496"/>
                    <a:pt x="20" y="561"/>
                  </a:cubicBezTo>
                  <a:lnTo>
                    <a:pt x="20" y="855"/>
                  </a:lnTo>
                  <a:cubicBezTo>
                    <a:pt x="20" y="918"/>
                    <a:pt x="72" y="970"/>
                    <a:pt x="137" y="970"/>
                  </a:cubicBezTo>
                  <a:lnTo>
                    <a:pt x="919" y="970"/>
                  </a:lnTo>
                  <a:cubicBezTo>
                    <a:pt x="966" y="970"/>
                    <a:pt x="1004" y="1008"/>
                    <a:pt x="1004" y="1055"/>
                  </a:cubicBezTo>
                  <a:lnTo>
                    <a:pt x="1004" y="2369"/>
                  </a:lnTo>
                  <a:cubicBezTo>
                    <a:pt x="1004" y="2402"/>
                    <a:pt x="977" y="2429"/>
                    <a:pt x="943" y="2429"/>
                  </a:cubicBezTo>
                  <a:close/>
                </a:path>
              </a:pathLst>
            </a:custGeom>
            <a:solidFill>
              <a:srgbClr val="48B8E8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61" name="Freeform: Shape 1160">
              <a:extLst>
                <a:ext uri="{FF2B5EF4-FFF2-40B4-BE49-F238E27FC236}">
                  <a16:creationId xmlns:a16="http://schemas.microsoft.com/office/drawing/2014/main" id="{4717CBF8-4723-44E2-9138-5C2AEC789EC8}"/>
                </a:ext>
              </a:extLst>
            </p:cNvPr>
            <p:cNvSpPr/>
            <p:nvPr/>
          </p:nvSpPr>
          <p:spPr>
            <a:xfrm>
              <a:off x="10211756" y="3437053"/>
              <a:ext cx="4428790" cy="314686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556" h="2527">
                  <a:moveTo>
                    <a:pt x="93" y="20"/>
                  </a:moveTo>
                  <a:cubicBezTo>
                    <a:pt x="53" y="20"/>
                    <a:pt x="21" y="53"/>
                    <a:pt x="21" y="94"/>
                  </a:cubicBezTo>
                  <a:lnTo>
                    <a:pt x="21" y="134"/>
                  </a:lnTo>
                  <a:cubicBezTo>
                    <a:pt x="21" y="158"/>
                    <a:pt x="41" y="178"/>
                    <a:pt x="65" y="178"/>
                  </a:cubicBezTo>
                  <a:lnTo>
                    <a:pt x="180" y="178"/>
                  </a:lnTo>
                  <a:lnTo>
                    <a:pt x="180" y="65"/>
                  </a:lnTo>
                  <a:cubicBezTo>
                    <a:pt x="180" y="40"/>
                    <a:pt x="160" y="20"/>
                    <a:pt x="136" y="20"/>
                  </a:cubicBezTo>
                  <a:close/>
                  <a:moveTo>
                    <a:pt x="738" y="2527"/>
                  </a:moveTo>
                  <a:lnTo>
                    <a:pt x="243" y="2527"/>
                  </a:lnTo>
                  <a:cubicBezTo>
                    <a:pt x="209" y="2527"/>
                    <a:pt x="180" y="2499"/>
                    <a:pt x="180" y="2464"/>
                  </a:cubicBezTo>
                  <a:lnTo>
                    <a:pt x="180" y="199"/>
                  </a:lnTo>
                  <a:lnTo>
                    <a:pt x="65" y="199"/>
                  </a:lnTo>
                  <a:cubicBezTo>
                    <a:pt x="29" y="199"/>
                    <a:pt x="0" y="170"/>
                    <a:pt x="0" y="134"/>
                  </a:cubicBezTo>
                  <a:lnTo>
                    <a:pt x="0" y="94"/>
                  </a:lnTo>
                  <a:cubicBezTo>
                    <a:pt x="0" y="42"/>
                    <a:pt x="42" y="0"/>
                    <a:pt x="93" y="0"/>
                  </a:cubicBezTo>
                  <a:lnTo>
                    <a:pt x="136" y="0"/>
                  </a:lnTo>
                  <a:cubicBezTo>
                    <a:pt x="172" y="0"/>
                    <a:pt x="201" y="29"/>
                    <a:pt x="201" y="65"/>
                  </a:cubicBezTo>
                  <a:lnTo>
                    <a:pt x="201" y="178"/>
                  </a:lnTo>
                  <a:lnTo>
                    <a:pt x="3545" y="178"/>
                  </a:lnTo>
                  <a:cubicBezTo>
                    <a:pt x="3551" y="178"/>
                    <a:pt x="3556" y="183"/>
                    <a:pt x="3556" y="189"/>
                  </a:cubicBezTo>
                  <a:cubicBezTo>
                    <a:pt x="3556" y="194"/>
                    <a:pt x="3551" y="199"/>
                    <a:pt x="3545" y="199"/>
                  </a:cubicBezTo>
                  <a:lnTo>
                    <a:pt x="201" y="199"/>
                  </a:lnTo>
                  <a:lnTo>
                    <a:pt x="201" y="2464"/>
                  </a:lnTo>
                  <a:cubicBezTo>
                    <a:pt x="201" y="2488"/>
                    <a:pt x="220" y="2507"/>
                    <a:pt x="243" y="2507"/>
                  </a:cubicBezTo>
                  <a:lnTo>
                    <a:pt x="738" y="2507"/>
                  </a:lnTo>
                  <a:cubicBezTo>
                    <a:pt x="743" y="2507"/>
                    <a:pt x="747" y="2512"/>
                    <a:pt x="747" y="2517"/>
                  </a:cubicBezTo>
                  <a:cubicBezTo>
                    <a:pt x="747" y="2523"/>
                    <a:pt x="743" y="2527"/>
                    <a:pt x="738" y="2527"/>
                  </a:cubicBezTo>
                  <a:close/>
                </a:path>
              </a:pathLst>
            </a:custGeom>
            <a:solidFill>
              <a:srgbClr val="D1ECF8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62" name="Freeform: Shape 1161">
              <a:extLst>
                <a:ext uri="{FF2B5EF4-FFF2-40B4-BE49-F238E27FC236}">
                  <a16:creationId xmlns:a16="http://schemas.microsoft.com/office/drawing/2014/main" id="{4A8B8C94-29D0-4399-8A95-E6E5B8CF8F39}"/>
                </a:ext>
              </a:extLst>
            </p:cNvPr>
            <p:cNvSpPr/>
            <p:nvPr/>
          </p:nvSpPr>
          <p:spPr>
            <a:xfrm>
              <a:off x="10847110" y="6476788"/>
              <a:ext cx="2213772" cy="28653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78" h="231">
                  <a:moveTo>
                    <a:pt x="1721" y="231"/>
                  </a:moveTo>
                  <a:lnTo>
                    <a:pt x="58" y="231"/>
                  </a:lnTo>
                  <a:cubicBezTo>
                    <a:pt x="26" y="231"/>
                    <a:pt x="0" y="206"/>
                    <a:pt x="0" y="174"/>
                  </a:cubicBezTo>
                  <a:lnTo>
                    <a:pt x="0" y="0"/>
                  </a:lnTo>
                  <a:lnTo>
                    <a:pt x="1778" y="0"/>
                  </a:lnTo>
                  <a:lnTo>
                    <a:pt x="1778" y="174"/>
                  </a:lnTo>
                  <a:cubicBezTo>
                    <a:pt x="1778" y="206"/>
                    <a:pt x="1753" y="231"/>
                    <a:pt x="1721" y="231"/>
                  </a:cubicBezTo>
                  <a:close/>
                </a:path>
              </a:pathLst>
            </a:custGeom>
            <a:solidFill>
              <a:srgbClr val="48B8E8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63" name="Freeform: Shape 1162">
              <a:extLst>
                <a:ext uri="{FF2B5EF4-FFF2-40B4-BE49-F238E27FC236}">
                  <a16:creationId xmlns:a16="http://schemas.microsoft.com/office/drawing/2014/main" id="{AAB1A1A2-568B-429A-8AE9-975C1133CBD9}"/>
                </a:ext>
              </a:extLst>
            </p:cNvPr>
            <p:cNvSpPr/>
            <p:nvPr/>
          </p:nvSpPr>
          <p:spPr>
            <a:xfrm>
              <a:off x="10835901" y="6464330"/>
              <a:ext cx="2237442" cy="31269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97" h="252">
                  <a:moveTo>
                    <a:pt x="20" y="20"/>
                  </a:moveTo>
                  <a:lnTo>
                    <a:pt x="20" y="184"/>
                  </a:lnTo>
                  <a:cubicBezTo>
                    <a:pt x="20" y="210"/>
                    <a:pt x="41" y="231"/>
                    <a:pt x="67" y="231"/>
                  </a:cubicBezTo>
                  <a:lnTo>
                    <a:pt x="1730" y="231"/>
                  </a:lnTo>
                  <a:cubicBezTo>
                    <a:pt x="1756" y="231"/>
                    <a:pt x="1777" y="210"/>
                    <a:pt x="1777" y="184"/>
                  </a:cubicBezTo>
                  <a:lnTo>
                    <a:pt x="1777" y="20"/>
                  </a:lnTo>
                  <a:close/>
                  <a:moveTo>
                    <a:pt x="1730" y="252"/>
                  </a:moveTo>
                  <a:lnTo>
                    <a:pt x="67" y="252"/>
                  </a:lnTo>
                  <a:cubicBezTo>
                    <a:pt x="30" y="252"/>
                    <a:pt x="0" y="222"/>
                    <a:pt x="0" y="184"/>
                  </a:cubicBezTo>
                  <a:lnTo>
                    <a:pt x="0" y="10"/>
                  </a:lnTo>
                  <a:cubicBezTo>
                    <a:pt x="0" y="4"/>
                    <a:pt x="4" y="0"/>
                    <a:pt x="9" y="0"/>
                  </a:cubicBezTo>
                  <a:lnTo>
                    <a:pt x="1787" y="0"/>
                  </a:lnTo>
                  <a:cubicBezTo>
                    <a:pt x="1793" y="0"/>
                    <a:pt x="1797" y="4"/>
                    <a:pt x="1797" y="10"/>
                  </a:cubicBezTo>
                  <a:lnTo>
                    <a:pt x="1797" y="184"/>
                  </a:lnTo>
                  <a:cubicBezTo>
                    <a:pt x="1797" y="222"/>
                    <a:pt x="1767" y="252"/>
                    <a:pt x="1730" y="252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64" name="Freeform: Shape 1163">
              <a:extLst>
                <a:ext uri="{FF2B5EF4-FFF2-40B4-BE49-F238E27FC236}">
                  <a16:creationId xmlns:a16="http://schemas.microsoft.com/office/drawing/2014/main" id="{A3BFFEED-749C-405C-A79A-2910A20B7BF8}"/>
                </a:ext>
              </a:extLst>
            </p:cNvPr>
            <p:cNvSpPr/>
            <p:nvPr/>
          </p:nvSpPr>
          <p:spPr>
            <a:xfrm>
              <a:off x="10682669" y="6331030"/>
              <a:ext cx="2543903" cy="14451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043" h="117">
                  <a:moveTo>
                    <a:pt x="2043" y="0"/>
                  </a:moveTo>
                  <a:lnTo>
                    <a:pt x="0" y="0"/>
                  </a:lnTo>
                  <a:lnTo>
                    <a:pt x="57" y="88"/>
                  </a:lnTo>
                  <a:cubicBezTo>
                    <a:pt x="68" y="106"/>
                    <a:pt x="89" y="117"/>
                    <a:pt x="110" y="117"/>
                  </a:cubicBezTo>
                  <a:lnTo>
                    <a:pt x="1933" y="117"/>
                  </a:lnTo>
                  <a:cubicBezTo>
                    <a:pt x="1954" y="117"/>
                    <a:pt x="1975" y="106"/>
                    <a:pt x="1987" y="88"/>
                  </a:cubicBezTo>
                  <a:close/>
                </a:path>
              </a:pathLst>
            </a:custGeom>
            <a:solidFill>
              <a:srgbClr val="48B8E8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65" name="Freeform: Shape 1164">
              <a:extLst>
                <a:ext uri="{FF2B5EF4-FFF2-40B4-BE49-F238E27FC236}">
                  <a16:creationId xmlns:a16="http://schemas.microsoft.com/office/drawing/2014/main" id="{D05F77ED-CD64-4B55-B2E8-4DDAD143D75E}"/>
                </a:ext>
              </a:extLst>
            </p:cNvPr>
            <p:cNvSpPr/>
            <p:nvPr/>
          </p:nvSpPr>
          <p:spPr>
            <a:xfrm>
              <a:off x="10668965" y="6318572"/>
              <a:ext cx="2570068" cy="16942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064" h="137">
                  <a:moveTo>
                    <a:pt x="29" y="20"/>
                  </a:moveTo>
                  <a:lnTo>
                    <a:pt x="75" y="92"/>
                  </a:lnTo>
                  <a:cubicBezTo>
                    <a:pt x="85" y="108"/>
                    <a:pt x="101" y="117"/>
                    <a:pt x="120" y="117"/>
                  </a:cubicBezTo>
                  <a:lnTo>
                    <a:pt x="1943" y="117"/>
                  </a:lnTo>
                  <a:cubicBezTo>
                    <a:pt x="1961" y="117"/>
                    <a:pt x="1978" y="108"/>
                    <a:pt x="1988" y="92"/>
                  </a:cubicBezTo>
                  <a:lnTo>
                    <a:pt x="2034" y="20"/>
                  </a:lnTo>
                  <a:close/>
                  <a:moveTo>
                    <a:pt x="1943" y="137"/>
                  </a:moveTo>
                  <a:lnTo>
                    <a:pt x="120" y="137"/>
                  </a:lnTo>
                  <a:cubicBezTo>
                    <a:pt x="95" y="137"/>
                    <a:pt x="72" y="125"/>
                    <a:pt x="58" y="103"/>
                  </a:cubicBezTo>
                  <a:lnTo>
                    <a:pt x="1" y="15"/>
                  </a:lnTo>
                  <a:cubicBezTo>
                    <a:pt x="0" y="12"/>
                    <a:pt x="0" y="8"/>
                    <a:pt x="1" y="5"/>
                  </a:cubicBezTo>
                  <a:cubicBezTo>
                    <a:pt x="3" y="2"/>
                    <a:pt x="6" y="0"/>
                    <a:pt x="10" y="0"/>
                  </a:cubicBezTo>
                  <a:lnTo>
                    <a:pt x="2053" y="0"/>
                  </a:lnTo>
                  <a:cubicBezTo>
                    <a:pt x="2057" y="0"/>
                    <a:pt x="2060" y="2"/>
                    <a:pt x="2062" y="5"/>
                  </a:cubicBezTo>
                  <a:cubicBezTo>
                    <a:pt x="2064" y="8"/>
                    <a:pt x="2064" y="12"/>
                    <a:pt x="2062" y="15"/>
                  </a:cubicBezTo>
                  <a:lnTo>
                    <a:pt x="2005" y="103"/>
                  </a:lnTo>
                  <a:cubicBezTo>
                    <a:pt x="1991" y="125"/>
                    <a:pt x="1968" y="137"/>
                    <a:pt x="1943" y="137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66" name="Freeform: Shape 1165">
              <a:extLst>
                <a:ext uri="{FF2B5EF4-FFF2-40B4-BE49-F238E27FC236}">
                  <a16:creationId xmlns:a16="http://schemas.microsoft.com/office/drawing/2014/main" id="{EB6DC605-7634-4B58-8142-6B3FF4D71ECF}"/>
                </a:ext>
              </a:extLst>
            </p:cNvPr>
            <p:cNvSpPr/>
            <p:nvPr/>
          </p:nvSpPr>
          <p:spPr>
            <a:xfrm>
              <a:off x="10891958" y="5846417"/>
              <a:ext cx="164445" cy="1631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3" h="132">
                  <a:moveTo>
                    <a:pt x="133" y="66"/>
                  </a:moveTo>
                  <a:cubicBezTo>
                    <a:pt x="133" y="30"/>
                    <a:pt x="103" y="0"/>
                    <a:pt x="66" y="0"/>
                  </a:cubicBezTo>
                  <a:cubicBezTo>
                    <a:pt x="29" y="0"/>
                    <a:pt x="0" y="30"/>
                    <a:pt x="0" y="66"/>
                  </a:cubicBezTo>
                  <a:cubicBezTo>
                    <a:pt x="0" y="103"/>
                    <a:pt x="29" y="132"/>
                    <a:pt x="66" y="132"/>
                  </a:cubicBezTo>
                  <a:cubicBezTo>
                    <a:pt x="103" y="132"/>
                    <a:pt x="133" y="103"/>
                    <a:pt x="133" y="66"/>
                  </a:cubicBezTo>
                  <a:close/>
                </a:path>
              </a:pathLst>
            </a:custGeom>
            <a:solidFill>
              <a:srgbClr val="E5E5E5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67" name="Freeform: Shape 1166">
              <a:extLst>
                <a:ext uri="{FF2B5EF4-FFF2-40B4-BE49-F238E27FC236}">
                  <a16:creationId xmlns:a16="http://schemas.microsoft.com/office/drawing/2014/main" id="{A1CB3BA4-A594-46D5-80A3-402FDDBC6310}"/>
                </a:ext>
              </a:extLst>
            </p:cNvPr>
            <p:cNvSpPr/>
            <p:nvPr/>
          </p:nvSpPr>
          <p:spPr>
            <a:xfrm>
              <a:off x="10879501" y="5832710"/>
              <a:ext cx="188115" cy="19060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2" h="154">
                  <a:moveTo>
                    <a:pt x="76" y="21"/>
                  </a:moveTo>
                  <a:cubicBezTo>
                    <a:pt x="46" y="21"/>
                    <a:pt x="20" y="46"/>
                    <a:pt x="20" y="77"/>
                  </a:cubicBezTo>
                  <a:cubicBezTo>
                    <a:pt x="20" y="108"/>
                    <a:pt x="46" y="133"/>
                    <a:pt x="76" y="133"/>
                  </a:cubicBezTo>
                  <a:cubicBezTo>
                    <a:pt x="107" y="133"/>
                    <a:pt x="132" y="108"/>
                    <a:pt x="132" y="77"/>
                  </a:cubicBezTo>
                  <a:cubicBezTo>
                    <a:pt x="132" y="46"/>
                    <a:pt x="107" y="21"/>
                    <a:pt x="76" y="21"/>
                  </a:cubicBezTo>
                  <a:close/>
                  <a:moveTo>
                    <a:pt x="76" y="154"/>
                  </a:moveTo>
                  <a:cubicBezTo>
                    <a:pt x="34" y="154"/>
                    <a:pt x="0" y="120"/>
                    <a:pt x="0" y="77"/>
                  </a:cubicBezTo>
                  <a:cubicBezTo>
                    <a:pt x="0" y="35"/>
                    <a:pt x="34" y="0"/>
                    <a:pt x="76" y="0"/>
                  </a:cubicBezTo>
                  <a:cubicBezTo>
                    <a:pt x="118" y="0"/>
                    <a:pt x="152" y="35"/>
                    <a:pt x="152" y="77"/>
                  </a:cubicBezTo>
                  <a:cubicBezTo>
                    <a:pt x="152" y="120"/>
                    <a:pt x="118" y="154"/>
                    <a:pt x="76" y="154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68" name="Freeform: Shape 1167">
              <a:extLst>
                <a:ext uri="{FF2B5EF4-FFF2-40B4-BE49-F238E27FC236}">
                  <a16:creationId xmlns:a16="http://schemas.microsoft.com/office/drawing/2014/main" id="{15039B6F-FE55-46D3-A570-31181F7E8CEC}"/>
                </a:ext>
              </a:extLst>
            </p:cNvPr>
            <p:cNvSpPr/>
            <p:nvPr/>
          </p:nvSpPr>
          <p:spPr>
            <a:xfrm>
              <a:off x="10961726" y="5998404"/>
              <a:ext cx="29899" cy="34383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" h="277">
                  <a:moveTo>
                    <a:pt x="14" y="277"/>
                  </a:moveTo>
                  <a:cubicBezTo>
                    <a:pt x="9" y="277"/>
                    <a:pt x="5" y="273"/>
                    <a:pt x="5" y="267"/>
                  </a:cubicBezTo>
                  <a:lnTo>
                    <a:pt x="0" y="10"/>
                  </a:ln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1" y="5"/>
                    <a:pt x="21" y="10"/>
                  </a:cubicBezTo>
                  <a:lnTo>
                    <a:pt x="25" y="267"/>
                  </a:lnTo>
                  <a:cubicBezTo>
                    <a:pt x="25" y="272"/>
                    <a:pt x="21" y="277"/>
                    <a:pt x="15" y="277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69" name="Freeform: Shape 1168">
              <a:extLst>
                <a:ext uri="{FF2B5EF4-FFF2-40B4-BE49-F238E27FC236}">
                  <a16:creationId xmlns:a16="http://schemas.microsoft.com/office/drawing/2014/main" id="{B975F51A-E0A8-41BD-BDB6-B1D5372919E4}"/>
                </a:ext>
              </a:extLst>
            </p:cNvPr>
            <p:cNvSpPr/>
            <p:nvPr/>
          </p:nvSpPr>
          <p:spPr>
            <a:xfrm>
              <a:off x="10989134" y="5990929"/>
              <a:ext cx="107138" cy="33885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7" h="273">
                  <a:moveTo>
                    <a:pt x="87" y="0"/>
                  </a:moveTo>
                  <a:lnTo>
                    <a:pt x="0" y="273"/>
                  </a:lnTo>
                  <a:close/>
                </a:path>
              </a:pathLst>
            </a:custGeom>
            <a:solidFill>
              <a:srgbClr val="AFB1B4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70" name="Freeform: Shape 1169">
              <a:extLst>
                <a:ext uri="{FF2B5EF4-FFF2-40B4-BE49-F238E27FC236}">
                  <a16:creationId xmlns:a16="http://schemas.microsoft.com/office/drawing/2014/main" id="{10FCD25B-5351-47F9-B195-21271FA63F60}"/>
                </a:ext>
              </a:extLst>
            </p:cNvPr>
            <p:cNvSpPr/>
            <p:nvPr/>
          </p:nvSpPr>
          <p:spPr>
            <a:xfrm>
              <a:off x="10975430" y="5977225"/>
              <a:ext cx="133300" cy="36501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8" h="294">
                  <a:moveTo>
                    <a:pt x="11" y="294"/>
                  </a:moveTo>
                  <a:cubicBezTo>
                    <a:pt x="10" y="294"/>
                    <a:pt x="8" y="294"/>
                    <a:pt x="8" y="293"/>
                  </a:cubicBezTo>
                  <a:cubicBezTo>
                    <a:pt x="2" y="292"/>
                    <a:pt x="-1" y="286"/>
                    <a:pt x="1" y="281"/>
                  </a:cubicBezTo>
                  <a:lnTo>
                    <a:pt x="88" y="8"/>
                  </a:lnTo>
                  <a:cubicBezTo>
                    <a:pt x="90" y="2"/>
                    <a:pt x="96" y="-1"/>
                    <a:pt x="101" y="1"/>
                  </a:cubicBezTo>
                  <a:cubicBezTo>
                    <a:pt x="107" y="3"/>
                    <a:pt x="110" y="9"/>
                    <a:pt x="108" y="14"/>
                  </a:cubicBezTo>
                  <a:lnTo>
                    <a:pt x="21" y="287"/>
                  </a:lnTo>
                  <a:cubicBezTo>
                    <a:pt x="19" y="291"/>
                    <a:pt x="15" y="294"/>
                    <a:pt x="11" y="294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71" name="Freeform: Shape 1170">
              <a:extLst>
                <a:ext uri="{FF2B5EF4-FFF2-40B4-BE49-F238E27FC236}">
                  <a16:creationId xmlns:a16="http://schemas.microsoft.com/office/drawing/2014/main" id="{5202A8CB-6645-48F3-8507-A7D67CAC32EC}"/>
                </a:ext>
              </a:extLst>
            </p:cNvPr>
            <p:cNvSpPr/>
            <p:nvPr/>
          </p:nvSpPr>
          <p:spPr>
            <a:xfrm>
              <a:off x="12177619" y="5891266"/>
              <a:ext cx="24916" cy="5979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" h="49">
                  <a:moveTo>
                    <a:pt x="5" y="43"/>
                  </a:moveTo>
                  <a:cubicBezTo>
                    <a:pt x="4" y="40"/>
                    <a:pt x="3" y="36"/>
                    <a:pt x="3" y="33"/>
                  </a:cubicBezTo>
                  <a:lnTo>
                    <a:pt x="3" y="25"/>
                  </a:lnTo>
                  <a:cubicBezTo>
                    <a:pt x="3" y="18"/>
                    <a:pt x="2" y="14"/>
                    <a:pt x="1" y="7"/>
                  </a:cubicBezTo>
                  <a:lnTo>
                    <a:pt x="0" y="6"/>
                  </a:lnTo>
                  <a:cubicBezTo>
                    <a:pt x="0" y="4"/>
                    <a:pt x="2" y="1"/>
                    <a:pt x="5" y="0"/>
                  </a:cubicBezTo>
                  <a:cubicBezTo>
                    <a:pt x="6" y="-1"/>
                    <a:pt x="8" y="0"/>
                    <a:pt x="9" y="1"/>
                  </a:cubicBezTo>
                  <a:cubicBezTo>
                    <a:pt x="12" y="3"/>
                    <a:pt x="16" y="7"/>
                    <a:pt x="17" y="10"/>
                  </a:cubicBezTo>
                  <a:cubicBezTo>
                    <a:pt x="19" y="15"/>
                    <a:pt x="21" y="19"/>
                    <a:pt x="21" y="23"/>
                  </a:cubicBezTo>
                  <a:cubicBezTo>
                    <a:pt x="21" y="27"/>
                    <a:pt x="21" y="31"/>
                    <a:pt x="19" y="35"/>
                  </a:cubicBezTo>
                  <a:cubicBezTo>
                    <a:pt x="19" y="39"/>
                    <a:pt x="17" y="43"/>
                    <a:pt x="15" y="46"/>
                  </a:cubicBezTo>
                  <a:cubicBezTo>
                    <a:pt x="12" y="49"/>
                    <a:pt x="9" y="49"/>
                    <a:pt x="7" y="48"/>
                  </a:cubicBezTo>
                  <a:cubicBezTo>
                    <a:pt x="6" y="46"/>
                    <a:pt x="5" y="45"/>
                    <a:pt x="5" y="44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72" name="Freeform: Shape 1171">
              <a:extLst>
                <a:ext uri="{FF2B5EF4-FFF2-40B4-BE49-F238E27FC236}">
                  <a16:creationId xmlns:a16="http://schemas.microsoft.com/office/drawing/2014/main" id="{4356E0D5-652D-416D-9C47-61797DE7AF0C}"/>
                </a:ext>
              </a:extLst>
            </p:cNvPr>
            <p:cNvSpPr/>
            <p:nvPr/>
          </p:nvSpPr>
          <p:spPr>
            <a:xfrm>
              <a:off x="12751926" y="6240087"/>
              <a:ext cx="195589" cy="8969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8" h="73">
                  <a:moveTo>
                    <a:pt x="86" y="0"/>
                  </a:moveTo>
                  <a:lnTo>
                    <a:pt x="72" y="0"/>
                  </a:lnTo>
                  <a:cubicBezTo>
                    <a:pt x="32" y="0"/>
                    <a:pt x="0" y="33"/>
                    <a:pt x="0" y="73"/>
                  </a:cubicBezTo>
                  <a:lnTo>
                    <a:pt x="158" y="73"/>
                  </a:lnTo>
                  <a:cubicBezTo>
                    <a:pt x="158" y="33"/>
                    <a:pt x="126" y="0"/>
                    <a:pt x="86" y="0"/>
                  </a:cubicBezTo>
                  <a:close/>
                </a:path>
              </a:pathLst>
            </a:custGeom>
            <a:solidFill>
              <a:srgbClr val="903DB8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73" name="Freeform: Shape 1172">
              <a:extLst>
                <a:ext uri="{FF2B5EF4-FFF2-40B4-BE49-F238E27FC236}">
                  <a16:creationId xmlns:a16="http://schemas.microsoft.com/office/drawing/2014/main" id="{198092EF-D00C-45C8-9D7D-018021F3F0A6}"/>
                </a:ext>
              </a:extLst>
            </p:cNvPr>
            <p:cNvSpPr/>
            <p:nvPr/>
          </p:nvSpPr>
          <p:spPr>
            <a:xfrm>
              <a:off x="12739468" y="6227629"/>
              <a:ext cx="221751" cy="11461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9" h="93">
                  <a:moveTo>
                    <a:pt x="21" y="73"/>
                  </a:moveTo>
                  <a:lnTo>
                    <a:pt x="157" y="73"/>
                  </a:lnTo>
                  <a:cubicBezTo>
                    <a:pt x="153" y="43"/>
                    <a:pt x="127" y="21"/>
                    <a:pt x="96" y="21"/>
                  </a:cubicBezTo>
                  <a:lnTo>
                    <a:pt x="83" y="21"/>
                  </a:lnTo>
                  <a:cubicBezTo>
                    <a:pt x="52" y="21"/>
                    <a:pt x="26" y="43"/>
                    <a:pt x="21" y="73"/>
                  </a:cubicBezTo>
                  <a:close/>
                  <a:moveTo>
                    <a:pt x="168" y="93"/>
                  </a:moveTo>
                  <a:lnTo>
                    <a:pt x="10" y="93"/>
                  </a:lnTo>
                  <a:cubicBezTo>
                    <a:pt x="5" y="93"/>
                    <a:pt x="0" y="88"/>
                    <a:pt x="0" y="83"/>
                  </a:cubicBezTo>
                  <a:cubicBezTo>
                    <a:pt x="0" y="37"/>
                    <a:pt x="37" y="0"/>
                    <a:pt x="83" y="0"/>
                  </a:cubicBezTo>
                  <a:lnTo>
                    <a:pt x="96" y="0"/>
                  </a:lnTo>
                  <a:cubicBezTo>
                    <a:pt x="142" y="0"/>
                    <a:pt x="179" y="37"/>
                    <a:pt x="179" y="83"/>
                  </a:cubicBezTo>
                  <a:cubicBezTo>
                    <a:pt x="179" y="88"/>
                    <a:pt x="174" y="93"/>
                    <a:pt x="168" y="93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74" name="Freeform: Shape 1173">
              <a:extLst>
                <a:ext uri="{FF2B5EF4-FFF2-40B4-BE49-F238E27FC236}">
                  <a16:creationId xmlns:a16="http://schemas.microsoft.com/office/drawing/2014/main" id="{8480A6CA-13D4-4C0E-AE05-18F84DE21966}"/>
                </a:ext>
              </a:extLst>
            </p:cNvPr>
            <p:cNvSpPr/>
            <p:nvPr/>
          </p:nvSpPr>
          <p:spPr>
            <a:xfrm>
              <a:off x="15789169" y="5384229"/>
              <a:ext cx="79731" cy="7973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" h="65">
                  <a:moveTo>
                    <a:pt x="33" y="65"/>
                  </a:moveTo>
                  <a:cubicBezTo>
                    <a:pt x="50" y="65"/>
                    <a:pt x="65" y="51"/>
                    <a:pt x="65" y="32"/>
                  </a:cubicBezTo>
                  <a:cubicBezTo>
                    <a:pt x="65" y="15"/>
                    <a:pt x="50" y="0"/>
                    <a:pt x="33" y="0"/>
                  </a:cubicBezTo>
                  <a:cubicBezTo>
                    <a:pt x="15" y="0"/>
                    <a:pt x="0" y="15"/>
                    <a:pt x="0" y="32"/>
                  </a:cubicBezTo>
                  <a:cubicBezTo>
                    <a:pt x="0" y="51"/>
                    <a:pt x="15" y="65"/>
                    <a:pt x="33" y="65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75" name="Freeform: Shape 1174">
              <a:extLst>
                <a:ext uri="{FF2B5EF4-FFF2-40B4-BE49-F238E27FC236}">
                  <a16:creationId xmlns:a16="http://schemas.microsoft.com/office/drawing/2014/main" id="{DFFB6E21-EC74-4FFF-A85F-4B1CB1BB21A2}"/>
                </a:ext>
              </a:extLst>
            </p:cNvPr>
            <p:cNvSpPr/>
            <p:nvPr/>
          </p:nvSpPr>
          <p:spPr>
            <a:xfrm>
              <a:off x="14549607" y="3504326"/>
              <a:ext cx="134546" cy="13454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9" h="109">
                  <a:moveTo>
                    <a:pt x="54" y="20"/>
                  </a:moveTo>
                  <a:cubicBezTo>
                    <a:pt x="73" y="20"/>
                    <a:pt x="88" y="35"/>
                    <a:pt x="88" y="54"/>
                  </a:cubicBezTo>
                  <a:cubicBezTo>
                    <a:pt x="88" y="73"/>
                    <a:pt x="73" y="88"/>
                    <a:pt x="54" y="88"/>
                  </a:cubicBezTo>
                  <a:cubicBezTo>
                    <a:pt x="35" y="88"/>
                    <a:pt x="20" y="73"/>
                    <a:pt x="20" y="54"/>
                  </a:cubicBezTo>
                  <a:cubicBezTo>
                    <a:pt x="20" y="35"/>
                    <a:pt x="35" y="20"/>
                    <a:pt x="54" y="20"/>
                  </a:cubicBezTo>
                  <a:close/>
                  <a:moveTo>
                    <a:pt x="54" y="109"/>
                  </a:moveTo>
                  <a:cubicBezTo>
                    <a:pt x="84" y="109"/>
                    <a:pt x="109" y="84"/>
                    <a:pt x="109" y="54"/>
                  </a:cubicBezTo>
                  <a:cubicBezTo>
                    <a:pt x="109" y="24"/>
                    <a:pt x="8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84"/>
                    <a:pt x="24" y="109"/>
                    <a:pt x="54" y="109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76" name="Freeform: Shape 1175">
              <a:extLst>
                <a:ext uri="{FF2B5EF4-FFF2-40B4-BE49-F238E27FC236}">
                  <a16:creationId xmlns:a16="http://schemas.microsoft.com/office/drawing/2014/main" id="{DDA618D8-B927-4B24-88BE-5E005D128449}"/>
                </a:ext>
              </a:extLst>
            </p:cNvPr>
            <p:cNvSpPr/>
            <p:nvPr/>
          </p:nvSpPr>
          <p:spPr>
            <a:xfrm>
              <a:off x="16377180" y="3504326"/>
              <a:ext cx="134546" cy="13454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9" h="109">
                  <a:moveTo>
                    <a:pt x="54" y="88"/>
                  </a:moveTo>
                  <a:cubicBezTo>
                    <a:pt x="36" y="88"/>
                    <a:pt x="21" y="73"/>
                    <a:pt x="21" y="54"/>
                  </a:cubicBezTo>
                  <a:cubicBezTo>
                    <a:pt x="21" y="35"/>
                    <a:pt x="36" y="20"/>
                    <a:pt x="54" y="20"/>
                  </a:cubicBezTo>
                  <a:cubicBezTo>
                    <a:pt x="73" y="20"/>
                    <a:pt x="89" y="35"/>
                    <a:pt x="89" y="54"/>
                  </a:cubicBezTo>
                  <a:cubicBezTo>
                    <a:pt x="89" y="73"/>
                    <a:pt x="73" y="88"/>
                    <a:pt x="54" y="88"/>
                  </a:cubicBezTo>
                  <a:close/>
                  <a:moveTo>
                    <a:pt x="54" y="0"/>
                  </a:moveTo>
                  <a:cubicBezTo>
                    <a:pt x="24" y="0"/>
                    <a:pt x="0" y="24"/>
                    <a:pt x="0" y="54"/>
                  </a:cubicBezTo>
                  <a:cubicBezTo>
                    <a:pt x="0" y="84"/>
                    <a:pt x="24" y="109"/>
                    <a:pt x="54" y="109"/>
                  </a:cubicBezTo>
                  <a:cubicBezTo>
                    <a:pt x="84" y="109"/>
                    <a:pt x="109" y="84"/>
                    <a:pt x="109" y="54"/>
                  </a:cubicBezTo>
                  <a:cubicBezTo>
                    <a:pt x="109" y="24"/>
                    <a:pt x="84" y="0"/>
                    <a:pt x="54" y="0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77" name="Freeform: Shape 1176">
              <a:extLst>
                <a:ext uri="{FF2B5EF4-FFF2-40B4-BE49-F238E27FC236}">
                  <a16:creationId xmlns:a16="http://schemas.microsoft.com/office/drawing/2014/main" id="{D57AA5EA-A523-4705-AB68-BE690D4FF643}"/>
                </a:ext>
              </a:extLst>
            </p:cNvPr>
            <p:cNvSpPr/>
            <p:nvPr/>
          </p:nvSpPr>
          <p:spPr>
            <a:xfrm>
              <a:off x="16348530" y="4872208"/>
              <a:ext cx="191852" cy="19185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5" h="155">
                  <a:moveTo>
                    <a:pt x="77" y="135"/>
                  </a:moveTo>
                  <a:cubicBezTo>
                    <a:pt x="46" y="135"/>
                    <a:pt x="20" y="110"/>
                    <a:pt x="20" y="78"/>
                  </a:cubicBezTo>
                  <a:cubicBezTo>
                    <a:pt x="20" y="46"/>
                    <a:pt x="46" y="20"/>
                    <a:pt x="77" y="20"/>
                  </a:cubicBezTo>
                  <a:cubicBezTo>
                    <a:pt x="109" y="20"/>
                    <a:pt x="135" y="46"/>
                    <a:pt x="135" y="78"/>
                  </a:cubicBezTo>
                  <a:cubicBezTo>
                    <a:pt x="135" y="110"/>
                    <a:pt x="109" y="135"/>
                    <a:pt x="77" y="135"/>
                  </a:cubicBezTo>
                  <a:close/>
                  <a:moveTo>
                    <a:pt x="77" y="0"/>
                  </a:moveTo>
                  <a:cubicBezTo>
                    <a:pt x="35" y="0"/>
                    <a:pt x="0" y="35"/>
                    <a:pt x="0" y="78"/>
                  </a:cubicBezTo>
                  <a:cubicBezTo>
                    <a:pt x="0" y="121"/>
                    <a:pt x="35" y="155"/>
                    <a:pt x="77" y="155"/>
                  </a:cubicBezTo>
                  <a:cubicBezTo>
                    <a:pt x="120" y="155"/>
                    <a:pt x="155" y="121"/>
                    <a:pt x="155" y="78"/>
                  </a:cubicBezTo>
                  <a:cubicBezTo>
                    <a:pt x="155" y="35"/>
                    <a:pt x="120" y="0"/>
                    <a:pt x="77" y="0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78" name="Freeform: Shape 1177">
              <a:extLst>
                <a:ext uri="{FF2B5EF4-FFF2-40B4-BE49-F238E27FC236}">
                  <a16:creationId xmlns:a16="http://schemas.microsoft.com/office/drawing/2014/main" id="{01FC7252-F959-4951-86B9-E821EAE4077D}"/>
                </a:ext>
              </a:extLst>
            </p:cNvPr>
            <p:cNvSpPr/>
            <p:nvPr/>
          </p:nvSpPr>
          <p:spPr>
            <a:xfrm>
              <a:off x="14491054" y="3445773"/>
              <a:ext cx="2665994" cy="23445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41" h="1883">
                  <a:moveTo>
                    <a:pt x="1809" y="1863"/>
                  </a:moveTo>
                  <a:cubicBezTo>
                    <a:pt x="1795" y="1863"/>
                    <a:pt x="1783" y="1852"/>
                    <a:pt x="1783" y="1837"/>
                  </a:cubicBezTo>
                  <a:cubicBezTo>
                    <a:pt x="1783" y="1823"/>
                    <a:pt x="1795" y="1812"/>
                    <a:pt x="1809" y="1812"/>
                  </a:cubicBezTo>
                  <a:cubicBezTo>
                    <a:pt x="1823" y="1812"/>
                    <a:pt x="1834" y="1823"/>
                    <a:pt x="1834" y="1837"/>
                  </a:cubicBezTo>
                  <a:cubicBezTo>
                    <a:pt x="1834" y="1852"/>
                    <a:pt x="1823" y="1863"/>
                    <a:pt x="1809" y="1863"/>
                  </a:cubicBezTo>
                  <a:close/>
                  <a:moveTo>
                    <a:pt x="1709" y="1245"/>
                  </a:moveTo>
                  <a:lnTo>
                    <a:pt x="2030" y="1524"/>
                  </a:lnTo>
                  <a:cubicBezTo>
                    <a:pt x="2013" y="1534"/>
                    <a:pt x="2000" y="1551"/>
                    <a:pt x="1995" y="1570"/>
                  </a:cubicBezTo>
                  <a:lnTo>
                    <a:pt x="1639" y="1347"/>
                  </a:lnTo>
                  <a:cubicBezTo>
                    <a:pt x="1675" y="1326"/>
                    <a:pt x="1702" y="1289"/>
                    <a:pt x="1709" y="1245"/>
                  </a:cubicBezTo>
                  <a:close/>
                  <a:moveTo>
                    <a:pt x="1446" y="1223"/>
                  </a:moveTo>
                  <a:cubicBezTo>
                    <a:pt x="1446" y="1156"/>
                    <a:pt x="1501" y="1100"/>
                    <a:pt x="1568" y="1100"/>
                  </a:cubicBezTo>
                  <a:cubicBezTo>
                    <a:pt x="1636" y="1100"/>
                    <a:pt x="1691" y="1156"/>
                    <a:pt x="1691" y="1223"/>
                  </a:cubicBezTo>
                  <a:cubicBezTo>
                    <a:pt x="1691" y="1290"/>
                    <a:pt x="1636" y="1345"/>
                    <a:pt x="1568" y="1345"/>
                  </a:cubicBezTo>
                  <a:cubicBezTo>
                    <a:pt x="1501" y="1345"/>
                    <a:pt x="1446" y="1290"/>
                    <a:pt x="1446" y="1223"/>
                  </a:cubicBezTo>
                  <a:close/>
                  <a:moveTo>
                    <a:pt x="1146" y="1570"/>
                  </a:moveTo>
                  <a:cubicBezTo>
                    <a:pt x="1142" y="1551"/>
                    <a:pt x="1129" y="1534"/>
                    <a:pt x="1111" y="1524"/>
                  </a:cubicBezTo>
                  <a:lnTo>
                    <a:pt x="1428" y="1249"/>
                  </a:lnTo>
                  <a:cubicBezTo>
                    <a:pt x="1436" y="1292"/>
                    <a:pt x="1463" y="1328"/>
                    <a:pt x="1501" y="1348"/>
                  </a:cubicBezTo>
                  <a:close/>
                  <a:moveTo>
                    <a:pt x="1245" y="1788"/>
                  </a:moveTo>
                  <a:lnTo>
                    <a:pt x="1083" y="1663"/>
                  </a:lnTo>
                  <a:cubicBezTo>
                    <a:pt x="1113" y="1659"/>
                    <a:pt x="1137" y="1638"/>
                    <a:pt x="1146" y="1611"/>
                  </a:cubicBezTo>
                  <a:lnTo>
                    <a:pt x="1304" y="1788"/>
                  </a:lnTo>
                  <a:close/>
                  <a:moveTo>
                    <a:pt x="1075" y="1535"/>
                  </a:moveTo>
                  <a:cubicBezTo>
                    <a:pt x="1104" y="1535"/>
                    <a:pt x="1129" y="1559"/>
                    <a:pt x="1129" y="1588"/>
                  </a:cubicBezTo>
                  <a:cubicBezTo>
                    <a:pt x="1129" y="1618"/>
                    <a:pt x="1104" y="1642"/>
                    <a:pt x="1075" y="1642"/>
                  </a:cubicBezTo>
                  <a:cubicBezTo>
                    <a:pt x="1045" y="1642"/>
                    <a:pt x="1021" y="1618"/>
                    <a:pt x="1021" y="1588"/>
                  </a:cubicBezTo>
                  <a:cubicBezTo>
                    <a:pt x="1021" y="1559"/>
                    <a:pt x="1045" y="1535"/>
                    <a:pt x="1075" y="1535"/>
                  </a:cubicBezTo>
                  <a:close/>
                  <a:moveTo>
                    <a:pt x="1534" y="1067"/>
                  </a:moveTo>
                  <a:lnTo>
                    <a:pt x="1601" y="1067"/>
                  </a:lnTo>
                  <a:lnTo>
                    <a:pt x="1601" y="1084"/>
                  </a:lnTo>
                  <a:cubicBezTo>
                    <a:pt x="1591" y="1082"/>
                    <a:pt x="1580" y="1080"/>
                    <a:pt x="1568" y="1080"/>
                  </a:cubicBezTo>
                  <a:cubicBezTo>
                    <a:pt x="1557" y="1080"/>
                    <a:pt x="1545" y="1082"/>
                    <a:pt x="1534" y="1084"/>
                  </a:cubicBezTo>
                  <a:close/>
                  <a:moveTo>
                    <a:pt x="1519" y="905"/>
                  </a:moveTo>
                  <a:lnTo>
                    <a:pt x="1618" y="905"/>
                  </a:lnTo>
                  <a:lnTo>
                    <a:pt x="1618" y="1047"/>
                  </a:lnTo>
                  <a:lnTo>
                    <a:pt x="1519" y="1047"/>
                  </a:lnTo>
                  <a:close/>
                  <a:moveTo>
                    <a:pt x="2120" y="1588"/>
                  </a:moveTo>
                  <a:cubicBezTo>
                    <a:pt x="2120" y="1618"/>
                    <a:pt x="2097" y="1642"/>
                    <a:pt x="2067" y="1642"/>
                  </a:cubicBezTo>
                  <a:cubicBezTo>
                    <a:pt x="2038" y="1642"/>
                    <a:pt x="2013" y="1618"/>
                    <a:pt x="2013" y="1588"/>
                  </a:cubicBezTo>
                  <a:cubicBezTo>
                    <a:pt x="2013" y="1559"/>
                    <a:pt x="2038" y="1535"/>
                    <a:pt x="2067" y="1535"/>
                  </a:cubicBezTo>
                  <a:cubicBezTo>
                    <a:pt x="2097" y="1535"/>
                    <a:pt x="2120" y="1559"/>
                    <a:pt x="2120" y="1588"/>
                  </a:cubicBezTo>
                  <a:close/>
                  <a:moveTo>
                    <a:pt x="1829" y="1797"/>
                  </a:moveTo>
                  <a:lnTo>
                    <a:pt x="1996" y="1611"/>
                  </a:lnTo>
                  <a:cubicBezTo>
                    <a:pt x="2004" y="1638"/>
                    <a:pt x="2029" y="1659"/>
                    <a:pt x="2058" y="1663"/>
                  </a:cubicBezTo>
                  <a:lnTo>
                    <a:pt x="1851" y="1823"/>
                  </a:lnTo>
                  <a:cubicBezTo>
                    <a:pt x="1848" y="1811"/>
                    <a:pt x="1840" y="1802"/>
                    <a:pt x="1829" y="1797"/>
                  </a:cubicBezTo>
                  <a:close/>
                  <a:moveTo>
                    <a:pt x="181" y="164"/>
                  </a:moveTo>
                  <a:lnTo>
                    <a:pt x="1489" y="164"/>
                  </a:lnTo>
                  <a:cubicBezTo>
                    <a:pt x="1494" y="170"/>
                    <a:pt x="1501" y="176"/>
                    <a:pt x="1508" y="182"/>
                  </a:cubicBezTo>
                  <a:lnTo>
                    <a:pt x="162" y="182"/>
                  </a:lnTo>
                  <a:cubicBezTo>
                    <a:pt x="168" y="176"/>
                    <a:pt x="175" y="170"/>
                    <a:pt x="181" y="164"/>
                  </a:cubicBezTo>
                  <a:close/>
                  <a:moveTo>
                    <a:pt x="1496" y="30"/>
                  </a:moveTo>
                  <a:lnTo>
                    <a:pt x="173" y="30"/>
                  </a:lnTo>
                  <a:cubicBezTo>
                    <a:pt x="170" y="26"/>
                    <a:pt x="165" y="24"/>
                    <a:pt x="162" y="20"/>
                  </a:cubicBezTo>
                  <a:lnTo>
                    <a:pt x="1508" y="20"/>
                  </a:lnTo>
                  <a:cubicBezTo>
                    <a:pt x="1504" y="24"/>
                    <a:pt x="1500" y="26"/>
                    <a:pt x="1496" y="30"/>
                  </a:cubicBezTo>
                  <a:close/>
                  <a:moveTo>
                    <a:pt x="1477" y="143"/>
                  </a:moveTo>
                  <a:lnTo>
                    <a:pt x="193" y="143"/>
                  </a:lnTo>
                  <a:cubicBezTo>
                    <a:pt x="199" y="130"/>
                    <a:pt x="202" y="116"/>
                    <a:pt x="202" y="101"/>
                  </a:cubicBezTo>
                  <a:cubicBezTo>
                    <a:pt x="202" y="83"/>
                    <a:pt x="197" y="66"/>
                    <a:pt x="189" y="51"/>
                  </a:cubicBezTo>
                  <a:lnTo>
                    <a:pt x="1481" y="51"/>
                  </a:lnTo>
                  <a:cubicBezTo>
                    <a:pt x="1472" y="66"/>
                    <a:pt x="1467" y="83"/>
                    <a:pt x="1467" y="101"/>
                  </a:cubicBezTo>
                  <a:cubicBezTo>
                    <a:pt x="1467" y="116"/>
                    <a:pt x="1470" y="130"/>
                    <a:pt x="1477" y="143"/>
                  </a:cubicBezTo>
                  <a:close/>
                  <a:moveTo>
                    <a:pt x="1649" y="101"/>
                  </a:moveTo>
                  <a:cubicBezTo>
                    <a:pt x="1649" y="104"/>
                    <a:pt x="1649" y="107"/>
                    <a:pt x="1648" y="109"/>
                  </a:cubicBezTo>
                  <a:cubicBezTo>
                    <a:pt x="1645" y="150"/>
                    <a:pt x="1610" y="182"/>
                    <a:pt x="1568" y="182"/>
                  </a:cubicBezTo>
                  <a:cubicBezTo>
                    <a:pt x="1524" y="182"/>
                    <a:pt x="1488" y="146"/>
                    <a:pt x="1488" y="101"/>
                  </a:cubicBezTo>
                  <a:cubicBezTo>
                    <a:pt x="1488" y="56"/>
                    <a:pt x="1524" y="20"/>
                    <a:pt x="1568" y="20"/>
                  </a:cubicBezTo>
                  <a:cubicBezTo>
                    <a:pt x="1610" y="20"/>
                    <a:pt x="1645" y="52"/>
                    <a:pt x="1648" y="93"/>
                  </a:cubicBezTo>
                  <a:cubicBezTo>
                    <a:pt x="1649" y="96"/>
                    <a:pt x="1649" y="98"/>
                    <a:pt x="1649" y="101"/>
                  </a:cubicBezTo>
                  <a:close/>
                  <a:moveTo>
                    <a:pt x="20" y="101"/>
                  </a:moveTo>
                  <a:cubicBezTo>
                    <a:pt x="20" y="98"/>
                    <a:pt x="20" y="96"/>
                    <a:pt x="21" y="93"/>
                  </a:cubicBezTo>
                  <a:cubicBezTo>
                    <a:pt x="25" y="52"/>
                    <a:pt x="59" y="20"/>
                    <a:pt x="101" y="20"/>
                  </a:cubicBezTo>
                  <a:cubicBezTo>
                    <a:pt x="146" y="20"/>
                    <a:pt x="182" y="56"/>
                    <a:pt x="182" y="101"/>
                  </a:cubicBezTo>
                  <a:cubicBezTo>
                    <a:pt x="182" y="146"/>
                    <a:pt x="146" y="182"/>
                    <a:pt x="101" y="182"/>
                  </a:cubicBezTo>
                  <a:cubicBezTo>
                    <a:pt x="59" y="182"/>
                    <a:pt x="25" y="150"/>
                    <a:pt x="21" y="109"/>
                  </a:cubicBezTo>
                  <a:cubicBezTo>
                    <a:pt x="20" y="107"/>
                    <a:pt x="20" y="104"/>
                    <a:pt x="20" y="101"/>
                  </a:cubicBezTo>
                  <a:close/>
                  <a:moveTo>
                    <a:pt x="2141" y="1588"/>
                  </a:moveTo>
                  <a:cubicBezTo>
                    <a:pt x="2141" y="1548"/>
                    <a:pt x="2108" y="1514"/>
                    <a:pt x="2067" y="1514"/>
                  </a:cubicBezTo>
                  <a:cubicBezTo>
                    <a:pt x="2062" y="1514"/>
                    <a:pt x="2056" y="1515"/>
                    <a:pt x="2051" y="1516"/>
                  </a:cubicBezTo>
                  <a:lnTo>
                    <a:pt x="1711" y="1220"/>
                  </a:lnTo>
                  <a:cubicBezTo>
                    <a:pt x="1710" y="1161"/>
                    <a:pt x="1673" y="1111"/>
                    <a:pt x="1621" y="1091"/>
                  </a:cubicBezTo>
                  <a:lnTo>
                    <a:pt x="1621" y="1067"/>
                  </a:lnTo>
                  <a:lnTo>
                    <a:pt x="1628" y="1067"/>
                  </a:lnTo>
                  <a:cubicBezTo>
                    <a:pt x="1634" y="1067"/>
                    <a:pt x="1638" y="1063"/>
                    <a:pt x="1638" y="1057"/>
                  </a:cubicBezTo>
                  <a:lnTo>
                    <a:pt x="1638" y="895"/>
                  </a:lnTo>
                  <a:cubicBezTo>
                    <a:pt x="1638" y="889"/>
                    <a:pt x="1634" y="885"/>
                    <a:pt x="1628" y="885"/>
                  </a:cubicBezTo>
                  <a:lnTo>
                    <a:pt x="1579" y="885"/>
                  </a:lnTo>
                  <a:lnTo>
                    <a:pt x="1579" y="202"/>
                  </a:lnTo>
                  <a:cubicBezTo>
                    <a:pt x="1626" y="197"/>
                    <a:pt x="1664" y="159"/>
                    <a:pt x="1669" y="112"/>
                  </a:cubicBezTo>
                  <a:cubicBezTo>
                    <a:pt x="1669" y="108"/>
                    <a:pt x="1669" y="105"/>
                    <a:pt x="1669" y="101"/>
                  </a:cubicBezTo>
                  <a:cubicBezTo>
                    <a:pt x="1669" y="98"/>
                    <a:pt x="1669" y="94"/>
                    <a:pt x="1669" y="91"/>
                  </a:cubicBezTo>
                  <a:cubicBezTo>
                    <a:pt x="1664" y="40"/>
                    <a:pt x="1620" y="0"/>
                    <a:pt x="1568" y="0"/>
                  </a:cubicBezTo>
                  <a:lnTo>
                    <a:pt x="101" y="0"/>
                  </a:lnTo>
                  <a:cubicBezTo>
                    <a:pt x="49" y="0"/>
                    <a:pt x="6" y="40"/>
                    <a:pt x="1" y="91"/>
                  </a:cubicBezTo>
                  <a:cubicBezTo>
                    <a:pt x="0" y="94"/>
                    <a:pt x="0" y="98"/>
                    <a:pt x="0" y="101"/>
                  </a:cubicBezTo>
                  <a:cubicBezTo>
                    <a:pt x="0" y="105"/>
                    <a:pt x="0" y="108"/>
                    <a:pt x="1" y="112"/>
                  </a:cubicBezTo>
                  <a:cubicBezTo>
                    <a:pt x="6" y="162"/>
                    <a:pt x="49" y="203"/>
                    <a:pt x="101" y="203"/>
                  </a:cubicBezTo>
                  <a:lnTo>
                    <a:pt x="1558" y="203"/>
                  </a:lnTo>
                  <a:lnTo>
                    <a:pt x="1558" y="885"/>
                  </a:lnTo>
                  <a:lnTo>
                    <a:pt x="1509" y="885"/>
                  </a:lnTo>
                  <a:cubicBezTo>
                    <a:pt x="1503" y="885"/>
                    <a:pt x="1499" y="889"/>
                    <a:pt x="1499" y="895"/>
                  </a:cubicBezTo>
                  <a:lnTo>
                    <a:pt x="1499" y="1057"/>
                  </a:lnTo>
                  <a:cubicBezTo>
                    <a:pt x="1499" y="1063"/>
                    <a:pt x="1503" y="1067"/>
                    <a:pt x="1509" y="1067"/>
                  </a:cubicBezTo>
                  <a:lnTo>
                    <a:pt x="1514" y="1067"/>
                  </a:lnTo>
                  <a:lnTo>
                    <a:pt x="1514" y="1091"/>
                  </a:lnTo>
                  <a:cubicBezTo>
                    <a:pt x="1462" y="1113"/>
                    <a:pt x="1426" y="1163"/>
                    <a:pt x="1426" y="1223"/>
                  </a:cubicBezTo>
                  <a:lnTo>
                    <a:pt x="1090" y="1516"/>
                  </a:lnTo>
                  <a:cubicBezTo>
                    <a:pt x="1085" y="1515"/>
                    <a:pt x="1080" y="1514"/>
                    <a:pt x="1075" y="1514"/>
                  </a:cubicBezTo>
                  <a:cubicBezTo>
                    <a:pt x="1034" y="1514"/>
                    <a:pt x="1001" y="1548"/>
                    <a:pt x="1001" y="1588"/>
                  </a:cubicBezTo>
                  <a:cubicBezTo>
                    <a:pt x="1001" y="1617"/>
                    <a:pt x="1016" y="1640"/>
                    <a:pt x="1039" y="1653"/>
                  </a:cubicBezTo>
                  <a:lnTo>
                    <a:pt x="1235" y="1806"/>
                  </a:lnTo>
                  <a:cubicBezTo>
                    <a:pt x="1237" y="1807"/>
                    <a:pt x="1239" y="1808"/>
                    <a:pt x="1242" y="1808"/>
                  </a:cubicBezTo>
                  <a:lnTo>
                    <a:pt x="1327" y="1808"/>
                  </a:lnTo>
                  <a:cubicBezTo>
                    <a:pt x="1331" y="1808"/>
                    <a:pt x="1334" y="1806"/>
                    <a:pt x="1336" y="1802"/>
                  </a:cubicBezTo>
                  <a:cubicBezTo>
                    <a:pt x="1338" y="1798"/>
                    <a:pt x="1337" y="1794"/>
                    <a:pt x="1334" y="1791"/>
                  </a:cubicBezTo>
                  <a:lnTo>
                    <a:pt x="1154" y="1589"/>
                  </a:lnTo>
                  <a:lnTo>
                    <a:pt x="1524" y="1358"/>
                  </a:lnTo>
                  <a:cubicBezTo>
                    <a:pt x="1538" y="1363"/>
                    <a:pt x="1553" y="1365"/>
                    <a:pt x="1568" y="1365"/>
                  </a:cubicBezTo>
                  <a:cubicBezTo>
                    <a:pt x="1585" y="1365"/>
                    <a:pt x="1601" y="1362"/>
                    <a:pt x="1616" y="1357"/>
                  </a:cubicBezTo>
                  <a:lnTo>
                    <a:pt x="1988" y="1589"/>
                  </a:lnTo>
                  <a:lnTo>
                    <a:pt x="1806" y="1792"/>
                  </a:lnTo>
                  <a:cubicBezTo>
                    <a:pt x="1782" y="1793"/>
                    <a:pt x="1763" y="1813"/>
                    <a:pt x="1763" y="1837"/>
                  </a:cubicBezTo>
                  <a:cubicBezTo>
                    <a:pt x="1763" y="1863"/>
                    <a:pt x="1783" y="1883"/>
                    <a:pt x="1809" y="1883"/>
                  </a:cubicBezTo>
                  <a:cubicBezTo>
                    <a:pt x="1831" y="1883"/>
                    <a:pt x="1849" y="1868"/>
                    <a:pt x="1853" y="1847"/>
                  </a:cubicBezTo>
                  <a:lnTo>
                    <a:pt x="2103" y="1653"/>
                  </a:lnTo>
                  <a:cubicBezTo>
                    <a:pt x="2125" y="1640"/>
                    <a:pt x="2141" y="1617"/>
                    <a:pt x="2141" y="1588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79" name="Freeform: Shape 1178">
              <a:extLst>
                <a:ext uri="{FF2B5EF4-FFF2-40B4-BE49-F238E27FC236}">
                  <a16:creationId xmlns:a16="http://schemas.microsoft.com/office/drawing/2014/main" id="{0E89A071-E517-496F-857C-F1E541970F7A}"/>
                </a:ext>
              </a:extLst>
            </p:cNvPr>
            <p:cNvSpPr/>
            <p:nvPr/>
          </p:nvSpPr>
          <p:spPr>
            <a:xfrm>
              <a:off x="17024995" y="5384229"/>
              <a:ext cx="79731" cy="7973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" h="65">
                  <a:moveTo>
                    <a:pt x="33" y="65"/>
                  </a:moveTo>
                  <a:cubicBezTo>
                    <a:pt x="51" y="65"/>
                    <a:pt x="65" y="51"/>
                    <a:pt x="65" y="32"/>
                  </a:cubicBezTo>
                  <a:cubicBezTo>
                    <a:pt x="65" y="15"/>
                    <a:pt x="51" y="0"/>
                    <a:pt x="33" y="0"/>
                  </a:cubicBezTo>
                  <a:cubicBezTo>
                    <a:pt x="15" y="0"/>
                    <a:pt x="0" y="15"/>
                    <a:pt x="0" y="32"/>
                  </a:cubicBezTo>
                  <a:cubicBezTo>
                    <a:pt x="0" y="51"/>
                    <a:pt x="15" y="65"/>
                    <a:pt x="33" y="65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80" name="Freeform: Shape 1179">
              <a:extLst>
                <a:ext uri="{FF2B5EF4-FFF2-40B4-BE49-F238E27FC236}">
                  <a16:creationId xmlns:a16="http://schemas.microsoft.com/office/drawing/2014/main" id="{7BC0514F-F5A8-411C-A510-D832091BDDA4}"/>
                </a:ext>
              </a:extLst>
            </p:cNvPr>
            <p:cNvSpPr/>
            <p:nvPr/>
          </p:nvSpPr>
          <p:spPr>
            <a:xfrm>
              <a:off x="15518833" y="10971600"/>
              <a:ext cx="500808" cy="7225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03" h="59">
                  <a:moveTo>
                    <a:pt x="403" y="59"/>
                  </a:moveTo>
                  <a:lnTo>
                    <a:pt x="0" y="59"/>
                  </a:lnTo>
                  <a:lnTo>
                    <a:pt x="24" y="0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AFB1B4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81" name="Freeform: Shape 1180">
              <a:extLst>
                <a:ext uri="{FF2B5EF4-FFF2-40B4-BE49-F238E27FC236}">
                  <a16:creationId xmlns:a16="http://schemas.microsoft.com/office/drawing/2014/main" id="{29BB2D38-D053-480C-86A1-14313D419EE0}"/>
                </a:ext>
              </a:extLst>
            </p:cNvPr>
            <p:cNvSpPr/>
            <p:nvPr/>
          </p:nvSpPr>
          <p:spPr>
            <a:xfrm>
              <a:off x="15618492" y="10696284"/>
              <a:ext cx="118350" cy="11710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6" h="95">
                  <a:moveTo>
                    <a:pt x="96" y="47"/>
                  </a:moveTo>
                  <a:cubicBezTo>
                    <a:pt x="96" y="21"/>
                    <a:pt x="74" y="0"/>
                    <a:pt x="48" y="0"/>
                  </a:cubicBezTo>
                  <a:cubicBezTo>
                    <a:pt x="22" y="0"/>
                    <a:pt x="0" y="21"/>
                    <a:pt x="0" y="47"/>
                  </a:cubicBezTo>
                  <a:cubicBezTo>
                    <a:pt x="0" y="73"/>
                    <a:pt x="22" y="95"/>
                    <a:pt x="48" y="95"/>
                  </a:cubicBezTo>
                  <a:cubicBezTo>
                    <a:pt x="74" y="95"/>
                    <a:pt x="96" y="73"/>
                    <a:pt x="96" y="47"/>
                  </a:cubicBezTo>
                  <a:close/>
                </a:path>
              </a:pathLst>
            </a:custGeom>
            <a:solidFill>
              <a:srgbClr val="FFCC03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82" name="Freeform: Shape 1181">
              <a:extLst>
                <a:ext uri="{FF2B5EF4-FFF2-40B4-BE49-F238E27FC236}">
                  <a16:creationId xmlns:a16="http://schemas.microsoft.com/office/drawing/2014/main" id="{05F08D49-F571-4883-8729-14F79C6C02CC}"/>
                </a:ext>
              </a:extLst>
            </p:cNvPr>
            <p:cNvSpPr/>
            <p:nvPr/>
          </p:nvSpPr>
          <p:spPr>
            <a:xfrm>
              <a:off x="15647149" y="11229483"/>
              <a:ext cx="123333" cy="24292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0" h="196">
                  <a:moveTo>
                    <a:pt x="100" y="196"/>
                  </a:moveTo>
                  <a:lnTo>
                    <a:pt x="0" y="196"/>
                  </a:lnTo>
                  <a:lnTo>
                    <a:pt x="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5E5E5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83" name="Freeform: Shape 1182">
              <a:extLst>
                <a:ext uri="{FF2B5EF4-FFF2-40B4-BE49-F238E27FC236}">
                  <a16:creationId xmlns:a16="http://schemas.microsoft.com/office/drawing/2014/main" id="{1D7DD9ED-BB45-4399-9557-B93C914B563A}"/>
                </a:ext>
              </a:extLst>
            </p:cNvPr>
            <p:cNvSpPr/>
            <p:nvPr/>
          </p:nvSpPr>
          <p:spPr>
            <a:xfrm>
              <a:off x="15227314" y="12251032"/>
              <a:ext cx="546903" cy="54690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0" h="440">
                  <a:moveTo>
                    <a:pt x="220" y="0"/>
                  </a:moveTo>
                  <a:cubicBezTo>
                    <a:pt x="98" y="0"/>
                    <a:pt x="0" y="98"/>
                    <a:pt x="0" y="220"/>
                  </a:cubicBezTo>
                  <a:cubicBezTo>
                    <a:pt x="0" y="341"/>
                    <a:pt x="98" y="440"/>
                    <a:pt x="220" y="440"/>
                  </a:cubicBezTo>
                  <a:cubicBezTo>
                    <a:pt x="341" y="440"/>
                    <a:pt x="440" y="341"/>
                    <a:pt x="440" y="220"/>
                  </a:cubicBezTo>
                  <a:cubicBezTo>
                    <a:pt x="440" y="98"/>
                    <a:pt x="341" y="0"/>
                    <a:pt x="220" y="0"/>
                  </a:cubicBezTo>
                  <a:close/>
                </a:path>
              </a:pathLst>
            </a:custGeom>
            <a:solidFill>
              <a:srgbClr val="E5E5E5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84" name="Freeform: Shape 1183">
              <a:extLst>
                <a:ext uri="{FF2B5EF4-FFF2-40B4-BE49-F238E27FC236}">
                  <a16:creationId xmlns:a16="http://schemas.microsoft.com/office/drawing/2014/main" id="{E9A08029-9F28-41D5-A01D-E7C69A80A7AD}"/>
                </a:ext>
              </a:extLst>
            </p:cNvPr>
            <p:cNvSpPr/>
            <p:nvPr/>
          </p:nvSpPr>
          <p:spPr>
            <a:xfrm>
              <a:off x="14352772" y="10930493"/>
              <a:ext cx="1731651" cy="80104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91" h="644">
                  <a:moveTo>
                    <a:pt x="1161" y="585"/>
                  </a:moveTo>
                  <a:cubicBezTo>
                    <a:pt x="1161" y="584"/>
                    <a:pt x="1162" y="584"/>
                    <a:pt x="1163" y="584"/>
                  </a:cubicBezTo>
                  <a:cubicBezTo>
                    <a:pt x="1162" y="584"/>
                    <a:pt x="1161" y="584"/>
                    <a:pt x="1161" y="585"/>
                  </a:cubicBezTo>
                  <a:close/>
                  <a:moveTo>
                    <a:pt x="1112" y="584"/>
                  </a:moveTo>
                  <a:cubicBezTo>
                    <a:pt x="1113" y="584"/>
                    <a:pt x="1114" y="584"/>
                    <a:pt x="1114" y="585"/>
                  </a:cubicBezTo>
                  <a:cubicBezTo>
                    <a:pt x="1114" y="584"/>
                    <a:pt x="1113" y="584"/>
                    <a:pt x="1112" y="584"/>
                  </a:cubicBezTo>
                  <a:close/>
                  <a:moveTo>
                    <a:pt x="1125" y="586"/>
                  </a:moveTo>
                  <a:cubicBezTo>
                    <a:pt x="1129" y="586"/>
                    <a:pt x="1133" y="586"/>
                    <a:pt x="1138" y="586"/>
                  </a:cubicBezTo>
                  <a:cubicBezTo>
                    <a:pt x="1142" y="586"/>
                    <a:pt x="1146" y="586"/>
                    <a:pt x="1150" y="586"/>
                  </a:cubicBezTo>
                  <a:cubicBezTo>
                    <a:pt x="1146" y="586"/>
                    <a:pt x="1142" y="586"/>
                    <a:pt x="1138" y="586"/>
                  </a:cubicBezTo>
                  <a:cubicBezTo>
                    <a:pt x="1133" y="586"/>
                    <a:pt x="1129" y="586"/>
                    <a:pt x="1125" y="586"/>
                  </a:cubicBezTo>
                  <a:close/>
                  <a:moveTo>
                    <a:pt x="884" y="92"/>
                  </a:moveTo>
                  <a:lnTo>
                    <a:pt x="884" y="306"/>
                  </a:lnTo>
                  <a:lnTo>
                    <a:pt x="618" y="306"/>
                  </a:lnTo>
                  <a:cubicBezTo>
                    <a:pt x="618" y="304"/>
                    <a:pt x="617" y="303"/>
                    <a:pt x="616" y="302"/>
                  </a:cubicBezTo>
                  <a:cubicBezTo>
                    <a:pt x="600" y="275"/>
                    <a:pt x="566" y="266"/>
                    <a:pt x="538" y="282"/>
                  </a:cubicBezTo>
                  <a:cubicBezTo>
                    <a:pt x="535" y="284"/>
                    <a:pt x="532" y="286"/>
                    <a:pt x="530" y="289"/>
                  </a:cubicBezTo>
                  <a:lnTo>
                    <a:pt x="528" y="289"/>
                  </a:lnTo>
                  <a:lnTo>
                    <a:pt x="198" y="164"/>
                  </a:lnTo>
                  <a:lnTo>
                    <a:pt x="191" y="71"/>
                  </a:lnTo>
                  <a:lnTo>
                    <a:pt x="103" y="0"/>
                  </a:lnTo>
                  <a:lnTo>
                    <a:pt x="31" y="10"/>
                  </a:lnTo>
                  <a:lnTo>
                    <a:pt x="0" y="44"/>
                  </a:lnTo>
                  <a:lnTo>
                    <a:pt x="37" y="76"/>
                  </a:lnTo>
                  <a:lnTo>
                    <a:pt x="58" y="57"/>
                  </a:lnTo>
                  <a:lnTo>
                    <a:pt x="92" y="49"/>
                  </a:lnTo>
                  <a:lnTo>
                    <a:pt x="141" y="95"/>
                  </a:lnTo>
                  <a:lnTo>
                    <a:pt x="142" y="135"/>
                  </a:lnTo>
                  <a:lnTo>
                    <a:pt x="140" y="139"/>
                  </a:lnTo>
                  <a:cubicBezTo>
                    <a:pt x="136" y="140"/>
                    <a:pt x="133" y="141"/>
                    <a:pt x="130" y="143"/>
                  </a:cubicBezTo>
                  <a:cubicBezTo>
                    <a:pt x="109" y="155"/>
                    <a:pt x="103" y="181"/>
                    <a:pt x="115" y="202"/>
                  </a:cubicBezTo>
                  <a:cubicBezTo>
                    <a:pt x="116" y="204"/>
                    <a:pt x="118" y="206"/>
                    <a:pt x="120" y="208"/>
                  </a:cubicBezTo>
                  <a:lnTo>
                    <a:pt x="101" y="280"/>
                  </a:lnTo>
                  <a:lnTo>
                    <a:pt x="167" y="229"/>
                  </a:lnTo>
                  <a:lnTo>
                    <a:pt x="167" y="220"/>
                  </a:lnTo>
                  <a:cubicBezTo>
                    <a:pt x="169" y="219"/>
                    <a:pt x="171" y="218"/>
                    <a:pt x="173" y="217"/>
                  </a:cubicBezTo>
                  <a:lnTo>
                    <a:pt x="170" y="227"/>
                  </a:lnTo>
                  <a:lnTo>
                    <a:pt x="516" y="357"/>
                  </a:lnTo>
                  <a:cubicBezTo>
                    <a:pt x="517" y="358"/>
                    <a:pt x="517" y="359"/>
                    <a:pt x="518" y="361"/>
                  </a:cubicBezTo>
                  <a:cubicBezTo>
                    <a:pt x="534" y="388"/>
                    <a:pt x="569" y="397"/>
                    <a:pt x="596" y="381"/>
                  </a:cubicBezTo>
                  <a:cubicBezTo>
                    <a:pt x="601" y="378"/>
                    <a:pt x="605" y="375"/>
                    <a:pt x="608" y="371"/>
                  </a:cubicBezTo>
                  <a:lnTo>
                    <a:pt x="887" y="371"/>
                  </a:lnTo>
                  <a:cubicBezTo>
                    <a:pt x="903" y="477"/>
                    <a:pt x="985" y="561"/>
                    <a:pt x="1088" y="581"/>
                  </a:cubicBezTo>
                  <a:lnTo>
                    <a:pt x="1088" y="644"/>
                  </a:lnTo>
                  <a:lnTo>
                    <a:pt x="1186" y="644"/>
                  </a:lnTo>
                  <a:lnTo>
                    <a:pt x="1186" y="581"/>
                  </a:lnTo>
                  <a:cubicBezTo>
                    <a:pt x="1303" y="558"/>
                    <a:pt x="1391" y="456"/>
                    <a:pt x="1391" y="332"/>
                  </a:cubicBezTo>
                  <a:lnTo>
                    <a:pt x="1391" y="92"/>
                  </a:lnTo>
                  <a:close/>
                </a:path>
              </a:pathLst>
            </a:custGeom>
            <a:solidFill>
              <a:srgbClr val="E5E5E5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85" name="Freeform: Shape 1184">
              <a:extLst>
                <a:ext uri="{FF2B5EF4-FFF2-40B4-BE49-F238E27FC236}">
                  <a16:creationId xmlns:a16="http://schemas.microsoft.com/office/drawing/2014/main" id="{CE843C0D-0932-46E6-A9C2-15E86CE6CD2B}"/>
                </a:ext>
              </a:extLst>
            </p:cNvPr>
            <p:cNvSpPr/>
            <p:nvPr/>
          </p:nvSpPr>
          <p:spPr>
            <a:xfrm>
              <a:off x="12390646" y="10244061"/>
              <a:ext cx="1161078" cy="40737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33" h="328">
                  <a:moveTo>
                    <a:pt x="0" y="85"/>
                  </a:moveTo>
                  <a:lnTo>
                    <a:pt x="29" y="0"/>
                  </a:lnTo>
                  <a:lnTo>
                    <a:pt x="933" y="251"/>
                  </a:lnTo>
                  <a:lnTo>
                    <a:pt x="900" y="328"/>
                  </a:lnTo>
                  <a:close/>
                </a:path>
              </a:pathLst>
            </a:custGeom>
            <a:solidFill>
              <a:srgbClr val="D1ECF8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86" name="Freeform: Shape 1185">
              <a:extLst>
                <a:ext uri="{FF2B5EF4-FFF2-40B4-BE49-F238E27FC236}">
                  <a16:creationId xmlns:a16="http://schemas.microsoft.com/office/drawing/2014/main" id="{ED313EF6-2EAE-4EF9-A108-F1DE3530CFB5}"/>
                </a:ext>
              </a:extLst>
            </p:cNvPr>
            <p:cNvSpPr/>
            <p:nvPr/>
          </p:nvSpPr>
          <p:spPr>
            <a:xfrm>
              <a:off x="13824556" y="11852378"/>
              <a:ext cx="1081347" cy="2367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69" h="20">
                  <a:moveTo>
                    <a:pt x="858" y="20"/>
                  </a:moveTo>
                  <a:lnTo>
                    <a:pt x="10" y="20"/>
                  </a:lnTo>
                  <a:cubicBezTo>
                    <a:pt x="4" y="20"/>
                    <a:pt x="0" y="16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lnTo>
                    <a:pt x="858" y="0"/>
                  </a:lnTo>
                  <a:cubicBezTo>
                    <a:pt x="864" y="0"/>
                    <a:pt x="869" y="4"/>
                    <a:pt x="869" y="10"/>
                  </a:cubicBezTo>
                  <a:cubicBezTo>
                    <a:pt x="869" y="16"/>
                    <a:pt x="864" y="20"/>
                    <a:pt x="858" y="20"/>
                  </a:cubicBezTo>
                  <a:close/>
                </a:path>
              </a:pathLst>
            </a:custGeom>
            <a:solidFill>
              <a:srgbClr val="48B8E8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87" name="Freeform: Shape 1186">
              <a:extLst>
                <a:ext uri="{FF2B5EF4-FFF2-40B4-BE49-F238E27FC236}">
                  <a16:creationId xmlns:a16="http://schemas.microsoft.com/office/drawing/2014/main" id="{ED1C7D00-6F14-4932-A79F-7AB64C4559BB}"/>
                </a:ext>
              </a:extLst>
            </p:cNvPr>
            <p:cNvSpPr/>
            <p:nvPr/>
          </p:nvSpPr>
          <p:spPr>
            <a:xfrm>
              <a:off x="14397620" y="11540931"/>
              <a:ext cx="683940" cy="2367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50" h="20">
                  <a:moveTo>
                    <a:pt x="540" y="20"/>
                  </a:moveTo>
                  <a:lnTo>
                    <a:pt x="10" y="20"/>
                  </a:lnTo>
                  <a:cubicBezTo>
                    <a:pt x="4" y="20"/>
                    <a:pt x="0" y="16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lnTo>
                    <a:pt x="540" y="0"/>
                  </a:lnTo>
                  <a:cubicBezTo>
                    <a:pt x="546" y="0"/>
                    <a:pt x="550" y="5"/>
                    <a:pt x="550" y="10"/>
                  </a:cubicBezTo>
                  <a:cubicBezTo>
                    <a:pt x="550" y="16"/>
                    <a:pt x="546" y="20"/>
                    <a:pt x="540" y="20"/>
                  </a:cubicBezTo>
                  <a:close/>
                </a:path>
              </a:pathLst>
            </a:custGeom>
            <a:solidFill>
              <a:srgbClr val="48B8E8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88" name="Freeform: Shape 1187">
              <a:extLst>
                <a:ext uri="{FF2B5EF4-FFF2-40B4-BE49-F238E27FC236}">
                  <a16:creationId xmlns:a16="http://schemas.microsoft.com/office/drawing/2014/main" id="{D91EDDB5-9657-43EE-AE07-CFE2D44AEAB7}"/>
                </a:ext>
              </a:extLst>
            </p:cNvPr>
            <p:cNvSpPr/>
            <p:nvPr/>
          </p:nvSpPr>
          <p:spPr>
            <a:xfrm>
              <a:off x="15567418" y="12513894"/>
              <a:ext cx="164445" cy="22922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3" h="185">
                  <a:moveTo>
                    <a:pt x="0" y="178"/>
                  </a:moveTo>
                  <a:cubicBezTo>
                    <a:pt x="2" y="182"/>
                    <a:pt x="6" y="185"/>
                    <a:pt x="10" y="185"/>
                  </a:cubicBezTo>
                  <a:cubicBezTo>
                    <a:pt x="11" y="185"/>
                    <a:pt x="13" y="185"/>
                    <a:pt x="14" y="184"/>
                  </a:cubicBezTo>
                  <a:cubicBezTo>
                    <a:pt x="85" y="157"/>
                    <a:pt x="133" y="87"/>
                    <a:pt x="133" y="10"/>
                  </a:cubicBezTo>
                  <a:cubicBezTo>
                    <a:pt x="133" y="4"/>
                    <a:pt x="129" y="0"/>
                    <a:pt x="123" y="0"/>
                  </a:cubicBezTo>
                  <a:cubicBezTo>
                    <a:pt x="117" y="0"/>
                    <a:pt x="113" y="4"/>
                    <a:pt x="113" y="10"/>
                  </a:cubicBezTo>
                  <a:cubicBezTo>
                    <a:pt x="113" y="78"/>
                    <a:pt x="70" y="141"/>
                    <a:pt x="7" y="165"/>
                  </a:cubicBezTo>
                  <a:cubicBezTo>
                    <a:pt x="1" y="167"/>
                    <a:pt x="-1" y="173"/>
                    <a:pt x="0" y="178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89" name="Freeform: Shape 1188">
              <a:extLst>
                <a:ext uri="{FF2B5EF4-FFF2-40B4-BE49-F238E27FC236}">
                  <a16:creationId xmlns:a16="http://schemas.microsoft.com/office/drawing/2014/main" id="{8084BAEF-4C16-484C-98CE-8FAD8D6BEC4E}"/>
                </a:ext>
              </a:extLst>
            </p:cNvPr>
            <p:cNvSpPr/>
            <p:nvPr/>
          </p:nvSpPr>
          <p:spPr>
            <a:xfrm>
              <a:off x="15267183" y="12363153"/>
              <a:ext cx="84714" cy="28653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9" h="231">
                  <a:moveTo>
                    <a:pt x="51" y="3"/>
                  </a:moveTo>
                  <a:cubicBezTo>
                    <a:pt x="19" y="38"/>
                    <a:pt x="0" y="83"/>
                    <a:pt x="0" y="131"/>
                  </a:cubicBezTo>
                  <a:cubicBezTo>
                    <a:pt x="0" y="165"/>
                    <a:pt x="10" y="198"/>
                    <a:pt x="27" y="226"/>
                  </a:cubicBezTo>
                  <a:cubicBezTo>
                    <a:pt x="29" y="230"/>
                    <a:pt x="32" y="231"/>
                    <a:pt x="36" y="231"/>
                  </a:cubicBezTo>
                  <a:cubicBezTo>
                    <a:pt x="38" y="231"/>
                    <a:pt x="39" y="231"/>
                    <a:pt x="41" y="230"/>
                  </a:cubicBezTo>
                  <a:cubicBezTo>
                    <a:pt x="46" y="227"/>
                    <a:pt x="48" y="221"/>
                    <a:pt x="44" y="216"/>
                  </a:cubicBezTo>
                  <a:cubicBezTo>
                    <a:pt x="29" y="190"/>
                    <a:pt x="21" y="161"/>
                    <a:pt x="21" y="131"/>
                  </a:cubicBezTo>
                  <a:cubicBezTo>
                    <a:pt x="21" y="88"/>
                    <a:pt x="37" y="48"/>
                    <a:pt x="66" y="17"/>
                  </a:cubicBezTo>
                  <a:cubicBezTo>
                    <a:pt x="70" y="13"/>
                    <a:pt x="70" y="6"/>
                    <a:pt x="66" y="3"/>
                  </a:cubicBezTo>
                  <a:cubicBezTo>
                    <a:pt x="62" y="-1"/>
                    <a:pt x="55" y="-1"/>
                    <a:pt x="51" y="3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90" name="Freeform: Shape 1189">
              <a:extLst>
                <a:ext uri="{FF2B5EF4-FFF2-40B4-BE49-F238E27FC236}">
                  <a16:creationId xmlns:a16="http://schemas.microsoft.com/office/drawing/2014/main" id="{2815535E-A267-464A-918B-7192F6E1DA25}"/>
                </a:ext>
              </a:extLst>
            </p:cNvPr>
            <p:cNvSpPr/>
            <p:nvPr/>
          </p:nvSpPr>
          <p:spPr>
            <a:xfrm>
              <a:off x="15021762" y="11305476"/>
              <a:ext cx="75993" cy="7474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2" h="61">
                  <a:moveTo>
                    <a:pt x="15" y="4"/>
                  </a:moveTo>
                  <a:cubicBezTo>
                    <a:pt x="0" y="13"/>
                    <a:pt x="-5" y="31"/>
                    <a:pt x="4" y="46"/>
                  </a:cubicBezTo>
                  <a:cubicBezTo>
                    <a:pt x="13" y="60"/>
                    <a:pt x="31" y="65"/>
                    <a:pt x="46" y="57"/>
                  </a:cubicBezTo>
                  <a:cubicBezTo>
                    <a:pt x="61" y="48"/>
                    <a:pt x="65" y="29"/>
                    <a:pt x="57" y="15"/>
                  </a:cubicBezTo>
                  <a:cubicBezTo>
                    <a:pt x="48" y="0"/>
                    <a:pt x="29" y="-5"/>
                    <a:pt x="15" y="4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91" name="Freeform: Shape 1190">
              <a:extLst>
                <a:ext uri="{FF2B5EF4-FFF2-40B4-BE49-F238E27FC236}">
                  <a16:creationId xmlns:a16="http://schemas.microsoft.com/office/drawing/2014/main" id="{D7B29712-44E7-427F-A9B2-96C22A7A8C3E}"/>
                </a:ext>
              </a:extLst>
            </p:cNvPr>
            <p:cNvSpPr/>
            <p:nvPr/>
          </p:nvSpPr>
          <p:spPr>
            <a:xfrm>
              <a:off x="14522199" y="11133553"/>
              <a:ext cx="38620" cy="3986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" h="33">
                  <a:moveTo>
                    <a:pt x="24" y="31"/>
                  </a:moveTo>
                  <a:cubicBezTo>
                    <a:pt x="32" y="26"/>
                    <a:pt x="34" y="17"/>
                    <a:pt x="30" y="9"/>
                  </a:cubicBezTo>
                  <a:cubicBezTo>
                    <a:pt x="25" y="1"/>
                    <a:pt x="15" y="-2"/>
                    <a:pt x="8" y="2"/>
                  </a:cubicBezTo>
                  <a:cubicBezTo>
                    <a:pt x="0" y="7"/>
                    <a:pt x="-3" y="17"/>
                    <a:pt x="2" y="25"/>
                  </a:cubicBezTo>
                  <a:cubicBezTo>
                    <a:pt x="6" y="33"/>
                    <a:pt x="16" y="36"/>
                    <a:pt x="24" y="31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94" name="Freeform: Shape 1193">
              <a:extLst>
                <a:ext uri="{FF2B5EF4-FFF2-40B4-BE49-F238E27FC236}">
                  <a16:creationId xmlns:a16="http://schemas.microsoft.com/office/drawing/2014/main" id="{901BFFE6-79F5-4D96-B177-54D665858664}"/>
                </a:ext>
              </a:extLst>
            </p:cNvPr>
            <p:cNvSpPr/>
            <p:nvPr/>
          </p:nvSpPr>
          <p:spPr>
            <a:xfrm>
              <a:off x="12378192" y="10231604"/>
              <a:ext cx="1185994" cy="43229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53" h="348">
                  <a:moveTo>
                    <a:pt x="46" y="22"/>
                  </a:moveTo>
                  <a:lnTo>
                    <a:pt x="929" y="268"/>
                  </a:lnTo>
                  <a:lnTo>
                    <a:pt x="904" y="326"/>
                  </a:lnTo>
                  <a:lnTo>
                    <a:pt x="23" y="88"/>
                  </a:lnTo>
                  <a:close/>
                  <a:moveTo>
                    <a:pt x="7" y="105"/>
                  </a:moveTo>
                  <a:lnTo>
                    <a:pt x="908" y="348"/>
                  </a:lnTo>
                  <a:cubicBezTo>
                    <a:pt x="909" y="348"/>
                    <a:pt x="910" y="348"/>
                    <a:pt x="910" y="348"/>
                  </a:cubicBezTo>
                  <a:cubicBezTo>
                    <a:pt x="915" y="348"/>
                    <a:pt x="918" y="346"/>
                    <a:pt x="920" y="342"/>
                  </a:cubicBezTo>
                  <a:lnTo>
                    <a:pt x="952" y="265"/>
                  </a:lnTo>
                  <a:cubicBezTo>
                    <a:pt x="953" y="262"/>
                    <a:pt x="953" y="259"/>
                    <a:pt x="952" y="257"/>
                  </a:cubicBezTo>
                  <a:cubicBezTo>
                    <a:pt x="951" y="254"/>
                    <a:pt x="948" y="252"/>
                    <a:pt x="945" y="251"/>
                  </a:cubicBezTo>
                  <a:lnTo>
                    <a:pt x="41" y="0"/>
                  </a:lnTo>
                  <a:cubicBezTo>
                    <a:pt x="37" y="-1"/>
                    <a:pt x="31" y="1"/>
                    <a:pt x="29" y="7"/>
                  </a:cubicBezTo>
                  <a:lnTo>
                    <a:pt x="0" y="91"/>
                  </a:lnTo>
                  <a:cubicBezTo>
                    <a:pt x="0" y="94"/>
                    <a:pt x="0" y="97"/>
                    <a:pt x="1" y="100"/>
                  </a:cubicBezTo>
                  <a:cubicBezTo>
                    <a:pt x="2" y="102"/>
                    <a:pt x="5" y="104"/>
                    <a:pt x="7" y="105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95" name="Freeform: Shape 1194">
              <a:extLst>
                <a:ext uri="{FF2B5EF4-FFF2-40B4-BE49-F238E27FC236}">
                  <a16:creationId xmlns:a16="http://schemas.microsoft.com/office/drawing/2014/main" id="{DEFFA788-CB87-4BE1-A09C-FD8E277101A3}"/>
                </a:ext>
              </a:extLst>
            </p:cNvPr>
            <p:cNvSpPr/>
            <p:nvPr/>
          </p:nvSpPr>
          <p:spPr>
            <a:xfrm>
              <a:off x="13657620" y="10577934"/>
              <a:ext cx="754950" cy="22673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07" h="183">
                  <a:moveTo>
                    <a:pt x="8" y="19"/>
                  </a:moveTo>
                  <a:lnTo>
                    <a:pt x="594" y="183"/>
                  </a:lnTo>
                  <a:cubicBezTo>
                    <a:pt x="595" y="183"/>
                    <a:pt x="596" y="183"/>
                    <a:pt x="597" y="183"/>
                  </a:cubicBezTo>
                  <a:cubicBezTo>
                    <a:pt x="601" y="183"/>
                    <a:pt x="606" y="180"/>
                    <a:pt x="607" y="175"/>
                  </a:cubicBezTo>
                  <a:cubicBezTo>
                    <a:pt x="608" y="170"/>
                    <a:pt x="605" y="164"/>
                    <a:pt x="600" y="163"/>
                  </a:cubicBezTo>
                  <a:lnTo>
                    <a:pt x="13" y="0"/>
                  </a:lnTo>
                  <a:cubicBezTo>
                    <a:pt x="8" y="-1"/>
                    <a:pt x="2" y="1"/>
                    <a:pt x="0" y="7"/>
                  </a:cubicBezTo>
                  <a:cubicBezTo>
                    <a:pt x="-1" y="12"/>
                    <a:pt x="2" y="18"/>
                    <a:pt x="8" y="19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447" name="Freeform: Shape 1446">
              <a:extLst>
                <a:ext uri="{FF2B5EF4-FFF2-40B4-BE49-F238E27FC236}">
                  <a16:creationId xmlns:a16="http://schemas.microsoft.com/office/drawing/2014/main" id="{C6AF9D91-2BA5-4C41-A770-87E5A4ACE270}"/>
                </a:ext>
              </a:extLst>
            </p:cNvPr>
            <p:cNvSpPr/>
            <p:nvPr/>
          </p:nvSpPr>
          <p:spPr>
            <a:xfrm>
              <a:off x="11667852" y="10031031"/>
              <a:ext cx="654278" cy="1006600"/>
            </a:xfrm>
            <a:custGeom>
              <a:avLst/>
              <a:gdLst>
                <a:gd name="connsiteX0" fmla="*/ 16388 w 654278"/>
                <a:gd name="connsiteY0" fmla="*/ 862088 h 1006600"/>
                <a:gd name="connsiteX1" fmla="*/ 448749 w 654278"/>
                <a:gd name="connsiteY1" fmla="*/ 983132 h 1006600"/>
                <a:gd name="connsiteX2" fmla="*/ 457446 w 654278"/>
                <a:gd name="connsiteY2" fmla="*/ 997954 h 1006600"/>
                <a:gd name="connsiteX3" fmla="*/ 445021 w 654278"/>
                <a:gd name="connsiteY3" fmla="*/ 1006600 h 1006600"/>
                <a:gd name="connsiteX4" fmla="*/ 442537 w 654278"/>
                <a:gd name="connsiteY4" fmla="*/ 1006600 h 1006600"/>
                <a:gd name="connsiteX5" fmla="*/ 8934 w 654278"/>
                <a:gd name="connsiteY5" fmla="*/ 885556 h 1006600"/>
                <a:gd name="connsiteX6" fmla="*/ 237 w 654278"/>
                <a:gd name="connsiteY6" fmla="*/ 870734 h 1006600"/>
                <a:gd name="connsiteX7" fmla="*/ 16388 w 654278"/>
                <a:gd name="connsiteY7" fmla="*/ 862088 h 1006600"/>
                <a:gd name="connsiteX8" fmla="*/ 43796 w 654278"/>
                <a:gd name="connsiteY8" fmla="*/ 787330 h 1006600"/>
                <a:gd name="connsiteX9" fmla="*/ 476157 w 654278"/>
                <a:gd name="connsiteY9" fmla="*/ 908383 h 1006600"/>
                <a:gd name="connsiteX10" fmla="*/ 486096 w 654278"/>
                <a:gd name="connsiteY10" fmla="*/ 923206 h 1006600"/>
                <a:gd name="connsiteX11" fmla="*/ 473672 w 654278"/>
                <a:gd name="connsiteY11" fmla="*/ 931853 h 1006600"/>
                <a:gd name="connsiteX12" fmla="*/ 469945 w 654278"/>
                <a:gd name="connsiteY12" fmla="*/ 931853 h 1006600"/>
                <a:gd name="connsiteX13" fmla="*/ 36342 w 654278"/>
                <a:gd name="connsiteY13" fmla="*/ 810800 h 1006600"/>
                <a:gd name="connsiteX14" fmla="*/ 27645 w 654278"/>
                <a:gd name="connsiteY14" fmla="*/ 795977 h 1006600"/>
                <a:gd name="connsiteX15" fmla="*/ 43796 w 654278"/>
                <a:gd name="connsiteY15" fmla="*/ 787330 h 1006600"/>
                <a:gd name="connsiteX16" fmla="*/ 72449 w 654278"/>
                <a:gd name="connsiteY16" fmla="*/ 711336 h 1006600"/>
                <a:gd name="connsiteX17" fmla="*/ 506052 w 654278"/>
                <a:gd name="connsiteY17" fmla="*/ 831162 h 1006600"/>
                <a:gd name="connsiteX18" fmla="*/ 514749 w 654278"/>
                <a:gd name="connsiteY18" fmla="*/ 847221 h 1006600"/>
                <a:gd name="connsiteX19" fmla="*/ 502325 w 654278"/>
                <a:gd name="connsiteY19" fmla="*/ 857104 h 1006600"/>
                <a:gd name="connsiteX20" fmla="*/ 498598 w 654278"/>
                <a:gd name="connsiteY20" fmla="*/ 855869 h 1006600"/>
                <a:gd name="connsiteX21" fmla="*/ 66237 w 654278"/>
                <a:gd name="connsiteY21" fmla="*/ 734807 h 1006600"/>
                <a:gd name="connsiteX22" fmla="*/ 57540 w 654278"/>
                <a:gd name="connsiteY22" fmla="*/ 719984 h 1006600"/>
                <a:gd name="connsiteX23" fmla="*/ 72449 w 654278"/>
                <a:gd name="connsiteY23" fmla="*/ 711336 h 1006600"/>
                <a:gd name="connsiteX24" fmla="*/ 99853 w 654278"/>
                <a:gd name="connsiteY24" fmla="*/ 632859 h 1006600"/>
                <a:gd name="connsiteX25" fmla="*/ 533456 w 654278"/>
                <a:gd name="connsiteY25" fmla="*/ 753920 h 1006600"/>
                <a:gd name="connsiteX26" fmla="*/ 540911 w 654278"/>
                <a:gd name="connsiteY26" fmla="*/ 769979 h 1006600"/>
                <a:gd name="connsiteX27" fmla="*/ 528486 w 654278"/>
                <a:gd name="connsiteY27" fmla="*/ 779862 h 1006600"/>
                <a:gd name="connsiteX28" fmla="*/ 526002 w 654278"/>
                <a:gd name="connsiteY28" fmla="*/ 778627 h 1006600"/>
                <a:gd name="connsiteX29" fmla="*/ 92399 w 654278"/>
                <a:gd name="connsiteY29" fmla="*/ 658801 h 1006600"/>
                <a:gd name="connsiteX30" fmla="*/ 83702 w 654278"/>
                <a:gd name="connsiteY30" fmla="*/ 642742 h 1006600"/>
                <a:gd name="connsiteX31" fmla="*/ 99853 w 654278"/>
                <a:gd name="connsiteY31" fmla="*/ 632859 h 1006600"/>
                <a:gd name="connsiteX32" fmla="*/ 128509 w 654278"/>
                <a:gd name="connsiteY32" fmla="*/ 559346 h 1006600"/>
                <a:gd name="connsiteX33" fmla="*/ 562112 w 654278"/>
                <a:gd name="connsiteY33" fmla="*/ 679164 h 1006600"/>
                <a:gd name="connsiteX34" fmla="*/ 570809 w 654278"/>
                <a:gd name="connsiteY34" fmla="*/ 695222 h 1006600"/>
                <a:gd name="connsiteX35" fmla="*/ 558385 w 654278"/>
                <a:gd name="connsiteY35" fmla="*/ 703869 h 1006600"/>
                <a:gd name="connsiteX36" fmla="*/ 554658 w 654278"/>
                <a:gd name="connsiteY36" fmla="*/ 703869 h 1006600"/>
                <a:gd name="connsiteX37" fmla="*/ 121055 w 654278"/>
                <a:gd name="connsiteY37" fmla="*/ 582816 h 1006600"/>
                <a:gd name="connsiteX38" fmla="*/ 113600 w 654278"/>
                <a:gd name="connsiteY38" fmla="*/ 567993 h 1006600"/>
                <a:gd name="connsiteX39" fmla="*/ 128509 w 654278"/>
                <a:gd name="connsiteY39" fmla="*/ 559346 h 1006600"/>
                <a:gd name="connsiteX40" fmla="*/ 343605 w 654278"/>
                <a:gd name="connsiteY40" fmla="*/ 272148 h 1006600"/>
                <a:gd name="connsiteX41" fmla="*/ 209394 w 654278"/>
                <a:gd name="connsiteY41" fmla="*/ 352923 h 1006600"/>
                <a:gd name="connsiteX42" fmla="*/ 409467 w 654278"/>
                <a:gd name="connsiteY42" fmla="*/ 473463 h 1006600"/>
                <a:gd name="connsiteX43" fmla="*/ 410710 w 654278"/>
                <a:gd name="connsiteY43" fmla="*/ 473463 h 1006600"/>
                <a:gd name="connsiteX44" fmla="*/ 433078 w 654278"/>
                <a:gd name="connsiteY44" fmla="*/ 470978 h 1006600"/>
                <a:gd name="connsiteX45" fmla="*/ 436807 w 654278"/>
                <a:gd name="connsiteY45" fmla="*/ 470978 h 1006600"/>
                <a:gd name="connsiteX46" fmla="*/ 455447 w 654278"/>
                <a:gd name="connsiteY46" fmla="*/ 467250 h 1006600"/>
                <a:gd name="connsiteX47" fmla="*/ 459175 w 654278"/>
                <a:gd name="connsiteY47" fmla="*/ 466007 h 1006600"/>
                <a:gd name="connsiteX48" fmla="*/ 477815 w 654278"/>
                <a:gd name="connsiteY48" fmla="*/ 461036 h 1006600"/>
                <a:gd name="connsiteX49" fmla="*/ 481544 w 654278"/>
                <a:gd name="connsiteY49" fmla="*/ 459794 h 1006600"/>
                <a:gd name="connsiteX50" fmla="*/ 498941 w 654278"/>
                <a:gd name="connsiteY50" fmla="*/ 452338 h 1006600"/>
                <a:gd name="connsiteX51" fmla="*/ 501427 w 654278"/>
                <a:gd name="connsiteY51" fmla="*/ 451095 h 1006600"/>
                <a:gd name="connsiteX52" fmla="*/ 434321 w 654278"/>
                <a:gd name="connsiteY52" fmla="*/ 300730 h 1006600"/>
                <a:gd name="connsiteX53" fmla="*/ 423137 w 654278"/>
                <a:gd name="connsiteY53" fmla="*/ 303215 h 1006600"/>
                <a:gd name="connsiteX54" fmla="*/ 419409 w 654278"/>
                <a:gd name="connsiteY54" fmla="*/ 303215 h 1006600"/>
                <a:gd name="connsiteX55" fmla="*/ 414438 w 654278"/>
                <a:gd name="connsiteY55" fmla="*/ 303215 h 1006600"/>
                <a:gd name="connsiteX56" fmla="*/ 411953 w 654278"/>
                <a:gd name="connsiteY56" fmla="*/ 303215 h 1006600"/>
                <a:gd name="connsiteX57" fmla="*/ 406982 w 654278"/>
                <a:gd name="connsiteY57" fmla="*/ 303215 h 1006600"/>
                <a:gd name="connsiteX58" fmla="*/ 400768 w 654278"/>
                <a:gd name="connsiteY58" fmla="*/ 301973 h 1006600"/>
                <a:gd name="connsiteX59" fmla="*/ 379643 w 654278"/>
                <a:gd name="connsiteY59" fmla="*/ 297002 h 1006600"/>
                <a:gd name="connsiteX60" fmla="*/ 375915 w 654278"/>
                <a:gd name="connsiteY60" fmla="*/ 294517 h 1006600"/>
                <a:gd name="connsiteX61" fmla="*/ 370944 w 654278"/>
                <a:gd name="connsiteY61" fmla="*/ 292031 h 1006600"/>
                <a:gd name="connsiteX62" fmla="*/ 365973 w 654278"/>
                <a:gd name="connsiteY62" fmla="*/ 289546 h 1006600"/>
                <a:gd name="connsiteX63" fmla="*/ 362245 w 654278"/>
                <a:gd name="connsiteY63" fmla="*/ 287060 h 1006600"/>
                <a:gd name="connsiteX64" fmla="*/ 353546 w 654278"/>
                <a:gd name="connsiteY64" fmla="*/ 280847 h 1006600"/>
                <a:gd name="connsiteX65" fmla="*/ 351061 w 654278"/>
                <a:gd name="connsiteY65" fmla="*/ 279604 h 1006600"/>
                <a:gd name="connsiteX66" fmla="*/ 344847 w 654278"/>
                <a:gd name="connsiteY66" fmla="*/ 273391 h 1006600"/>
                <a:gd name="connsiteX67" fmla="*/ 343605 w 654278"/>
                <a:gd name="connsiteY67" fmla="*/ 272148 h 1006600"/>
                <a:gd name="connsiteX68" fmla="*/ 414438 w 654278"/>
                <a:gd name="connsiteY68" fmla="*/ 134210 h 1006600"/>
                <a:gd name="connsiteX69" fmla="*/ 343605 w 654278"/>
                <a:gd name="connsiteY69" fmla="*/ 206286 h 1006600"/>
                <a:gd name="connsiteX70" fmla="*/ 359760 w 654278"/>
                <a:gd name="connsiteY70" fmla="*/ 252265 h 1006600"/>
                <a:gd name="connsiteX71" fmla="*/ 365973 w 654278"/>
                <a:gd name="connsiteY71" fmla="*/ 258479 h 1006600"/>
                <a:gd name="connsiteX72" fmla="*/ 368458 w 654278"/>
                <a:gd name="connsiteY72" fmla="*/ 259721 h 1006600"/>
                <a:gd name="connsiteX73" fmla="*/ 372186 w 654278"/>
                <a:gd name="connsiteY73" fmla="*/ 264692 h 1006600"/>
                <a:gd name="connsiteX74" fmla="*/ 377157 w 654278"/>
                <a:gd name="connsiteY74" fmla="*/ 267177 h 1006600"/>
                <a:gd name="connsiteX75" fmla="*/ 380885 w 654278"/>
                <a:gd name="connsiteY75" fmla="*/ 269663 h 1006600"/>
                <a:gd name="connsiteX76" fmla="*/ 385856 w 654278"/>
                <a:gd name="connsiteY76" fmla="*/ 272148 h 1006600"/>
                <a:gd name="connsiteX77" fmla="*/ 389584 w 654278"/>
                <a:gd name="connsiteY77" fmla="*/ 273391 h 1006600"/>
                <a:gd name="connsiteX78" fmla="*/ 398283 w 654278"/>
                <a:gd name="connsiteY78" fmla="*/ 275876 h 1006600"/>
                <a:gd name="connsiteX79" fmla="*/ 400768 w 654278"/>
                <a:gd name="connsiteY79" fmla="*/ 277119 h 1006600"/>
                <a:gd name="connsiteX80" fmla="*/ 405739 w 654278"/>
                <a:gd name="connsiteY80" fmla="*/ 277119 h 1006600"/>
                <a:gd name="connsiteX81" fmla="*/ 410710 w 654278"/>
                <a:gd name="connsiteY81" fmla="*/ 277119 h 1006600"/>
                <a:gd name="connsiteX82" fmla="*/ 413195 w 654278"/>
                <a:gd name="connsiteY82" fmla="*/ 277119 h 1006600"/>
                <a:gd name="connsiteX83" fmla="*/ 434321 w 654278"/>
                <a:gd name="connsiteY83" fmla="*/ 274634 h 1006600"/>
                <a:gd name="connsiteX84" fmla="*/ 486514 w 654278"/>
                <a:gd name="connsiteY84" fmla="*/ 206286 h 1006600"/>
                <a:gd name="connsiteX85" fmla="*/ 414438 w 654278"/>
                <a:gd name="connsiteY85" fmla="*/ 134210 h 1006600"/>
                <a:gd name="connsiteX86" fmla="*/ 405739 w 654278"/>
                <a:gd name="connsiteY86" fmla="*/ 24854 h 1006600"/>
                <a:gd name="connsiteX87" fmla="*/ 180812 w 654278"/>
                <a:gd name="connsiteY87" fmla="*/ 248537 h 1006600"/>
                <a:gd name="connsiteX88" fmla="*/ 195724 w 654278"/>
                <a:gd name="connsiteY88" fmla="*/ 329312 h 1006600"/>
                <a:gd name="connsiteX89" fmla="*/ 327449 w 654278"/>
                <a:gd name="connsiteY89" fmla="*/ 248537 h 1006600"/>
                <a:gd name="connsiteX90" fmla="*/ 318751 w 654278"/>
                <a:gd name="connsiteY90" fmla="*/ 206286 h 1006600"/>
                <a:gd name="connsiteX91" fmla="*/ 414438 w 654278"/>
                <a:gd name="connsiteY91" fmla="*/ 109356 h 1006600"/>
                <a:gd name="connsiteX92" fmla="*/ 512611 w 654278"/>
                <a:gd name="connsiteY92" fmla="*/ 206286 h 1006600"/>
                <a:gd name="connsiteX93" fmla="*/ 462903 w 654278"/>
                <a:gd name="connsiteY93" fmla="*/ 290788 h 1006600"/>
                <a:gd name="connsiteX94" fmla="*/ 527523 w 654278"/>
                <a:gd name="connsiteY94" fmla="*/ 437425 h 1006600"/>
                <a:gd name="connsiteX95" fmla="*/ 629424 w 654278"/>
                <a:gd name="connsiteY95" fmla="*/ 248537 h 1006600"/>
                <a:gd name="connsiteX96" fmla="*/ 405739 w 654278"/>
                <a:gd name="connsiteY96" fmla="*/ 24854 h 1006600"/>
                <a:gd name="connsiteX97" fmla="*/ 405739 w 654278"/>
                <a:gd name="connsiteY97" fmla="*/ 0 h 1006600"/>
                <a:gd name="connsiteX98" fmla="*/ 654278 w 654278"/>
                <a:gd name="connsiteY98" fmla="*/ 248537 h 1006600"/>
                <a:gd name="connsiteX99" fmla="*/ 520067 w 654278"/>
                <a:gd name="connsiteY99" fmla="*/ 470978 h 1006600"/>
                <a:gd name="connsiteX100" fmla="*/ 518824 w 654278"/>
                <a:gd name="connsiteY100" fmla="*/ 470978 h 1006600"/>
                <a:gd name="connsiteX101" fmla="*/ 505155 w 654278"/>
                <a:gd name="connsiteY101" fmla="*/ 477191 h 1006600"/>
                <a:gd name="connsiteX102" fmla="*/ 497699 w 654278"/>
                <a:gd name="connsiteY102" fmla="*/ 480919 h 1006600"/>
                <a:gd name="connsiteX103" fmla="*/ 484029 w 654278"/>
                <a:gd name="connsiteY103" fmla="*/ 485890 h 1006600"/>
                <a:gd name="connsiteX104" fmla="*/ 472845 w 654278"/>
                <a:gd name="connsiteY104" fmla="*/ 488375 h 1006600"/>
                <a:gd name="connsiteX105" fmla="*/ 460418 w 654278"/>
                <a:gd name="connsiteY105" fmla="*/ 492104 h 1006600"/>
                <a:gd name="connsiteX106" fmla="*/ 451719 w 654278"/>
                <a:gd name="connsiteY106" fmla="*/ 494589 h 1006600"/>
                <a:gd name="connsiteX107" fmla="*/ 435564 w 654278"/>
                <a:gd name="connsiteY107" fmla="*/ 495832 h 1006600"/>
                <a:gd name="connsiteX108" fmla="*/ 425622 w 654278"/>
                <a:gd name="connsiteY108" fmla="*/ 498317 h 1006600"/>
                <a:gd name="connsiteX109" fmla="*/ 409467 w 654278"/>
                <a:gd name="connsiteY109" fmla="*/ 498317 h 1006600"/>
                <a:gd name="connsiteX110" fmla="*/ 405739 w 654278"/>
                <a:gd name="connsiteY110" fmla="*/ 498317 h 1006600"/>
                <a:gd name="connsiteX111" fmla="*/ 154715 w 654278"/>
                <a:gd name="connsiteY111" fmla="*/ 248537 h 1006600"/>
                <a:gd name="connsiteX112" fmla="*/ 405739 w 654278"/>
                <a:gd name="connsiteY112" fmla="*/ 0 h 100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654278" h="1006600">
                  <a:moveTo>
                    <a:pt x="16388" y="862088"/>
                  </a:moveTo>
                  <a:lnTo>
                    <a:pt x="448749" y="983132"/>
                  </a:lnTo>
                  <a:cubicBezTo>
                    <a:pt x="456203" y="984367"/>
                    <a:pt x="459930" y="990543"/>
                    <a:pt x="457446" y="997954"/>
                  </a:cubicBezTo>
                  <a:cubicBezTo>
                    <a:pt x="456203" y="1004130"/>
                    <a:pt x="451233" y="1006600"/>
                    <a:pt x="445021" y="1006600"/>
                  </a:cubicBezTo>
                  <a:cubicBezTo>
                    <a:pt x="443779" y="1006600"/>
                    <a:pt x="442537" y="1006600"/>
                    <a:pt x="442537" y="1006600"/>
                  </a:cubicBezTo>
                  <a:lnTo>
                    <a:pt x="8934" y="885556"/>
                  </a:lnTo>
                  <a:cubicBezTo>
                    <a:pt x="2722" y="884321"/>
                    <a:pt x="-1005" y="876910"/>
                    <a:pt x="237" y="870734"/>
                  </a:cubicBezTo>
                  <a:cubicBezTo>
                    <a:pt x="2722" y="864558"/>
                    <a:pt x="8934" y="860853"/>
                    <a:pt x="16388" y="862088"/>
                  </a:cubicBezTo>
                  <a:close/>
                  <a:moveTo>
                    <a:pt x="43796" y="787330"/>
                  </a:moveTo>
                  <a:lnTo>
                    <a:pt x="476157" y="908383"/>
                  </a:lnTo>
                  <a:cubicBezTo>
                    <a:pt x="483611" y="909619"/>
                    <a:pt x="487338" y="915795"/>
                    <a:pt x="486096" y="923206"/>
                  </a:cubicBezTo>
                  <a:cubicBezTo>
                    <a:pt x="483611" y="929383"/>
                    <a:pt x="478641" y="931853"/>
                    <a:pt x="473672" y="931853"/>
                  </a:cubicBezTo>
                  <a:cubicBezTo>
                    <a:pt x="471187" y="931853"/>
                    <a:pt x="471187" y="931853"/>
                    <a:pt x="469945" y="931853"/>
                  </a:cubicBezTo>
                  <a:lnTo>
                    <a:pt x="36342" y="810800"/>
                  </a:lnTo>
                  <a:cubicBezTo>
                    <a:pt x="30130" y="809565"/>
                    <a:pt x="26403" y="803388"/>
                    <a:pt x="27645" y="795977"/>
                  </a:cubicBezTo>
                  <a:cubicBezTo>
                    <a:pt x="30130" y="789801"/>
                    <a:pt x="36342" y="784860"/>
                    <a:pt x="43796" y="787330"/>
                  </a:cubicBezTo>
                  <a:close/>
                  <a:moveTo>
                    <a:pt x="72449" y="711336"/>
                  </a:moveTo>
                  <a:lnTo>
                    <a:pt x="506052" y="831162"/>
                  </a:lnTo>
                  <a:cubicBezTo>
                    <a:pt x="512264" y="833633"/>
                    <a:pt x="515991" y="841045"/>
                    <a:pt x="514749" y="847221"/>
                  </a:cubicBezTo>
                  <a:cubicBezTo>
                    <a:pt x="513507" y="853398"/>
                    <a:pt x="508537" y="857104"/>
                    <a:pt x="502325" y="857104"/>
                  </a:cubicBezTo>
                  <a:cubicBezTo>
                    <a:pt x="501082" y="857104"/>
                    <a:pt x="501082" y="855869"/>
                    <a:pt x="498598" y="855869"/>
                  </a:cubicBezTo>
                  <a:lnTo>
                    <a:pt x="66237" y="734807"/>
                  </a:lnTo>
                  <a:cubicBezTo>
                    <a:pt x="58783" y="733572"/>
                    <a:pt x="55056" y="726160"/>
                    <a:pt x="57540" y="719984"/>
                  </a:cubicBezTo>
                  <a:cubicBezTo>
                    <a:pt x="58783" y="712572"/>
                    <a:pt x="66237" y="708866"/>
                    <a:pt x="72449" y="711336"/>
                  </a:cubicBezTo>
                  <a:close/>
                  <a:moveTo>
                    <a:pt x="99853" y="632859"/>
                  </a:moveTo>
                  <a:lnTo>
                    <a:pt x="533456" y="753920"/>
                  </a:lnTo>
                  <a:cubicBezTo>
                    <a:pt x="539668" y="755156"/>
                    <a:pt x="543395" y="763803"/>
                    <a:pt x="540911" y="769979"/>
                  </a:cubicBezTo>
                  <a:cubicBezTo>
                    <a:pt x="539668" y="774921"/>
                    <a:pt x="534699" y="779862"/>
                    <a:pt x="528486" y="779862"/>
                  </a:cubicBezTo>
                  <a:cubicBezTo>
                    <a:pt x="528486" y="779862"/>
                    <a:pt x="527244" y="778627"/>
                    <a:pt x="526002" y="778627"/>
                  </a:cubicBezTo>
                  <a:lnTo>
                    <a:pt x="92399" y="658801"/>
                  </a:lnTo>
                  <a:cubicBezTo>
                    <a:pt x="86187" y="656330"/>
                    <a:pt x="82460" y="648918"/>
                    <a:pt x="83702" y="642742"/>
                  </a:cubicBezTo>
                  <a:cubicBezTo>
                    <a:pt x="86187" y="635330"/>
                    <a:pt x="92399" y="631624"/>
                    <a:pt x="99853" y="632859"/>
                  </a:cubicBezTo>
                  <a:close/>
                  <a:moveTo>
                    <a:pt x="128509" y="559346"/>
                  </a:moveTo>
                  <a:lnTo>
                    <a:pt x="562112" y="679164"/>
                  </a:lnTo>
                  <a:cubicBezTo>
                    <a:pt x="568324" y="681635"/>
                    <a:pt x="573294" y="687811"/>
                    <a:pt x="570809" y="695222"/>
                  </a:cubicBezTo>
                  <a:cubicBezTo>
                    <a:pt x="569567" y="700163"/>
                    <a:pt x="563355" y="703869"/>
                    <a:pt x="558385" y="703869"/>
                  </a:cubicBezTo>
                  <a:cubicBezTo>
                    <a:pt x="557142" y="703869"/>
                    <a:pt x="555900" y="703869"/>
                    <a:pt x="554658" y="703869"/>
                  </a:cubicBezTo>
                  <a:lnTo>
                    <a:pt x="121055" y="582816"/>
                  </a:lnTo>
                  <a:cubicBezTo>
                    <a:pt x="114843" y="581581"/>
                    <a:pt x="111116" y="574169"/>
                    <a:pt x="113600" y="567993"/>
                  </a:cubicBezTo>
                  <a:cubicBezTo>
                    <a:pt x="114843" y="560581"/>
                    <a:pt x="121055" y="556876"/>
                    <a:pt x="128509" y="559346"/>
                  </a:cubicBezTo>
                  <a:close/>
                  <a:moveTo>
                    <a:pt x="343605" y="272148"/>
                  </a:moveTo>
                  <a:cubicBezTo>
                    <a:pt x="291411" y="273391"/>
                    <a:pt x="241704" y="303215"/>
                    <a:pt x="209394" y="352923"/>
                  </a:cubicBezTo>
                  <a:cubicBezTo>
                    <a:pt x="250402" y="424999"/>
                    <a:pt x="326207" y="470978"/>
                    <a:pt x="409467" y="473463"/>
                  </a:cubicBezTo>
                  <a:cubicBezTo>
                    <a:pt x="409467" y="473463"/>
                    <a:pt x="409467" y="473463"/>
                    <a:pt x="410710" y="473463"/>
                  </a:cubicBezTo>
                  <a:cubicBezTo>
                    <a:pt x="416923" y="473463"/>
                    <a:pt x="424380" y="472221"/>
                    <a:pt x="433078" y="470978"/>
                  </a:cubicBezTo>
                  <a:cubicBezTo>
                    <a:pt x="433078" y="470978"/>
                    <a:pt x="434321" y="470978"/>
                    <a:pt x="436807" y="470978"/>
                  </a:cubicBezTo>
                  <a:cubicBezTo>
                    <a:pt x="443020" y="469735"/>
                    <a:pt x="449233" y="468493"/>
                    <a:pt x="455447" y="467250"/>
                  </a:cubicBezTo>
                  <a:cubicBezTo>
                    <a:pt x="456690" y="467250"/>
                    <a:pt x="457932" y="467250"/>
                    <a:pt x="459175" y="466007"/>
                  </a:cubicBezTo>
                  <a:cubicBezTo>
                    <a:pt x="465389" y="464764"/>
                    <a:pt x="471602" y="463522"/>
                    <a:pt x="477815" y="461036"/>
                  </a:cubicBezTo>
                  <a:cubicBezTo>
                    <a:pt x="479058" y="461036"/>
                    <a:pt x="480301" y="459794"/>
                    <a:pt x="481544" y="459794"/>
                  </a:cubicBezTo>
                  <a:cubicBezTo>
                    <a:pt x="487757" y="457308"/>
                    <a:pt x="492728" y="456066"/>
                    <a:pt x="498941" y="452338"/>
                  </a:cubicBezTo>
                  <a:cubicBezTo>
                    <a:pt x="498941" y="452338"/>
                    <a:pt x="500184" y="451095"/>
                    <a:pt x="501427" y="451095"/>
                  </a:cubicBezTo>
                  <a:cubicBezTo>
                    <a:pt x="502669" y="391446"/>
                    <a:pt x="477815" y="334282"/>
                    <a:pt x="434321" y="300730"/>
                  </a:cubicBezTo>
                  <a:cubicBezTo>
                    <a:pt x="430593" y="301973"/>
                    <a:pt x="426865" y="303215"/>
                    <a:pt x="423137" y="303215"/>
                  </a:cubicBezTo>
                  <a:cubicBezTo>
                    <a:pt x="421894" y="303215"/>
                    <a:pt x="420652" y="303215"/>
                    <a:pt x="419409" y="303215"/>
                  </a:cubicBezTo>
                  <a:cubicBezTo>
                    <a:pt x="418166" y="303215"/>
                    <a:pt x="416923" y="303215"/>
                    <a:pt x="414438" y="303215"/>
                  </a:cubicBezTo>
                  <a:cubicBezTo>
                    <a:pt x="414438" y="303215"/>
                    <a:pt x="413195" y="303215"/>
                    <a:pt x="411953" y="303215"/>
                  </a:cubicBezTo>
                  <a:cubicBezTo>
                    <a:pt x="410710" y="303215"/>
                    <a:pt x="408225" y="303215"/>
                    <a:pt x="406982" y="303215"/>
                  </a:cubicBezTo>
                  <a:cubicBezTo>
                    <a:pt x="405739" y="303215"/>
                    <a:pt x="403254" y="303215"/>
                    <a:pt x="400768" y="301973"/>
                  </a:cubicBezTo>
                  <a:cubicBezTo>
                    <a:pt x="394555" y="300730"/>
                    <a:pt x="387099" y="299487"/>
                    <a:pt x="379643" y="297002"/>
                  </a:cubicBezTo>
                  <a:cubicBezTo>
                    <a:pt x="378400" y="295759"/>
                    <a:pt x="378400" y="295759"/>
                    <a:pt x="375915" y="294517"/>
                  </a:cubicBezTo>
                  <a:cubicBezTo>
                    <a:pt x="373429" y="294517"/>
                    <a:pt x="372186" y="293274"/>
                    <a:pt x="370944" y="292031"/>
                  </a:cubicBezTo>
                  <a:cubicBezTo>
                    <a:pt x="369701" y="290788"/>
                    <a:pt x="368458" y="290788"/>
                    <a:pt x="365973" y="289546"/>
                  </a:cubicBezTo>
                  <a:cubicBezTo>
                    <a:pt x="364730" y="288303"/>
                    <a:pt x="363488" y="288303"/>
                    <a:pt x="362245" y="287060"/>
                  </a:cubicBezTo>
                  <a:cubicBezTo>
                    <a:pt x="358517" y="285818"/>
                    <a:pt x="356031" y="283332"/>
                    <a:pt x="353546" y="280847"/>
                  </a:cubicBezTo>
                  <a:cubicBezTo>
                    <a:pt x="352303" y="280847"/>
                    <a:pt x="352303" y="279604"/>
                    <a:pt x="351061" y="279604"/>
                  </a:cubicBezTo>
                  <a:cubicBezTo>
                    <a:pt x="348575" y="277119"/>
                    <a:pt x="346090" y="274634"/>
                    <a:pt x="344847" y="273391"/>
                  </a:cubicBezTo>
                  <a:cubicBezTo>
                    <a:pt x="344847" y="273391"/>
                    <a:pt x="344847" y="272148"/>
                    <a:pt x="343605" y="272148"/>
                  </a:cubicBezTo>
                  <a:close/>
                  <a:moveTo>
                    <a:pt x="414438" y="134210"/>
                  </a:moveTo>
                  <a:cubicBezTo>
                    <a:pt x="375915" y="134210"/>
                    <a:pt x="343605" y="166520"/>
                    <a:pt x="343605" y="206286"/>
                  </a:cubicBezTo>
                  <a:cubicBezTo>
                    <a:pt x="343605" y="223683"/>
                    <a:pt x="349818" y="238596"/>
                    <a:pt x="359760" y="252265"/>
                  </a:cubicBezTo>
                  <a:cubicBezTo>
                    <a:pt x="362245" y="253508"/>
                    <a:pt x="363488" y="255993"/>
                    <a:pt x="365973" y="258479"/>
                  </a:cubicBezTo>
                  <a:cubicBezTo>
                    <a:pt x="365973" y="258479"/>
                    <a:pt x="367216" y="259721"/>
                    <a:pt x="368458" y="259721"/>
                  </a:cubicBezTo>
                  <a:cubicBezTo>
                    <a:pt x="369701" y="260964"/>
                    <a:pt x="370944" y="262207"/>
                    <a:pt x="372186" y="264692"/>
                  </a:cubicBezTo>
                  <a:cubicBezTo>
                    <a:pt x="373429" y="264692"/>
                    <a:pt x="375915" y="265935"/>
                    <a:pt x="377157" y="267177"/>
                  </a:cubicBezTo>
                  <a:cubicBezTo>
                    <a:pt x="378400" y="267177"/>
                    <a:pt x="379643" y="268420"/>
                    <a:pt x="380885" y="269663"/>
                  </a:cubicBezTo>
                  <a:cubicBezTo>
                    <a:pt x="383371" y="269663"/>
                    <a:pt x="384613" y="270905"/>
                    <a:pt x="385856" y="272148"/>
                  </a:cubicBezTo>
                  <a:cubicBezTo>
                    <a:pt x="387099" y="272148"/>
                    <a:pt x="387099" y="272148"/>
                    <a:pt x="389584" y="273391"/>
                  </a:cubicBezTo>
                  <a:cubicBezTo>
                    <a:pt x="392070" y="273391"/>
                    <a:pt x="394555" y="274634"/>
                    <a:pt x="398283" y="275876"/>
                  </a:cubicBezTo>
                  <a:cubicBezTo>
                    <a:pt x="399526" y="275876"/>
                    <a:pt x="399526" y="275876"/>
                    <a:pt x="400768" y="277119"/>
                  </a:cubicBezTo>
                  <a:cubicBezTo>
                    <a:pt x="402011" y="277119"/>
                    <a:pt x="403254" y="277119"/>
                    <a:pt x="405739" y="277119"/>
                  </a:cubicBezTo>
                  <a:cubicBezTo>
                    <a:pt x="406982" y="277119"/>
                    <a:pt x="408225" y="277119"/>
                    <a:pt x="410710" y="277119"/>
                  </a:cubicBezTo>
                  <a:lnTo>
                    <a:pt x="413195" y="277119"/>
                  </a:lnTo>
                  <a:cubicBezTo>
                    <a:pt x="420652" y="277119"/>
                    <a:pt x="426865" y="277119"/>
                    <a:pt x="434321" y="274634"/>
                  </a:cubicBezTo>
                  <a:cubicBezTo>
                    <a:pt x="464146" y="267177"/>
                    <a:pt x="486514" y="239838"/>
                    <a:pt x="486514" y="206286"/>
                  </a:cubicBezTo>
                  <a:cubicBezTo>
                    <a:pt x="486514" y="166520"/>
                    <a:pt x="454204" y="134210"/>
                    <a:pt x="414438" y="134210"/>
                  </a:cubicBezTo>
                  <a:close/>
                  <a:moveTo>
                    <a:pt x="405739" y="24854"/>
                  </a:moveTo>
                  <a:cubicBezTo>
                    <a:pt x="281470" y="24854"/>
                    <a:pt x="180812" y="125511"/>
                    <a:pt x="180812" y="248537"/>
                  </a:cubicBezTo>
                  <a:cubicBezTo>
                    <a:pt x="180812" y="277119"/>
                    <a:pt x="185782" y="303215"/>
                    <a:pt x="195724" y="329312"/>
                  </a:cubicBezTo>
                  <a:cubicBezTo>
                    <a:pt x="228034" y="283332"/>
                    <a:pt x="276499" y="253508"/>
                    <a:pt x="327449" y="248537"/>
                  </a:cubicBezTo>
                  <a:cubicBezTo>
                    <a:pt x="321236" y="234868"/>
                    <a:pt x="318751" y="221198"/>
                    <a:pt x="318751" y="206286"/>
                  </a:cubicBezTo>
                  <a:cubicBezTo>
                    <a:pt x="318751" y="152850"/>
                    <a:pt x="362245" y="109356"/>
                    <a:pt x="414438" y="109356"/>
                  </a:cubicBezTo>
                  <a:cubicBezTo>
                    <a:pt x="467874" y="109356"/>
                    <a:pt x="512611" y="152850"/>
                    <a:pt x="512611" y="206286"/>
                  </a:cubicBezTo>
                  <a:cubicBezTo>
                    <a:pt x="512611" y="242324"/>
                    <a:pt x="491485" y="274634"/>
                    <a:pt x="462903" y="290788"/>
                  </a:cubicBezTo>
                  <a:cubicBezTo>
                    <a:pt x="501427" y="326826"/>
                    <a:pt x="525038" y="380262"/>
                    <a:pt x="527523" y="437425"/>
                  </a:cubicBezTo>
                  <a:cubicBezTo>
                    <a:pt x="588415" y="397659"/>
                    <a:pt x="629424" y="328069"/>
                    <a:pt x="629424" y="248537"/>
                  </a:cubicBezTo>
                  <a:cubicBezTo>
                    <a:pt x="629424" y="125511"/>
                    <a:pt x="528766" y="24854"/>
                    <a:pt x="405739" y="24854"/>
                  </a:cubicBezTo>
                  <a:close/>
                  <a:moveTo>
                    <a:pt x="405739" y="0"/>
                  </a:moveTo>
                  <a:cubicBezTo>
                    <a:pt x="542436" y="0"/>
                    <a:pt x="654278" y="110599"/>
                    <a:pt x="654278" y="248537"/>
                  </a:cubicBezTo>
                  <a:cubicBezTo>
                    <a:pt x="654278" y="345467"/>
                    <a:pt x="599599" y="428727"/>
                    <a:pt x="520067" y="470978"/>
                  </a:cubicBezTo>
                  <a:lnTo>
                    <a:pt x="518824" y="470978"/>
                  </a:lnTo>
                  <a:cubicBezTo>
                    <a:pt x="515096" y="473463"/>
                    <a:pt x="510125" y="474706"/>
                    <a:pt x="505155" y="477191"/>
                  </a:cubicBezTo>
                  <a:cubicBezTo>
                    <a:pt x="502669" y="479677"/>
                    <a:pt x="500184" y="479677"/>
                    <a:pt x="497699" y="480919"/>
                  </a:cubicBezTo>
                  <a:cubicBezTo>
                    <a:pt x="492728" y="482162"/>
                    <a:pt x="489000" y="484647"/>
                    <a:pt x="484029" y="485890"/>
                  </a:cubicBezTo>
                  <a:cubicBezTo>
                    <a:pt x="481544" y="487133"/>
                    <a:pt x="477815" y="488375"/>
                    <a:pt x="472845" y="488375"/>
                  </a:cubicBezTo>
                  <a:cubicBezTo>
                    <a:pt x="470359" y="490861"/>
                    <a:pt x="465389" y="490861"/>
                    <a:pt x="460418" y="492104"/>
                  </a:cubicBezTo>
                  <a:cubicBezTo>
                    <a:pt x="457932" y="493346"/>
                    <a:pt x="455447" y="493346"/>
                    <a:pt x="451719" y="494589"/>
                  </a:cubicBezTo>
                  <a:cubicBezTo>
                    <a:pt x="446748" y="494589"/>
                    <a:pt x="441777" y="495832"/>
                    <a:pt x="435564" y="495832"/>
                  </a:cubicBezTo>
                  <a:cubicBezTo>
                    <a:pt x="433078" y="497074"/>
                    <a:pt x="429350" y="497074"/>
                    <a:pt x="425622" y="498317"/>
                  </a:cubicBezTo>
                  <a:cubicBezTo>
                    <a:pt x="420652" y="498317"/>
                    <a:pt x="414438" y="498317"/>
                    <a:pt x="409467" y="498317"/>
                  </a:cubicBezTo>
                  <a:cubicBezTo>
                    <a:pt x="408225" y="498317"/>
                    <a:pt x="406982" y="498317"/>
                    <a:pt x="405739" y="498317"/>
                  </a:cubicBezTo>
                  <a:cubicBezTo>
                    <a:pt x="267800" y="498317"/>
                    <a:pt x="154715" y="387718"/>
                    <a:pt x="154715" y="248537"/>
                  </a:cubicBezTo>
                  <a:cubicBezTo>
                    <a:pt x="154715" y="110599"/>
                    <a:pt x="267800" y="0"/>
                    <a:pt x="405739" y="0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square" lIns="45000" tIns="22500" rIns="45000" bIns="22500" anchor="ctr" anchorCtr="1" compatLnSpc="0">
              <a:noAutofit/>
            </a:bodyPr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201" name="Freeform: Shape 1200">
              <a:extLst>
                <a:ext uri="{FF2B5EF4-FFF2-40B4-BE49-F238E27FC236}">
                  <a16:creationId xmlns:a16="http://schemas.microsoft.com/office/drawing/2014/main" id="{9E6D72BA-473C-4149-862C-2776FD30D394}"/>
                </a:ext>
              </a:extLst>
            </p:cNvPr>
            <p:cNvSpPr/>
            <p:nvPr/>
          </p:nvSpPr>
          <p:spPr>
            <a:xfrm>
              <a:off x="11435127" y="9830459"/>
              <a:ext cx="4717813" cy="297993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88" h="2393">
                  <a:moveTo>
                    <a:pt x="3766" y="1093"/>
                  </a:moveTo>
                  <a:cubicBezTo>
                    <a:pt x="3763" y="1093"/>
                    <a:pt x="3759" y="1090"/>
                    <a:pt x="3757" y="1087"/>
                  </a:cubicBezTo>
                  <a:cubicBezTo>
                    <a:pt x="3756" y="1082"/>
                    <a:pt x="3753" y="1079"/>
                    <a:pt x="3749" y="1077"/>
                  </a:cubicBezTo>
                  <a:cubicBezTo>
                    <a:pt x="3744" y="1075"/>
                    <a:pt x="3742" y="1069"/>
                    <a:pt x="3744" y="1064"/>
                  </a:cubicBezTo>
                  <a:cubicBezTo>
                    <a:pt x="3747" y="1059"/>
                    <a:pt x="3753" y="1057"/>
                    <a:pt x="3758" y="1060"/>
                  </a:cubicBezTo>
                  <a:cubicBezTo>
                    <a:pt x="3766" y="1064"/>
                    <a:pt x="3773" y="1071"/>
                    <a:pt x="3775" y="1079"/>
                  </a:cubicBezTo>
                  <a:cubicBezTo>
                    <a:pt x="3777" y="1085"/>
                    <a:pt x="3775" y="1090"/>
                    <a:pt x="3770" y="1092"/>
                  </a:cubicBezTo>
                  <a:cubicBezTo>
                    <a:pt x="3769" y="1093"/>
                    <a:pt x="3768" y="1093"/>
                    <a:pt x="3766" y="1093"/>
                  </a:cubicBezTo>
                  <a:close/>
                  <a:moveTo>
                    <a:pt x="3391" y="1133"/>
                  </a:moveTo>
                  <a:lnTo>
                    <a:pt x="3470" y="1133"/>
                  </a:lnTo>
                  <a:lnTo>
                    <a:pt x="3470" y="1310"/>
                  </a:lnTo>
                  <a:lnTo>
                    <a:pt x="3391" y="1310"/>
                  </a:lnTo>
                  <a:close/>
                  <a:moveTo>
                    <a:pt x="3480" y="1459"/>
                  </a:moveTo>
                  <a:cubicBezTo>
                    <a:pt x="3362" y="1459"/>
                    <a:pt x="3264" y="1375"/>
                    <a:pt x="3241" y="1264"/>
                  </a:cubicBezTo>
                  <a:lnTo>
                    <a:pt x="3371" y="1264"/>
                  </a:lnTo>
                  <a:lnTo>
                    <a:pt x="3371" y="1319"/>
                  </a:lnTo>
                  <a:cubicBezTo>
                    <a:pt x="3371" y="1326"/>
                    <a:pt x="3376" y="1330"/>
                    <a:pt x="3381" y="1330"/>
                  </a:cubicBezTo>
                  <a:lnTo>
                    <a:pt x="3481" y="1330"/>
                  </a:lnTo>
                  <a:cubicBezTo>
                    <a:pt x="3486" y="1330"/>
                    <a:pt x="3491" y="1326"/>
                    <a:pt x="3491" y="1319"/>
                  </a:cubicBezTo>
                  <a:lnTo>
                    <a:pt x="3491" y="1123"/>
                  </a:lnTo>
                  <a:cubicBezTo>
                    <a:pt x="3491" y="1117"/>
                    <a:pt x="3486" y="1113"/>
                    <a:pt x="3481" y="1113"/>
                  </a:cubicBezTo>
                  <a:lnTo>
                    <a:pt x="3381" y="1113"/>
                  </a:lnTo>
                  <a:cubicBezTo>
                    <a:pt x="3376" y="1113"/>
                    <a:pt x="3371" y="1117"/>
                    <a:pt x="3371" y="1123"/>
                  </a:cubicBezTo>
                  <a:lnTo>
                    <a:pt x="3371" y="1179"/>
                  </a:lnTo>
                  <a:lnTo>
                    <a:pt x="3236" y="1179"/>
                  </a:lnTo>
                  <a:lnTo>
                    <a:pt x="3236" y="985"/>
                  </a:lnTo>
                  <a:lnTo>
                    <a:pt x="3278" y="985"/>
                  </a:lnTo>
                  <a:lnTo>
                    <a:pt x="3681" y="985"/>
                  </a:lnTo>
                  <a:lnTo>
                    <a:pt x="3723" y="985"/>
                  </a:lnTo>
                  <a:lnTo>
                    <a:pt x="3723" y="1009"/>
                  </a:lnTo>
                  <a:cubicBezTo>
                    <a:pt x="3675" y="1013"/>
                    <a:pt x="3637" y="1053"/>
                    <a:pt x="3637" y="1102"/>
                  </a:cubicBezTo>
                  <a:cubicBezTo>
                    <a:pt x="3637" y="1151"/>
                    <a:pt x="3675" y="1192"/>
                    <a:pt x="3723" y="1195"/>
                  </a:cubicBezTo>
                  <a:lnTo>
                    <a:pt x="3723" y="1215"/>
                  </a:lnTo>
                  <a:cubicBezTo>
                    <a:pt x="3723" y="1349"/>
                    <a:pt x="3614" y="1459"/>
                    <a:pt x="3480" y="1459"/>
                  </a:cubicBezTo>
                  <a:close/>
                  <a:moveTo>
                    <a:pt x="3518" y="1517"/>
                  </a:moveTo>
                  <a:lnTo>
                    <a:pt x="3441" y="1517"/>
                  </a:lnTo>
                  <a:lnTo>
                    <a:pt x="3441" y="1476"/>
                  </a:lnTo>
                  <a:cubicBezTo>
                    <a:pt x="3453" y="1478"/>
                    <a:pt x="3466" y="1479"/>
                    <a:pt x="3480" y="1479"/>
                  </a:cubicBezTo>
                  <a:cubicBezTo>
                    <a:pt x="3492" y="1479"/>
                    <a:pt x="3506" y="1478"/>
                    <a:pt x="3518" y="1476"/>
                  </a:cubicBezTo>
                  <a:close/>
                  <a:moveTo>
                    <a:pt x="2868" y="1238"/>
                  </a:moveTo>
                  <a:cubicBezTo>
                    <a:pt x="2856" y="1216"/>
                    <a:pt x="2863" y="1187"/>
                    <a:pt x="2886" y="1174"/>
                  </a:cubicBezTo>
                  <a:cubicBezTo>
                    <a:pt x="2893" y="1170"/>
                    <a:pt x="2901" y="1167"/>
                    <a:pt x="2909" y="1167"/>
                  </a:cubicBezTo>
                  <a:cubicBezTo>
                    <a:pt x="2925" y="1167"/>
                    <a:pt x="2941" y="1176"/>
                    <a:pt x="2950" y="1191"/>
                  </a:cubicBezTo>
                  <a:cubicBezTo>
                    <a:pt x="2956" y="1202"/>
                    <a:pt x="2958" y="1214"/>
                    <a:pt x="2955" y="1226"/>
                  </a:cubicBezTo>
                  <a:cubicBezTo>
                    <a:pt x="2952" y="1238"/>
                    <a:pt x="2944" y="1249"/>
                    <a:pt x="2933" y="1255"/>
                  </a:cubicBezTo>
                  <a:cubicBezTo>
                    <a:pt x="2911" y="1268"/>
                    <a:pt x="2882" y="1261"/>
                    <a:pt x="2868" y="1238"/>
                  </a:cubicBezTo>
                  <a:close/>
                  <a:moveTo>
                    <a:pt x="2526" y="1105"/>
                  </a:moveTo>
                  <a:cubicBezTo>
                    <a:pt x="2540" y="1094"/>
                    <a:pt x="2547" y="1077"/>
                    <a:pt x="2547" y="1061"/>
                  </a:cubicBezTo>
                  <a:lnTo>
                    <a:pt x="2854" y="1176"/>
                  </a:lnTo>
                  <a:cubicBezTo>
                    <a:pt x="2845" y="1190"/>
                    <a:pt x="2840" y="1206"/>
                    <a:pt x="2842" y="1224"/>
                  </a:cubicBezTo>
                  <a:close/>
                  <a:moveTo>
                    <a:pt x="2467" y="1109"/>
                  </a:moveTo>
                  <a:cubicBezTo>
                    <a:pt x="2473" y="1113"/>
                    <a:pt x="2480" y="1115"/>
                    <a:pt x="2488" y="1116"/>
                  </a:cubicBezTo>
                  <a:lnTo>
                    <a:pt x="2460" y="1136"/>
                  </a:lnTo>
                  <a:close/>
                  <a:moveTo>
                    <a:pt x="2338" y="1513"/>
                  </a:moveTo>
                  <a:cubicBezTo>
                    <a:pt x="2336" y="1521"/>
                    <a:pt x="2329" y="1524"/>
                    <a:pt x="2322" y="1523"/>
                  </a:cubicBezTo>
                  <a:lnTo>
                    <a:pt x="30" y="938"/>
                  </a:lnTo>
                  <a:cubicBezTo>
                    <a:pt x="26" y="937"/>
                    <a:pt x="24" y="935"/>
                    <a:pt x="22" y="932"/>
                  </a:cubicBezTo>
                  <a:cubicBezTo>
                    <a:pt x="20" y="929"/>
                    <a:pt x="19" y="926"/>
                    <a:pt x="20" y="922"/>
                  </a:cubicBezTo>
                  <a:lnTo>
                    <a:pt x="275" y="30"/>
                  </a:lnTo>
                  <a:cubicBezTo>
                    <a:pt x="277" y="24"/>
                    <a:pt x="282" y="20"/>
                    <a:pt x="288" y="20"/>
                  </a:cubicBezTo>
                  <a:cubicBezTo>
                    <a:pt x="289" y="20"/>
                    <a:pt x="290" y="20"/>
                    <a:pt x="291" y="21"/>
                  </a:cubicBezTo>
                  <a:lnTo>
                    <a:pt x="2568" y="606"/>
                  </a:lnTo>
                  <a:cubicBezTo>
                    <a:pt x="2571" y="606"/>
                    <a:pt x="2574" y="608"/>
                    <a:pt x="2576" y="611"/>
                  </a:cubicBezTo>
                  <a:cubicBezTo>
                    <a:pt x="2578" y="614"/>
                    <a:pt x="2579" y="618"/>
                    <a:pt x="2577" y="622"/>
                  </a:cubicBezTo>
                  <a:lnTo>
                    <a:pt x="2499" y="914"/>
                  </a:lnTo>
                  <a:lnTo>
                    <a:pt x="2452" y="875"/>
                  </a:lnTo>
                  <a:cubicBezTo>
                    <a:pt x="2449" y="874"/>
                    <a:pt x="2447" y="873"/>
                    <a:pt x="2444" y="874"/>
                  </a:cubicBezTo>
                  <a:lnTo>
                    <a:pt x="2372" y="883"/>
                  </a:lnTo>
                  <a:cubicBezTo>
                    <a:pt x="2369" y="883"/>
                    <a:pt x="2367" y="885"/>
                    <a:pt x="2366" y="887"/>
                  </a:cubicBezTo>
                  <a:lnTo>
                    <a:pt x="2337" y="917"/>
                  </a:lnTo>
                  <a:lnTo>
                    <a:pt x="750" y="485"/>
                  </a:lnTo>
                  <a:cubicBezTo>
                    <a:pt x="744" y="484"/>
                    <a:pt x="739" y="486"/>
                    <a:pt x="738" y="492"/>
                  </a:cubicBezTo>
                  <a:cubicBezTo>
                    <a:pt x="736" y="497"/>
                    <a:pt x="740" y="503"/>
                    <a:pt x="744" y="505"/>
                  </a:cubicBezTo>
                  <a:lnTo>
                    <a:pt x="2341" y="940"/>
                  </a:lnTo>
                  <a:lnTo>
                    <a:pt x="2373" y="967"/>
                  </a:lnTo>
                  <a:cubicBezTo>
                    <a:pt x="2376" y="970"/>
                    <a:pt x="2382" y="970"/>
                    <a:pt x="2386" y="967"/>
                  </a:cubicBezTo>
                  <a:lnTo>
                    <a:pt x="2405" y="950"/>
                  </a:lnTo>
                  <a:lnTo>
                    <a:pt x="2431" y="943"/>
                  </a:lnTo>
                  <a:lnTo>
                    <a:pt x="2472" y="983"/>
                  </a:lnTo>
                  <a:lnTo>
                    <a:pt x="2473" y="1008"/>
                  </a:lnTo>
                  <a:lnTo>
                    <a:pt x="2472" y="1015"/>
                  </a:lnTo>
                  <a:cubicBezTo>
                    <a:pt x="2470" y="1016"/>
                    <a:pt x="2469" y="1016"/>
                    <a:pt x="2467" y="1017"/>
                  </a:cubicBezTo>
                  <a:cubicBezTo>
                    <a:pt x="2454" y="1024"/>
                    <a:pt x="2446" y="1036"/>
                    <a:pt x="2442" y="1050"/>
                  </a:cubicBezTo>
                  <a:cubicBezTo>
                    <a:pt x="2438" y="1063"/>
                    <a:pt x="2441" y="1078"/>
                    <a:pt x="2448" y="1090"/>
                  </a:cubicBezTo>
                  <a:cubicBezTo>
                    <a:pt x="2449" y="1091"/>
                    <a:pt x="2449" y="1093"/>
                    <a:pt x="2451" y="1094"/>
                  </a:cubicBezTo>
                  <a:lnTo>
                    <a:pt x="2436" y="1150"/>
                  </a:lnTo>
                  <a:lnTo>
                    <a:pt x="2433" y="1160"/>
                  </a:lnTo>
                  <a:close/>
                  <a:moveTo>
                    <a:pt x="2528" y="1022"/>
                  </a:moveTo>
                  <a:cubicBezTo>
                    <a:pt x="2522" y="1017"/>
                    <a:pt x="2515" y="1014"/>
                    <a:pt x="2507" y="1011"/>
                  </a:cubicBezTo>
                  <a:cubicBezTo>
                    <a:pt x="2503" y="1011"/>
                    <a:pt x="2499" y="1010"/>
                    <a:pt x="2494" y="1010"/>
                  </a:cubicBezTo>
                  <a:lnTo>
                    <a:pt x="2493" y="978"/>
                  </a:lnTo>
                  <a:cubicBezTo>
                    <a:pt x="2493" y="974"/>
                    <a:pt x="2491" y="972"/>
                    <a:pt x="2489" y="970"/>
                  </a:cubicBezTo>
                  <a:lnTo>
                    <a:pt x="2441" y="925"/>
                  </a:lnTo>
                  <a:cubicBezTo>
                    <a:pt x="2438" y="922"/>
                    <a:pt x="2435" y="921"/>
                    <a:pt x="2431" y="922"/>
                  </a:cubicBezTo>
                  <a:lnTo>
                    <a:pt x="2398" y="930"/>
                  </a:lnTo>
                  <a:cubicBezTo>
                    <a:pt x="2396" y="931"/>
                    <a:pt x="2395" y="931"/>
                    <a:pt x="2393" y="932"/>
                  </a:cubicBezTo>
                  <a:lnTo>
                    <a:pt x="2379" y="946"/>
                  </a:lnTo>
                  <a:lnTo>
                    <a:pt x="2357" y="926"/>
                  </a:lnTo>
                  <a:lnTo>
                    <a:pt x="2378" y="903"/>
                  </a:lnTo>
                  <a:lnTo>
                    <a:pt x="2442" y="894"/>
                  </a:lnTo>
                  <a:lnTo>
                    <a:pt x="2524" y="960"/>
                  </a:lnTo>
                  <a:close/>
                  <a:moveTo>
                    <a:pt x="2465" y="1080"/>
                  </a:moveTo>
                  <a:cubicBezTo>
                    <a:pt x="2461" y="1072"/>
                    <a:pt x="2460" y="1063"/>
                    <a:pt x="2462" y="1055"/>
                  </a:cubicBezTo>
                  <a:cubicBezTo>
                    <a:pt x="2464" y="1046"/>
                    <a:pt x="2470" y="1039"/>
                    <a:pt x="2477" y="1035"/>
                  </a:cubicBezTo>
                  <a:cubicBezTo>
                    <a:pt x="2482" y="1031"/>
                    <a:pt x="2488" y="1030"/>
                    <a:pt x="2494" y="1030"/>
                  </a:cubicBezTo>
                  <a:cubicBezTo>
                    <a:pt x="2497" y="1030"/>
                    <a:pt x="2499" y="1030"/>
                    <a:pt x="2502" y="1031"/>
                  </a:cubicBezTo>
                  <a:cubicBezTo>
                    <a:pt x="2510" y="1033"/>
                    <a:pt x="2517" y="1039"/>
                    <a:pt x="2522" y="1046"/>
                  </a:cubicBezTo>
                  <a:cubicBezTo>
                    <a:pt x="2527" y="1054"/>
                    <a:pt x="2528" y="1063"/>
                    <a:pt x="2525" y="1071"/>
                  </a:cubicBezTo>
                  <a:cubicBezTo>
                    <a:pt x="2523" y="1080"/>
                    <a:pt x="2518" y="1087"/>
                    <a:pt x="2510" y="1091"/>
                  </a:cubicBezTo>
                  <a:cubicBezTo>
                    <a:pt x="2495" y="1100"/>
                    <a:pt x="2475" y="1095"/>
                    <a:pt x="2465" y="1080"/>
                  </a:cubicBezTo>
                  <a:close/>
                  <a:moveTo>
                    <a:pt x="3371" y="1244"/>
                  </a:moveTo>
                  <a:lnTo>
                    <a:pt x="2970" y="1244"/>
                  </a:lnTo>
                  <a:cubicBezTo>
                    <a:pt x="2972" y="1239"/>
                    <a:pt x="2974" y="1236"/>
                    <a:pt x="2974" y="1231"/>
                  </a:cubicBezTo>
                  <a:cubicBezTo>
                    <a:pt x="2977" y="1220"/>
                    <a:pt x="2977" y="1209"/>
                    <a:pt x="2975" y="1199"/>
                  </a:cubicBezTo>
                  <a:lnTo>
                    <a:pt x="3371" y="1199"/>
                  </a:lnTo>
                  <a:close/>
                  <a:moveTo>
                    <a:pt x="3308" y="926"/>
                  </a:moveTo>
                  <a:lnTo>
                    <a:pt x="3651" y="926"/>
                  </a:lnTo>
                  <a:lnTo>
                    <a:pt x="3666" y="966"/>
                  </a:lnTo>
                  <a:lnTo>
                    <a:pt x="3293" y="966"/>
                  </a:lnTo>
                  <a:close/>
                  <a:moveTo>
                    <a:pt x="3723" y="1159"/>
                  </a:moveTo>
                  <a:lnTo>
                    <a:pt x="3723" y="1175"/>
                  </a:lnTo>
                  <a:cubicBezTo>
                    <a:pt x="3686" y="1172"/>
                    <a:pt x="3657" y="1140"/>
                    <a:pt x="3657" y="1102"/>
                  </a:cubicBezTo>
                  <a:cubicBezTo>
                    <a:pt x="3657" y="1064"/>
                    <a:pt x="3686" y="1033"/>
                    <a:pt x="3723" y="1029"/>
                  </a:cubicBezTo>
                  <a:lnTo>
                    <a:pt x="3723" y="1045"/>
                  </a:lnTo>
                  <a:cubicBezTo>
                    <a:pt x="3695" y="1048"/>
                    <a:pt x="3673" y="1073"/>
                    <a:pt x="3673" y="1102"/>
                  </a:cubicBezTo>
                  <a:cubicBezTo>
                    <a:pt x="3673" y="1131"/>
                    <a:pt x="3695" y="1156"/>
                    <a:pt x="3723" y="1159"/>
                  </a:cubicBezTo>
                  <a:close/>
                  <a:moveTo>
                    <a:pt x="3317" y="2163"/>
                  </a:moveTo>
                  <a:cubicBezTo>
                    <a:pt x="3317" y="2192"/>
                    <a:pt x="3293" y="2216"/>
                    <a:pt x="3264" y="2216"/>
                  </a:cubicBezTo>
                  <a:cubicBezTo>
                    <a:pt x="3234" y="2216"/>
                    <a:pt x="3211" y="2192"/>
                    <a:pt x="3211" y="2163"/>
                  </a:cubicBezTo>
                  <a:cubicBezTo>
                    <a:pt x="3211" y="2133"/>
                    <a:pt x="3234" y="2110"/>
                    <a:pt x="3264" y="2110"/>
                  </a:cubicBezTo>
                  <a:cubicBezTo>
                    <a:pt x="3275" y="2110"/>
                    <a:pt x="3286" y="2113"/>
                    <a:pt x="3294" y="2119"/>
                  </a:cubicBezTo>
                  <a:cubicBezTo>
                    <a:pt x="3273" y="2143"/>
                    <a:pt x="3257" y="2154"/>
                    <a:pt x="3257" y="2155"/>
                  </a:cubicBezTo>
                  <a:cubicBezTo>
                    <a:pt x="3253" y="2158"/>
                    <a:pt x="3252" y="2165"/>
                    <a:pt x="3256" y="2169"/>
                  </a:cubicBezTo>
                  <a:cubicBezTo>
                    <a:pt x="3257" y="2172"/>
                    <a:pt x="3261" y="2173"/>
                    <a:pt x="3264" y="2173"/>
                  </a:cubicBezTo>
                  <a:cubicBezTo>
                    <a:pt x="3265" y="2173"/>
                    <a:pt x="3268" y="2173"/>
                    <a:pt x="3270" y="2171"/>
                  </a:cubicBezTo>
                  <a:cubicBezTo>
                    <a:pt x="3271" y="2169"/>
                    <a:pt x="3287" y="2157"/>
                    <a:pt x="3308" y="2135"/>
                  </a:cubicBezTo>
                  <a:cubicBezTo>
                    <a:pt x="3314" y="2143"/>
                    <a:pt x="3317" y="2152"/>
                    <a:pt x="3317" y="2163"/>
                  </a:cubicBezTo>
                  <a:close/>
                  <a:moveTo>
                    <a:pt x="3473" y="2163"/>
                  </a:moveTo>
                  <a:cubicBezTo>
                    <a:pt x="3473" y="2279"/>
                    <a:pt x="3379" y="2373"/>
                    <a:pt x="3264" y="2373"/>
                  </a:cubicBezTo>
                  <a:cubicBezTo>
                    <a:pt x="3147" y="2373"/>
                    <a:pt x="3053" y="2279"/>
                    <a:pt x="3053" y="2163"/>
                  </a:cubicBezTo>
                  <a:cubicBezTo>
                    <a:pt x="3053" y="2047"/>
                    <a:pt x="3147" y="1952"/>
                    <a:pt x="3264" y="1952"/>
                  </a:cubicBezTo>
                  <a:cubicBezTo>
                    <a:pt x="3309" y="1952"/>
                    <a:pt x="3350" y="1967"/>
                    <a:pt x="3385" y="1991"/>
                  </a:cubicBezTo>
                  <a:cubicBezTo>
                    <a:pt x="3359" y="2040"/>
                    <a:pt x="3331" y="2077"/>
                    <a:pt x="3308" y="2104"/>
                  </a:cubicBezTo>
                  <a:cubicBezTo>
                    <a:pt x="3295" y="2095"/>
                    <a:pt x="3280" y="2089"/>
                    <a:pt x="3264" y="2089"/>
                  </a:cubicBezTo>
                  <a:cubicBezTo>
                    <a:pt x="3223" y="2089"/>
                    <a:pt x="3190" y="2122"/>
                    <a:pt x="3190" y="2163"/>
                  </a:cubicBezTo>
                  <a:cubicBezTo>
                    <a:pt x="3190" y="2203"/>
                    <a:pt x="3223" y="2236"/>
                    <a:pt x="3264" y="2236"/>
                  </a:cubicBezTo>
                  <a:cubicBezTo>
                    <a:pt x="3304" y="2236"/>
                    <a:pt x="3337" y="2203"/>
                    <a:pt x="3337" y="2163"/>
                  </a:cubicBezTo>
                  <a:cubicBezTo>
                    <a:pt x="3337" y="2146"/>
                    <a:pt x="3332" y="2131"/>
                    <a:pt x="3322" y="2119"/>
                  </a:cubicBezTo>
                  <a:cubicBezTo>
                    <a:pt x="3346" y="2092"/>
                    <a:pt x="3375" y="2053"/>
                    <a:pt x="3401" y="2004"/>
                  </a:cubicBezTo>
                  <a:cubicBezTo>
                    <a:pt x="3445" y="2043"/>
                    <a:pt x="3473" y="2100"/>
                    <a:pt x="3473" y="2163"/>
                  </a:cubicBezTo>
                  <a:close/>
                  <a:moveTo>
                    <a:pt x="3369" y="742"/>
                  </a:moveTo>
                  <a:cubicBezTo>
                    <a:pt x="3369" y="721"/>
                    <a:pt x="3385" y="704"/>
                    <a:pt x="3406" y="704"/>
                  </a:cubicBezTo>
                  <a:cubicBezTo>
                    <a:pt x="3427" y="704"/>
                    <a:pt x="3444" y="721"/>
                    <a:pt x="3444" y="742"/>
                  </a:cubicBezTo>
                  <a:cubicBezTo>
                    <a:pt x="3444" y="763"/>
                    <a:pt x="3427" y="779"/>
                    <a:pt x="3406" y="779"/>
                  </a:cubicBezTo>
                  <a:cubicBezTo>
                    <a:pt x="3385" y="779"/>
                    <a:pt x="3369" y="763"/>
                    <a:pt x="3369" y="742"/>
                  </a:cubicBezTo>
                  <a:close/>
                  <a:moveTo>
                    <a:pt x="3788" y="1102"/>
                  </a:moveTo>
                  <a:cubicBezTo>
                    <a:pt x="3788" y="1075"/>
                    <a:pt x="3769" y="1052"/>
                    <a:pt x="3743" y="1046"/>
                  </a:cubicBezTo>
                  <a:lnTo>
                    <a:pt x="3743" y="1019"/>
                  </a:lnTo>
                  <a:lnTo>
                    <a:pt x="3743" y="975"/>
                  </a:lnTo>
                  <a:cubicBezTo>
                    <a:pt x="3743" y="970"/>
                    <a:pt x="3739" y="966"/>
                    <a:pt x="3733" y="966"/>
                  </a:cubicBezTo>
                  <a:lnTo>
                    <a:pt x="3688" y="966"/>
                  </a:lnTo>
                  <a:lnTo>
                    <a:pt x="3666" y="913"/>
                  </a:lnTo>
                  <a:cubicBezTo>
                    <a:pt x="3665" y="909"/>
                    <a:pt x="3662" y="906"/>
                    <a:pt x="3658" y="906"/>
                  </a:cubicBezTo>
                  <a:lnTo>
                    <a:pt x="3491" y="906"/>
                  </a:lnTo>
                  <a:cubicBezTo>
                    <a:pt x="3492" y="883"/>
                    <a:pt x="3489" y="830"/>
                    <a:pt x="3451" y="778"/>
                  </a:cubicBezTo>
                  <a:cubicBezTo>
                    <a:pt x="3459" y="768"/>
                    <a:pt x="3464" y="756"/>
                    <a:pt x="3464" y="742"/>
                  </a:cubicBezTo>
                  <a:cubicBezTo>
                    <a:pt x="3464" y="710"/>
                    <a:pt x="3438" y="684"/>
                    <a:pt x="3406" y="684"/>
                  </a:cubicBezTo>
                  <a:cubicBezTo>
                    <a:pt x="3374" y="684"/>
                    <a:pt x="3349" y="710"/>
                    <a:pt x="3349" y="742"/>
                  </a:cubicBezTo>
                  <a:cubicBezTo>
                    <a:pt x="3349" y="774"/>
                    <a:pt x="3374" y="800"/>
                    <a:pt x="3406" y="800"/>
                  </a:cubicBezTo>
                  <a:cubicBezTo>
                    <a:pt x="3417" y="800"/>
                    <a:pt x="3427" y="796"/>
                    <a:pt x="3435" y="792"/>
                  </a:cubicBezTo>
                  <a:cubicBezTo>
                    <a:pt x="3469" y="839"/>
                    <a:pt x="3471" y="887"/>
                    <a:pt x="3470" y="906"/>
                  </a:cubicBezTo>
                  <a:lnTo>
                    <a:pt x="3302" y="906"/>
                  </a:lnTo>
                  <a:cubicBezTo>
                    <a:pt x="3297" y="906"/>
                    <a:pt x="3293" y="909"/>
                    <a:pt x="3292" y="913"/>
                  </a:cubicBezTo>
                  <a:lnTo>
                    <a:pt x="3271" y="966"/>
                  </a:lnTo>
                  <a:lnTo>
                    <a:pt x="3226" y="966"/>
                  </a:lnTo>
                  <a:cubicBezTo>
                    <a:pt x="3220" y="966"/>
                    <a:pt x="3215" y="970"/>
                    <a:pt x="3215" y="975"/>
                  </a:cubicBezTo>
                  <a:lnTo>
                    <a:pt x="3215" y="1179"/>
                  </a:lnTo>
                  <a:lnTo>
                    <a:pt x="2966" y="1179"/>
                  </a:lnTo>
                  <a:cubicBezTo>
                    <a:pt x="2947" y="1148"/>
                    <a:pt x="2907" y="1138"/>
                    <a:pt x="2875" y="1156"/>
                  </a:cubicBezTo>
                  <a:cubicBezTo>
                    <a:pt x="2873" y="1157"/>
                    <a:pt x="2871" y="1159"/>
                    <a:pt x="2869" y="1160"/>
                  </a:cubicBezTo>
                  <a:lnTo>
                    <a:pt x="2550" y="1040"/>
                  </a:lnTo>
                  <a:lnTo>
                    <a:pt x="2543" y="954"/>
                  </a:lnTo>
                  <a:cubicBezTo>
                    <a:pt x="2543" y="951"/>
                    <a:pt x="2542" y="948"/>
                    <a:pt x="2540" y="946"/>
                  </a:cubicBezTo>
                  <a:lnTo>
                    <a:pt x="2516" y="928"/>
                  </a:lnTo>
                  <a:lnTo>
                    <a:pt x="2597" y="627"/>
                  </a:lnTo>
                  <a:cubicBezTo>
                    <a:pt x="2599" y="618"/>
                    <a:pt x="2598" y="609"/>
                    <a:pt x="2594" y="601"/>
                  </a:cubicBezTo>
                  <a:cubicBezTo>
                    <a:pt x="2589" y="594"/>
                    <a:pt x="2582" y="588"/>
                    <a:pt x="2573" y="586"/>
                  </a:cubicBezTo>
                  <a:lnTo>
                    <a:pt x="296" y="1"/>
                  </a:lnTo>
                  <a:cubicBezTo>
                    <a:pt x="278" y="-3"/>
                    <a:pt x="261" y="7"/>
                    <a:pt x="256" y="24"/>
                  </a:cubicBezTo>
                  <a:lnTo>
                    <a:pt x="1" y="916"/>
                  </a:lnTo>
                  <a:cubicBezTo>
                    <a:pt x="-2" y="926"/>
                    <a:pt x="0" y="935"/>
                    <a:pt x="4" y="942"/>
                  </a:cubicBezTo>
                  <a:cubicBezTo>
                    <a:pt x="8" y="950"/>
                    <a:pt x="15" y="956"/>
                    <a:pt x="25" y="958"/>
                  </a:cubicBezTo>
                  <a:lnTo>
                    <a:pt x="2317" y="1543"/>
                  </a:lnTo>
                  <a:cubicBezTo>
                    <a:pt x="2320" y="1543"/>
                    <a:pt x="2322" y="1543"/>
                    <a:pt x="2326" y="1543"/>
                  </a:cubicBezTo>
                  <a:cubicBezTo>
                    <a:pt x="2340" y="1543"/>
                    <a:pt x="2354" y="1534"/>
                    <a:pt x="2357" y="1519"/>
                  </a:cubicBezTo>
                  <a:lnTo>
                    <a:pt x="2451" y="1168"/>
                  </a:lnTo>
                  <a:lnTo>
                    <a:pt x="2513" y="1121"/>
                  </a:lnTo>
                  <a:lnTo>
                    <a:pt x="2851" y="1248"/>
                  </a:lnTo>
                  <a:cubicBezTo>
                    <a:pt x="2851" y="1249"/>
                    <a:pt x="2851" y="1249"/>
                    <a:pt x="2851" y="1249"/>
                  </a:cubicBezTo>
                  <a:cubicBezTo>
                    <a:pt x="2864" y="1270"/>
                    <a:pt x="2886" y="1282"/>
                    <a:pt x="2909" y="1282"/>
                  </a:cubicBezTo>
                  <a:cubicBezTo>
                    <a:pt x="2921" y="1282"/>
                    <a:pt x="2933" y="1278"/>
                    <a:pt x="2944" y="1272"/>
                  </a:cubicBezTo>
                  <a:cubicBezTo>
                    <a:pt x="2947" y="1270"/>
                    <a:pt x="2952" y="1267"/>
                    <a:pt x="2955" y="1264"/>
                  </a:cubicBezTo>
                  <a:lnTo>
                    <a:pt x="3220" y="1264"/>
                  </a:lnTo>
                  <a:cubicBezTo>
                    <a:pt x="3240" y="1367"/>
                    <a:pt x="3319" y="1449"/>
                    <a:pt x="3420" y="1472"/>
                  </a:cubicBezTo>
                  <a:lnTo>
                    <a:pt x="3420" y="1527"/>
                  </a:lnTo>
                  <a:cubicBezTo>
                    <a:pt x="3420" y="1533"/>
                    <a:pt x="3425" y="1537"/>
                    <a:pt x="3430" y="1537"/>
                  </a:cubicBezTo>
                  <a:lnTo>
                    <a:pt x="3470" y="1537"/>
                  </a:lnTo>
                  <a:cubicBezTo>
                    <a:pt x="3471" y="1569"/>
                    <a:pt x="3476" y="1700"/>
                    <a:pt x="3442" y="1841"/>
                  </a:cubicBezTo>
                  <a:cubicBezTo>
                    <a:pt x="3430" y="1891"/>
                    <a:pt x="3413" y="1935"/>
                    <a:pt x="3395" y="1973"/>
                  </a:cubicBezTo>
                  <a:cubicBezTo>
                    <a:pt x="3357" y="1948"/>
                    <a:pt x="3312" y="1932"/>
                    <a:pt x="3264" y="1932"/>
                  </a:cubicBezTo>
                  <a:cubicBezTo>
                    <a:pt x="3136" y="1932"/>
                    <a:pt x="3033" y="2036"/>
                    <a:pt x="3033" y="2163"/>
                  </a:cubicBezTo>
                  <a:cubicBezTo>
                    <a:pt x="3033" y="2290"/>
                    <a:pt x="3136" y="2393"/>
                    <a:pt x="3264" y="2393"/>
                  </a:cubicBezTo>
                  <a:cubicBezTo>
                    <a:pt x="3391" y="2393"/>
                    <a:pt x="3494" y="2290"/>
                    <a:pt x="3494" y="2163"/>
                  </a:cubicBezTo>
                  <a:cubicBezTo>
                    <a:pt x="3494" y="2092"/>
                    <a:pt x="3462" y="2028"/>
                    <a:pt x="3411" y="1986"/>
                  </a:cubicBezTo>
                  <a:cubicBezTo>
                    <a:pt x="3431" y="1946"/>
                    <a:pt x="3449" y="1899"/>
                    <a:pt x="3462" y="1845"/>
                  </a:cubicBezTo>
                  <a:cubicBezTo>
                    <a:pt x="3496" y="1704"/>
                    <a:pt x="3492" y="1572"/>
                    <a:pt x="3490" y="1537"/>
                  </a:cubicBezTo>
                  <a:lnTo>
                    <a:pt x="3528" y="1537"/>
                  </a:lnTo>
                  <a:cubicBezTo>
                    <a:pt x="3534" y="1537"/>
                    <a:pt x="3538" y="1533"/>
                    <a:pt x="3538" y="1527"/>
                  </a:cubicBezTo>
                  <a:lnTo>
                    <a:pt x="3538" y="1472"/>
                  </a:lnTo>
                  <a:cubicBezTo>
                    <a:pt x="3655" y="1445"/>
                    <a:pt x="3743" y="1340"/>
                    <a:pt x="3743" y="1215"/>
                  </a:cubicBezTo>
                  <a:lnTo>
                    <a:pt x="3743" y="1186"/>
                  </a:lnTo>
                  <a:lnTo>
                    <a:pt x="3743" y="1158"/>
                  </a:lnTo>
                  <a:cubicBezTo>
                    <a:pt x="3769" y="1152"/>
                    <a:pt x="3788" y="1129"/>
                    <a:pt x="3788" y="1102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448" name="Freeform: Shape 1447">
              <a:extLst>
                <a:ext uri="{FF2B5EF4-FFF2-40B4-BE49-F238E27FC236}">
                  <a16:creationId xmlns:a16="http://schemas.microsoft.com/office/drawing/2014/main" id="{39686F02-1B39-4AA1-B34B-68A40062DFEB}"/>
                </a:ext>
              </a:extLst>
            </p:cNvPr>
            <p:cNvSpPr/>
            <p:nvPr/>
          </p:nvSpPr>
          <p:spPr>
            <a:xfrm>
              <a:off x="12364488" y="10651196"/>
              <a:ext cx="1969285" cy="969464"/>
            </a:xfrm>
            <a:custGeom>
              <a:avLst/>
              <a:gdLst>
                <a:gd name="connsiteX0" fmla="*/ 1282330 w 1969285"/>
                <a:gd name="connsiteY0" fmla="*/ 639586 h 969464"/>
                <a:gd name="connsiteX1" fmla="*/ 1256187 w 1969285"/>
                <a:gd name="connsiteY1" fmla="*/ 664418 h 969464"/>
                <a:gd name="connsiteX2" fmla="*/ 1282330 w 1969285"/>
                <a:gd name="connsiteY2" fmla="*/ 690491 h 969464"/>
                <a:gd name="connsiteX3" fmla="*/ 1307228 w 1969285"/>
                <a:gd name="connsiteY3" fmla="*/ 664418 h 969464"/>
                <a:gd name="connsiteX4" fmla="*/ 1282330 w 1969285"/>
                <a:gd name="connsiteY4" fmla="*/ 639586 h 969464"/>
                <a:gd name="connsiteX5" fmla="*/ 748267 w 1969285"/>
                <a:gd name="connsiteY5" fmla="*/ 520394 h 969464"/>
                <a:gd name="connsiteX6" fmla="*/ 723369 w 1969285"/>
                <a:gd name="connsiteY6" fmla="*/ 546468 h 969464"/>
                <a:gd name="connsiteX7" fmla="*/ 748267 w 1969285"/>
                <a:gd name="connsiteY7" fmla="*/ 571299 h 969464"/>
                <a:gd name="connsiteX8" fmla="*/ 773165 w 1969285"/>
                <a:gd name="connsiteY8" fmla="*/ 546468 h 969464"/>
                <a:gd name="connsiteX9" fmla="*/ 748267 w 1969285"/>
                <a:gd name="connsiteY9" fmla="*/ 520394 h 969464"/>
                <a:gd name="connsiteX10" fmla="*/ 1811413 w 1969285"/>
                <a:gd name="connsiteY10" fmla="*/ 510462 h 969464"/>
                <a:gd name="connsiteX11" fmla="*/ 1785270 w 1969285"/>
                <a:gd name="connsiteY11" fmla="*/ 535293 h 969464"/>
                <a:gd name="connsiteX12" fmla="*/ 1811413 w 1969285"/>
                <a:gd name="connsiteY12" fmla="*/ 561367 h 969464"/>
                <a:gd name="connsiteX13" fmla="*/ 1836311 w 1969285"/>
                <a:gd name="connsiteY13" fmla="*/ 535293 h 969464"/>
                <a:gd name="connsiteX14" fmla="*/ 1811413 w 1969285"/>
                <a:gd name="connsiteY14" fmla="*/ 510462 h 969464"/>
                <a:gd name="connsiteX15" fmla="*/ 460695 w 1969285"/>
                <a:gd name="connsiteY15" fmla="*/ 376370 h 969464"/>
                <a:gd name="connsiteX16" fmla="*/ 435797 w 1969285"/>
                <a:gd name="connsiteY16" fmla="*/ 401202 h 969464"/>
                <a:gd name="connsiteX17" fmla="*/ 460695 w 1969285"/>
                <a:gd name="connsiteY17" fmla="*/ 426034 h 969464"/>
                <a:gd name="connsiteX18" fmla="*/ 486838 w 1969285"/>
                <a:gd name="connsiteY18" fmla="*/ 401202 h 969464"/>
                <a:gd name="connsiteX19" fmla="*/ 460695 w 1969285"/>
                <a:gd name="connsiteY19" fmla="*/ 376370 h 969464"/>
                <a:gd name="connsiteX20" fmla="*/ 1197676 w 1969285"/>
                <a:gd name="connsiteY20" fmla="*/ 373887 h 969464"/>
                <a:gd name="connsiteX21" fmla="*/ 1172778 w 1969285"/>
                <a:gd name="connsiteY21" fmla="*/ 398719 h 969464"/>
                <a:gd name="connsiteX22" fmla="*/ 1197676 w 1969285"/>
                <a:gd name="connsiteY22" fmla="*/ 423551 h 969464"/>
                <a:gd name="connsiteX23" fmla="*/ 1223819 w 1969285"/>
                <a:gd name="connsiteY23" fmla="*/ 398719 h 969464"/>
                <a:gd name="connsiteX24" fmla="*/ 1197676 w 1969285"/>
                <a:gd name="connsiteY24" fmla="*/ 373887 h 969464"/>
                <a:gd name="connsiteX25" fmla="*/ 1197676 w 1969285"/>
                <a:gd name="connsiteY25" fmla="*/ 347814 h 969464"/>
                <a:gd name="connsiteX26" fmla="*/ 1248717 w 1969285"/>
                <a:gd name="connsiteY26" fmla="*/ 398719 h 969464"/>
                <a:gd name="connsiteX27" fmla="*/ 1227554 w 1969285"/>
                <a:gd name="connsiteY27" fmla="*/ 438450 h 969464"/>
                <a:gd name="connsiteX28" fmla="*/ 1277350 w 1969285"/>
                <a:gd name="connsiteY28" fmla="*/ 614755 h 969464"/>
                <a:gd name="connsiteX29" fmla="*/ 1282330 w 1969285"/>
                <a:gd name="connsiteY29" fmla="*/ 614755 h 969464"/>
                <a:gd name="connsiteX30" fmla="*/ 1325901 w 1969285"/>
                <a:gd name="connsiteY30" fmla="*/ 640828 h 969464"/>
                <a:gd name="connsiteX31" fmla="*/ 1760372 w 1969285"/>
                <a:gd name="connsiteY31" fmla="*/ 536535 h 969464"/>
                <a:gd name="connsiteX32" fmla="*/ 1760372 w 1969285"/>
                <a:gd name="connsiteY32" fmla="*/ 535293 h 969464"/>
                <a:gd name="connsiteX33" fmla="*/ 1811413 w 1969285"/>
                <a:gd name="connsiteY33" fmla="*/ 484388 h 969464"/>
                <a:gd name="connsiteX34" fmla="*/ 1861209 w 1969285"/>
                <a:gd name="connsiteY34" fmla="*/ 535293 h 969464"/>
                <a:gd name="connsiteX35" fmla="*/ 1811413 w 1969285"/>
                <a:gd name="connsiteY35" fmla="*/ 586198 h 969464"/>
                <a:gd name="connsiteX36" fmla="*/ 1766596 w 1969285"/>
                <a:gd name="connsiteY36" fmla="*/ 561367 h 969464"/>
                <a:gd name="connsiteX37" fmla="*/ 1332126 w 1969285"/>
                <a:gd name="connsiteY37" fmla="*/ 664418 h 969464"/>
                <a:gd name="connsiteX38" fmla="*/ 1282330 w 1969285"/>
                <a:gd name="connsiteY38" fmla="*/ 715323 h 969464"/>
                <a:gd name="connsiteX39" fmla="*/ 1231289 w 1969285"/>
                <a:gd name="connsiteY39" fmla="*/ 664418 h 969464"/>
                <a:gd name="connsiteX40" fmla="*/ 1254942 w 1969285"/>
                <a:gd name="connsiteY40" fmla="*/ 623446 h 969464"/>
                <a:gd name="connsiteX41" fmla="*/ 1203901 w 1969285"/>
                <a:gd name="connsiteY41" fmla="*/ 448382 h 969464"/>
                <a:gd name="connsiteX42" fmla="*/ 1197676 w 1969285"/>
                <a:gd name="connsiteY42" fmla="*/ 448382 h 969464"/>
                <a:gd name="connsiteX43" fmla="*/ 1154105 w 1969285"/>
                <a:gd name="connsiteY43" fmla="*/ 421067 h 969464"/>
                <a:gd name="connsiteX44" fmla="*/ 798063 w 1969285"/>
                <a:gd name="connsiteY44" fmla="*/ 541501 h 969464"/>
                <a:gd name="connsiteX45" fmla="*/ 798063 w 1969285"/>
                <a:gd name="connsiteY45" fmla="*/ 546468 h 969464"/>
                <a:gd name="connsiteX46" fmla="*/ 748267 w 1969285"/>
                <a:gd name="connsiteY46" fmla="*/ 596131 h 969464"/>
                <a:gd name="connsiteX47" fmla="*/ 697226 w 1969285"/>
                <a:gd name="connsiteY47" fmla="*/ 546468 h 969464"/>
                <a:gd name="connsiteX48" fmla="*/ 698471 w 1969285"/>
                <a:gd name="connsiteY48" fmla="*/ 534052 h 969464"/>
                <a:gd name="connsiteX49" fmla="*/ 499287 w 1969285"/>
                <a:gd name="connsiteY49" fmla="*/ 434725 h 969464"/>
                <a:gd name="connsiteX50" fmla="*/ 460695 w 1969285"/>
                <a:gd name="connsiteY50" fmla="*/ 452107 h 969464"/>
                <a:gd name="connsiteX51" fmla="*/ 413388 w 1969285"/>
                <a:gd name="connsiteY51" fmla="*/ 417343 h 969464"/>
                <a:gd name="connsiteX52" fmla="*/ 127061 w 1969285"/>
                <a:gd name="connsiteY52" fmla="*/ 434725 h 969464"/>
                <a:gd name="connsiteX53" fmla="*/ 113367 w 1969285"/>
                <a:gd name="connsiteY53" fmla="*/ 423551 h 969464"/>
                <a:gd name="connsiteX54" fmla="*/ 125816 w 1969285"/>
                <a:gd name="connsiteY54" fmla="*/ 409893 h 969464"/>
                <a:gd name="connsiteX55" fmla="*/ 412143 w 1969285"/>
                <a:gd name="connsiteY55" fmla="*/ 392511 h 969464"/>
                <a:gd name="connsiteX56" fmla="*/ 460695 w 1969285"/>
                <a:gd name="connsiteY56" fmla="*/ 351539 h 969464"/>
                <a:gd name="connsiteX57" fmla="*/ 511736 w 1969285"/>
                <a:gd name="connsiteY57" fmla="*/ 401202 h 969464"/>
                <a:gd name="connsiteX58" fmla="*/ 510491 w 1969285"/>
                <a:gd name="connsiteY58" fmla="*/ 412376 h 969464"/>
                <a:gd name="connsiteX59" fmla="*/ 710920 w 1969285"/>
                <a:gd name="connsiteY59" fmla="*/ 511703 h 969464"/>
                <a:gd name="connsiteX60" fmla="*/ 748267 w 1969285"/>
                <a:gd name="connsiteY60" fmla="*/ 495563 h 969464"/>
                <a:gd name="connsiteX61" fmla="*/ 790594 w 1969285"/>
                <a:gd name="connsiteY61" fmla="*/ 519153 h 969464"/>
                <a:gd name="connsiteX62" fmla="*/ 1147880 w 1969285"/>
                <a:gd name="connsiteY62" fmla="*/ 397477 h 969464"/>
                <a:gd name="connsiteX63" fmla="*/ 1197676 w 1969285"/>
                <a:gd name="connsiteY63" fmla="*/ 347814 h 969464"/>
                <a:gd name="connsiteX64" fmla="*/ 179281 w 1969285"/>
                <a:gd name="connsiteY64" fmla="*/ 28854 h 969464"/>
                <a:gd name="connsiteX65" fmla="*/ 28635 w 1969285"/>
                <a:gd name="connsiteY65" fmla="*/ 473031 h 969464"/>
                <a:gd name="connsiteX66" fmla="*/ 1808991 w 1969285"/>
                <a:gd name="connsiteY66" fmla="*/ 940848 h 969464"/>
                <a:gd name="connsiteX67" fmla="*/ 1940962 w 1969285"/>
                <a:gd name="connsiteY67" fmla="*/ 491694 h 969464"/>
                <a:gd name="connsiteX68" fmla="*/ 174301 w 1969285"/>
                <a:gd name="connsiteY68" fmla="*/ 238 h 969464"/>
                <a:gd name="connsiteX69" fmla="*/ 1959637 w 1969285"/>
                <a:gd name="connsiteY69" fmla="*/ 470543 h 969464"/>
                <a:gd name="connsiteX70" fmla="*/ 1968352 w 1969285"/>
                <a:gd name="connsiteY70" fmla="*/ 476764 h 969464"/>
                <a:gd name="connsiteX71" fmla="*/ 1968352 w 1969285"/>
                <a:gd name="connsiteY71" fmla="*/ 485473 h 969464"/>
                <a:gd name="connsiteX72" fmla="*/ 1830156 w 1969285"/>
                <a:gd name="connsiteY72" fmla="*/ 959510 h 969464"/>
                <a:gd name="connsiteX73" fmla="*/ 1817706 w 1969285"/>
                <a:gd name="connsiteY73" fmla="*/ 969464 h 969464"/>
                <a:gd name="connsiteX74" fmla="*/ 1815216 w 1969285"/>
                <a:gd name="connsiteY74" fmla="*/ 968220 h 969464"/>
                <a:gd name="connsiteX75" fmla="*/ 9960 w 1969285"/>
                <a:gd name="connsiteY75" fmla="*/ 495427 h 969464"/>
                <a:gd name="connsiteX76" fmla="*/ 1245 w 1969285"/>
                <a:gd name="connsiteY76" fmla="*/ 489206 h 969464"/>
                <a:gd name="connsiteX77" fmla="*/ 0 w 1969285"/>
                <a:gd name="connsiteY77" fmla="*/ 478008 h 969464"/>
                <a:gd name="connsiteX78" fmla="*/ 159361 w 1969285"/>
                <a:gd name="connsiteY78" fmla="*/ 8947 h 969464"/>
                <a:gd name="connsiteX79" fmla="*/ 174301 w 1969285"/>
                <a:gd name="connsiteY79" fmla="*/ 238 h 969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969285" h="969464">
                  <a:moveTo>
                    <a:pt x="1282330" y="639586"/>
                  </a:moveTo>
                  <a:cubicBezTo>
                    <a:pt x="1268636" y="639586"/>
                    <a:pt x="1256187" y="650761"/>
                    <a:pt x="1256187" y="664418"/>
                  </a:cubicBezTo>
                  <a:cubicBezTo>
                    <a:pt x="1256187" y="678075"/>
                    <a:pt x="1268636" y="690491"/>
                    <a:pt x="1282330" y="690491"/>
                  </a:cubicBezTo>
                  <a:cubicBezTo>
                    <a:pt x="1296024" y="690491"/>
                    <a:pt x="1307228" y="678075"/>
                    <a:pt x="1307228" y="664418"/>
                  </a:cubicBezTo>
                  <a:cubicBezTo>
                    <a:pt x="1307228" y="650761"/>
                    <a:pt x="1296024" y="639586"/>
                    <a:pt x="1282330" y="639586"/>
                  </a:cubicBezTo>
                  <a:close/>
                  <a:moveTo>
                    <a:pt x="748267" y="520394"/>
                  </a:moveTo>
                  <a:cubicBezTo>
                    <a:pt x="734573" y="520394"/>
                    <a:pt x="723369" y="531569"/>
                    <a:pt x="723369" y="546468"/>
                  </a:cubicBezTo>
                  <a:cubicBezTo>
                    <a:pt x="723369" y="560125"/>
                    <a:pt x="734573" y="571299"/>
                    <a:pt x="748267" y="571299"/>
                  </a:cubicBezTo>
                  <a:cubicBezTo>
                    <a:pt x="761961" y="571299"/>
                    <a:pt x="773165" y="560125"/>
                    <a:pt x="773165" y="546468"/>
                  </a:cubicBezTo>
                  <a:cubicBezTo>
                    <a:pt x="773165" y="531569"/>
                    <a:pt x="761961" y="520394"/>
                    <a:pt x="748267" y="520394"/>
                  </a:cubicBezTo>
                  <a:close/>
                  <a:moveTo>
                    <a:pt x="1811413" y="510462"/>
                  </a:moveTo>
                  <a:cubicBezTo>
                    <a:pt x="1796474" y="510462"/>
                    <a:pt x="1785270" y="521636"/>
                    <a:pt x="1785270" y="535293"/>
                  </a:cubicBezTo>
                  <a:cubicBezTo>
                    <a:pt x="1785270" y="548951"/>
                    <a:pt x="1796474" y="561367"/>
                    <a:pt x="1811413" y="561367"/>
                  </a:cubicBezTo>
                  <a:cubicBezTo>
                    <a:pt x="1825107" y="561367"/>
                    <a:pt x="1836311" y="548951"/>
                    <a:pt x="1836311" y="535293"/>
                  </a:cubicBezTo>
                  <a:cubicBezTo>
                    <a:pt x="1836311" y="521636"/>
                    <a:pt x="1825107" y="510462"/>
                    <a:pt x="1811413" y="510462"/>
                  </a:cubicBezTo>
                  <a:close/>
                  <a:moveTo>
                    <a:pt x="460695" y="376370"/>
                  </a:moveTo>
                  <a:cubicBezTo>
                    <a:pt x="447001" y="376370"/>
                    <a:pt x="435797" y="387545"/>
                    <a:pt x="435797" y="401202"/>
                  </a:cubicBezTo>
                  <a:cubicBezTo>
                    <a:pt x="435797" y="414860"/>
                    <a:pt x="447001" y="426034"/>
                    <a:pt x="460695" y="426034"/>
                  </a:cubicBezTo>
                  <a:cubicBezTo>
                    <a:pt x="474388" y="426034"/>
                    <a:pt x="486838" y="414860"/>
                    <a:pt x="486838" y="401202"/>
                  </a:cubicBezTo>
                  <a:cubicBezTo>
                    <a:pt x="486838" y="387545"/>
                    <a:pt x="474388" y="376370"/>
                    <a:pt x="460695" y="376370"/>
                  </a:cubicBezTo>
                  <a:close/>
                  <a:moveTo>
                    <a:pt x="1197676" y="373887"/>
                  </a:moveTo>
                  <a:cubicBezTo>
                    <a:pt x="1183982" y="373887"/>
                    <a:pt x="1172778" y="385062"/>
                    <a:pt x="1172778" y="398719"/>
                  </a:cubicBezTo>
                  <a:cubicBezTo>
                    <a:pt x="1172778" y="412376"/>
                    <a:pt x="1183982" y="423551"/>
                    <a:pt x="1197676" y="423551"/>
                  </a:cubicBezTo>
                  <a:cubicBezTo>
                    <a:pt x="1211370" y="423551"/>
                    <a:pt x="1223819" y="412376"/>
                    <a:pt x="1223819" y="398719"/>
                  </a:cubicBezTo>
                  <a:cubicBezTo>
                    <a:pt x="1223819" y="385062"/>
                    <a:pt x="1211370" y="373887"/>
                    <a:pt x="1197676" y="373887"/>
                  </a:cubicBezTo>
                  <a:close/>
                  <a:moveTo>
                    <a:pt x="1197676" y="347814"/>
                  </a:moveTo>
                  <a:cubicBezTo>
                    <a:pt x="1226309" y="347814"/>
                    <a:pt x="1248717" y="370163"/>
                    <a:pt x="1248717" y="398719"/>
                  </a:cubicBezTo>
                  <a:cubicBezTo>
                    <a:pt x="1248717" y="414860"/>
                    <a:pt x="1241248" y="429759"/>
                    <a:pt x="1227554" y="438450"/>
                  </a:cubicBezTo>
                  <a:lnTo>
                    <a:pt x="1277350" y="614755"/>
                  </a:lnTo>
                  <a:cubicBezTo>
                    <a:pt x="1279840" y="614755"/>
                    <a:pt x="1281085" y="614755"/>
                    <a:pt x="1282330" y="614755"/>
                  </a:cubicBezTo>
                  <a:cubicBezTo>
                    <a:pt x="1301003" y="614755"/>
                    <a:pt x="1317187" y="625929"/>
                    <a:pt x="1325901" y="640828"/>
                  </a:cubicBezTo>
                  <a:lnTo>
                    <a:pt x="1760372" y="536535"/>
                  </a:lnTo>
                  <a:lnTo>
                    <a:pt x="1760372" y="535293"/>
                  </a:lnTo>
                  <a:cubicBezTo>
                    <a:pt x="1760372" y="507978"/>
                    <a:pt x="1782780" y="484388"/>
                    <a:pt x="1811413" y="484388"/>
                  </a:cubicBezTo>
                  <a:cubicBezTo>
                    <a:pt x="1838801" y="484388"/>
                    <a:pt x="1861209" y="507978"/>
                    <a:pt x="1861209" y="535293"/>
                  </a:cubicBezTo>
                  <a:cubicBezTo>
                    <a:pt x="1861209" y="562608"/>
                    <a:pt x="1838801" y="586198"/>
                    <a:pt x="1811413" y="586198"/>
                  </a:cubicBezTo>
                  <a:cubicBezTo>
                    <a:pt x="1791494" y="586198"/>
                    <a:pt x="1776556" y="576266"/>
                    <a:pt x="1766596" y="561367"/>
                  </a:cubicBezTo>
                  <a:lnTo>
                    <a:pt x="1332126" y="664418"/>
                  </a:lnTo>
                  <a:cubicBezTo>
                    <a:pt x="1332126" y="692974"/>
                    <a:pt x="1309718" y="715323"/>
                    <a:pt x="1282330" y="715323"/>
                  </a:cubicBezTo>
                  <a:cubicBezTo>
                    <a:pt x="1253697" y="715323"/>
                    <a:pt x="1231289" y="692974"/>
                    <a:pt x="1231289" y="664418"/>
                  </a:cubicBezTo>
                  <a:cubicBezTo>
                    <a:pt x="1231289" y="647036"/>
                    <a:pt x="1241248" y="632137"/>
                    <a:pt x="1254942" y="623446"/>
                  </a:cubicBezTo>
                  <a:lnTo>
                    <a:pt x="1203901" y="448382"/>
                  </a:lnTo>
                  <a:cubicBezTo>
                    <a:pt x="1202656" y="448382"/>
                    <a:pt x="1200166" y="448382"/>
                    <a:pt x="1197676" y="448382"/>
                  </a:cubicBezTo>
                  <a:cubicBezTo>
                    <a:pt x="1179003" y="448382"/>
                    <a:pt x="1162819" y="438450"/>
                    <a:pt x="1154105" y="421067"/>
                  </a:cubicBezTo>
                  <a:lnTo>
                    <a:pt x="798063" y="541501"/>
                  </a:lnTo>
                  <a:cubicBezTo>
                    <a:pt x="798063" y="543984"/>
                    <a:pt x="798063" y="543984"/>
                    <a:pt x="798063" y="546468"/>
                  </a:cubicBezTo>
                  <a:cubicBezTo>
                    <a:pt x="798063" y="573782"/>
                    <a:pt x="775655" y="596131"/>
                    <a:pt x="748267" y="596131"/>
                  </a:cubicBezTo>
                  <a:cubicBezTo>
                    <a:pt x="719634" y="596131"/>
                    <a:pt x="697226" y="573782"/>
                    <a:pt x="697226" y="546468"/>
                  </a:cubicBezTo>
                  <a:cubicBezTo>
                    <a:pt x="697226" y="541501"/>
                    <a:pt x="698471" y="537776"/>
                    <a:pt x="698471" y="534052"/>
                  </a:cubicBezTo>
                  <a:lnTo>
                    <a:pt x="499287" y="434725"/>
                  </a:lnTo>
                  <a:cubicBezTo>
                    <a:pt x="490572" y="445899"/>
                    <a:pt x="476878" y="452107"/>
                    <a:pt x="460695" y="452107"/>
                  </a:cubicBezTo>
                  <a:cubicBezTo>
                    <a:pt x="439531" y="452107"/>
                    <a:pt x="419613" y="437208"/>
                    <a:pt x="413388" y="417343"/>
                  </a:cubicBezTo>
                  <a:lnTo>
                    <a:pt x="127061" y="434725"/>
                  </a:lnTo>
                  <a:cubicBezTo>
                    <a:pt x="119592" y="435967"/>
                    <a:pt x="113367" y="431000"/>
                    <a:pt x="113367" y="423551"/>
                  </a:cubicBezTo>
                  <a:cubicBezTo>
                    <a:pt x="113367" y="417343"/>
                    <a:pt x="118347" y="411135"/>
                    <a:pt x="125816" y="409893"/>
                  </a:cubicBezTo>
                  <a:lnTo>
                    <a:pt x="412143" y="392511"/>
                  </a:lnTo>
                  <a:cubicBezTo>
                    <a:pt x="415878" y="368921"/>
                    <a:pt x="437041" y="351539"/>
                    <a:pt x="460695" y="351539"/>
                  </a:cubicBezTo>
                  <a:cubicBezTo>
                    <a:pt x="489327" y="351539"/>
                    <a:pt x="511736" y="373887"/>
                    <a:pt x="511736" y="401202"/>
                  </a:cubicBezTo>
                  <a:cubicBezTo>
                    <a:pt x="511736" y="404927"/>
                    <a:pt x="511736" y="408652"/>
                    <a:pt x="510491" y="412376"/>
                  </a:cubicBezTo>
                  <a:lnTo>
                    <a:pt x="710920" y="511703"/>
                  </a:lnTo>
                  <a:cubicBezTo>
                    <a:pt x="719634" y="501770"/>
                    <a:pt x="733328" y="495563"/>
                    <a:pt x="748267" y="495563"/>
                  </a:cubicBezTo>
                  <a:cubicBezTo>
                    <a:pt x="765696" y="495563"/>
                    <a:pt x="781879" y="504254"/>
                    <a:pt x="790594" y="519153"/>
                  </a:cubicBezTo>
                  <a:lnTo>
                    <a:pt x="1147880" y="397477"/>
                  </a:lnTo>
                  <a:cubicBezTo>
                    <a:pt x="1149125" y="370163"/>
                    <a:pt x="1170288" y="347814"/>
                    <a:pt x="1197676" y="347814"/>
                  </a:cubicBezTo>
                  <a:close/>
                  <a:moveTo>
                    <a:pt x="179281" y="28854"/>
                  </a:moveTo>
                  <a:lnTo>
                    <a:pt x="28635" y="473031"/>
                  </a:lnTo>
                  <a:lnTo>
                    <a:pt x="1808991" y="940848"/>
                  </a:lnTo>
                  <a:lnTo>
                    <a:pt x="1940962" y="491694"/>
                  </a:lnTo>
                  <a:close/>
                  <a:moveTo>
                    <a:pt x="174301" y="238"/>
                  </a:moveTo>
                  <a:lnTo>
                    <a:pt x="1959637" y="470543"/>
                  </a:lnTo>
                  <a:cubicBezTo>
                    <a:pt x="1963372" y="470543"/>
                    <a:pt x="1965862" y="473031"/>
                    <a:pt x="1968352" y="476764"/>
                  </a:cubicBezTo>
                  <a:cubicBezTo>
                    <a:pt x="1969597" y="479252"/>
                    <a:pt x="1969597" y="482985"/>
                    <a:pt x="1968352" y="485473"/>
                  </a:cubicBezTo>
                  <a:lnTo>
                    <a:pt x="1830156" y="959510"/>
                  </a:lnTo>
                  <a:cubicBezTo>
                    <a:pt x="1828912" y="964487"/>
                    <a:pt x="1823932" y="969464"/>
                    <a:pt x="1817706" y="969464"/>
                  </a:cubicBezTo>
                  <a:cubicBezTo>
                    <a:pt x="1816462" y="969464"/>
                    <a:pt x="1815216" y="968220"/>
                    <a:pt x="1815216" y="968220"/>
                  </a:cubicBezTo>
                  <a:lnTo>
                    <a:pt x="9960" y="495427"/>
                  </a:lnTo>
                  <a:cubicBezTo>
                    <a:pt x="6225" y="494182"/>
                    <a:pt x="2490" y="491694"/>
                    <a:pt x="1245" y="489206"/>
                  </a:cubicBezTo>
                  <a:cubicBezTo>
                    <a:pt x="0" y="485473"/>
                    <a:pt x="0" y="481741"/>
                    <a:pt x="0" y="478008"/>
                  </a:cubicBezTo>
                  <a:lnTo>
                    <a:pt x="159361" y="8947"/>
                  </a:lnTo>
                  <a:cubicBezTo>
                    <a:pt x="160606" y="2726"/>
                    <a:pt x="168076" y="-1006"/>
                    <a:pt x="174301" y="238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square" lIns="45000" tIns="22500" rIns="45000" bIns="22500" anchor="ctr" anchorCtr="1" compatLnSpc="0">
              <a:noAutofit/>
            </a:bodyPr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</p:grpSp>
      <p:sp>
        <p:nvSpPr>
          <p:cNvPr id="1274" name="Freeform: Shape 1273">
            <a:extLst>
              <a:ext uri="{FF2B5EF4-FFF2-40B4-BE49-F238E27FC236}">
                <a16:creationId xmlns:a16="http://schemas.microsoft.com/office/drawing/2014/main" id="{D70C7A6B-29ED-43C1-BBD4-AA24CD6226EA}"/>
              </a:ext>
            </a:extLst>
          </p:cNvPr>
          <p:cNvSpPr/>
          <p:nvPr/>
        </p:nvSpPr>
        <p:spPr>
          <a:xfrm>
            <a:off x="753425" y="3874371"/>
            <a:ext cx="3401635" cy="110190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462" h="1770">
                <a:moveTo>
                  <a:pt x="5462" y="1770"/>
                </a:moveTo>
                <a:lnTo>
                  <a:pt x="0" y="1770"/>
                </a:lnTo>
                <a:lnTo>
                  <a:pt x="0" y="0"/>
                </a:lnTo>
                <a:lnTo>
                  <a:pt x="5462" y="0"/>
                </a:lnTo>
                <a:close/>
              </a:path>
            </a:pathLst>
          </a:custGeom>
          <a:solidFill>
            <a:srgbClr val="FFFFFF"/>
          </a:solidFill>
          <a:ln w="25400" cap="flat">
            <a:solidFill>
              <a:srgbClr val="33404B"/>
            </a:solidFill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1346" name="Freeform: Shape 1345">
            <a:extLst>
              <a:ext uri="{FF2B5EF4-FFF2-40B4-BE49-F238E27FC236}">
                <a16:creationId xmlns:a16="http://schemas.microsoft.com/office/drawing/2014/main" id="{64FD8BDC-7C37-4A52-8F89-7D52ACB0486E}"/>
              </a:ext>
            </a:extLst>
          </p:cNvPr>
          <p:cNvSpPr/>
          <p:nvPr/>
        </p:nvSpPr>
        <p:spPr>
          <a:xfrm>
            <a:off x="753425" y="5274640"/>
            <a:ext cx="3401635" cy="110190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462" h="1770">
                <a:moveTo>
                  <a:pt x="5462" y="1770"/>
                </a:moveTo>
                <a:lnTo>
                  <a:pt x="0" y="1770"/>
                </a:lnTo>
                <a:lnTo>
                  <a:pt x="0" y="0"/>
                </a:lnTo>
                <a:lnTo>
                  <a:pt x="5462" y="0"/>
                </a:lnTo>
                <a:close/>
              </a:path>
            </a:pathLst>
          </a:custGeom>
          <a:solidFill>
            <a:srgbClr val="FFFFFF"/>
          </a:solidFill>
          <a:ln w="25400" cap="flat">
            <a:solidFill>
              <a:srgbClr val="33404B"/>
            </a:solidFill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grpSp>
        <p:nvGrpSpPr>
          <p:cNvPr id="1451" name="Group 1450">
            <a:extLst>
              <a:ext uri="{FF2B5EF4-FFF2-40B4-BE49-F238E27FC236}">
                <a16:creationId xmlns:a16="http://schemas.microsoft.com/office/drawing/2014/main" id="{B8D30A8D-5B2C-4197-9404-733BAFF8C895}"/>
              </a:ext>
            </a:extLst>
          </p:cNvPr>
          <p:cNvGrpSpPr/>
          <p:nvPr/>
        </p:nvGrpSpPr>
        <p:grpSpPr>
          <a:xfrm>
            <a:off x="1173880" y="1205"/>
            <a:ext cx="710102" cy="2525843"/>
            <a:chOff x="2344585" y="2409"/>
            <a:chExt cx="1420203" cy="5051685"/>
          </a:xfrm>
        </p:grpSpPr>
        <p:sp>
          <p:nvSpPr>
            <p:cNvPr id="1418" name="Freeform: Shape 1417">
              <a:extLst>
                <a:ext uri="{FF2B5EF4-FFF2-40B4-BE49-F238E27FC236}">
                  <a16:creationId xmlns:a16="http://schemas.microsoft.com/office/drawing/2014/main" id="{6DC1EEAF-DB8A-4176-94E6-BFC1CE05DBF5}"/>
                </a:ext>
              </a:extLst>
            </p:cNvPr>
            <p:cNvSpPr/>
            <p:nvPr/>
          </p:nvSpPr>
          <p:spPr>
            <a:xfrm>
              <a:off x="2358285" y="4067423"/>
              <a:ext cx="1392795" cy="95427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19" h="767">
                  <a:moveTo>
                    <a:pt x="1102" y="542"/>
                  </a:moveTo>
                  <a:cubicBezTo>
                    <a:pt x="1113" y="531"/>
                    <a:pt x="1119" y="516"/>
                    <a:pt x="1119" y="499"/>
                  </a:cubicBezTo>
                  <a:cubicBezTo>
                    <a:pt x="1119" y="464"/>
                    <a:pt x="1091" y="435"/>
                    <a:pt x="1055" y="435"/>
                  </a:cubicBezTo>
                  <a:cubicBezTo>
                    <a:pt x="1049" y="435"/>
                    <a:pt x="1043" y="436"/>
                    <a:pt x="1038" y="438"/>
                  </a:cubicBezTo>
                  <a:lnTo>
                    <a:pt x="690" y="135"/>
                  </a:lnTo>
                  <a:cubicBezTo>
                    <a:pt x="690" y="134"/>
                    <a:pt x="690" y="134"/>
                    <a:pt x="690" y="133"/>
                  </a:cubicBezTo>
                  <a:cubicBezTo>
                    <a:pt x="690" y="60"/>
                    <a:pt x="630" y="0"/>
                    <a:pt x="557" y="0"/>
                  </a:cubicBezTo>
                  <a:cubicBezTo>
                    <a:pt x="484" y="0"/>
                    <a:pt x="425" y="60"/>
                    <a:pt x="425" y="133"/>
                  </a:cubicBezTo>
                  <a:cubicBezTo>
                    <a:pt x="425" y="135"/>
                    <a:pt x="425" y="137"/>
                    <a:pt x="425" y="139"/>
                  </a:cubicBezTo>
                  <a:lnTo>
                    <a:pt x="81" y="438"/>
                  </a:lnTo>
                  <a:cubicBezTo>
                    <a:pt x="76" y="436"/>
                    <a:pt x="69" y="435"/>
                    <a:pt x="63" y="435"/>
                  </a:cubicBezTo>
                  <a:cubicBezTo>
                    <a:pt x="28" y="435"/>
                    <a:pt x="0" y="464"/>
                    <a:pt x="0" y="499"/>
                  </a:cubicBezTo>
                  <a:cubicBezTo>
                    <a:pt x="0" y="516"/>
                    <a:pt x="6" y="531"/>
                    <a:pt x="16" y="542"/>
                  </a:cubicBezTo>
                  <a:lnTo>
                    <a:pt x="17" y="543"/>
                  </a:lnTo>
                  <a:cubicBezTo>
                    <a:pt x="22" y="548"/>
                    <a:pt x="27" y="552"/>
                    <a:pt x="33" y="555"/>
                  </a:cubicBezTo>
                  <a:lnTo>
                    <a:pt x="230" y="709"/>
                  </a:lnTo>
                  <a:lnTo>
                    <a:pt x="315" y="709"/>
                  </a:lnTo>
                  <a:lnTo>
                    <a:pt x="128" y="498"/>
                  </a:lnTo>
                  <a:lnTo>
                    <a:pt x="128" y="497"/>
                  </a:lnTo>
                  <a:lnTo>
                    <a:pt x="511" y="257"/>
                  </a:lnTo>
                  <a:cubicBezTo>
                    <a:pt x="526" y="263"/>
                    <a:pt x="541" y="266"/>
                    <a:pt x="557" y="266"/>
                  </a:cubicBezTo>
                  <a:cubicBezTo>
                    <a:pt x="575" y="266"/>
                    <a:pt x="591" y="262"/>
                    <a:pt x="607" y="256"/>
                  </a:cubicBezTo>
                  <a:lnTo>
                    <a:pt x="992" y="497"/>
                  </a:lnTo>
                  <a:lnTo>
                    <a:pt x="992" y="498"/>
                  </a:lnTo>
                  <a:lnTo>
                    <a:pt x="783" y="732"/>
                  </a:lnTo>
                  <a:lnTo>
                    <a:pt x="814" y="767"/>
                  </a:lnTo>
                  <a:lnTo>
                    <a:pt x="1086" y="555"/>
                  </a:lnTo>
                  <a:cubicBezTo>
                    <a:pt x="1092" y="552"/>
                    <a:pt x="1098" y="548"/>
                    <a:pt x="1102" y="543"/>
                  </a:cubicBezTo>
                  <a:close/>
                </a:path>
              </a:pathLst>
            </a:custGeom>
            <a:solidFill>
              <a:srgbClr val="E5E5E5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419" name="Freeform: Shape 1418">
              <a:extLst>
                <a:ext uri="{FF2B5EF4-FFF2-40B4-BE49-F238E27FC236}">
                  <a16:creationId xmlns:a16="http://schemas.microsoft.com/office/drawing/2014/main" id="{8F63723B-4B30-4F38-84EF-DF63309B9E56}"/>
                </a:ext>
              </a:extLst>
            </p:cNvPr>
            <p:cNvSpPr/>
            <p:nvPr/>
          </p:nvSpPr>
          <p:spPr>
            <a:xfrm>
              <a:off x="3307582" y="4954430"/>
              <a:ext cx="87205" cy="8845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1" h="72">
                  <a:moveTo>
                    <a:pt x="71" y="36"/>
                  </a:moveTo>
                  <a:cubicBezTo>
                    <a:pt x="71" y="16"/>
                    <a:pt x="55" y="0"/>
                    <a:pt x="35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16" y="72"/>
                    <a:pt x="35" y="72"/>
                  </a:cubicBezTo>
                  <a:cubicBezTo>
                    <a:pt x="55" y="72"/>
                    <a:pt x="71" y="56"/>
                    <a:pt x="71" y="36"/>
                  </a:cubicBezTo>
                  <a:close/>
                </a:path>
              </a:pathLst>
            </a:custGeom>
            <a:solidFill>
              <a:srgbClr val="AFB1B4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420" name="Freeform: Shape 1419">
              <a:extLst>
                <a:ext uri="{FF2B5EF4-FFF2-40B4-BE49-F238E27FC236}">
                  <a16:creationId xmlns:a16="http://schemas.microsoft.com/office/drawing/2014/main" id="{8889DED5-D182-4CDE-883A-2CD4B344FF2B}"/>
                </a:ext>
              </a:extLst>
            </p:cNvPr>
            <p:cNvSpPr/>
            <p:nvPr/>
          </p:nvSpPr>
          <p:spPr>
            <a:xfrm>
              <a:off x="2993642" y="4025070"/>
              <a:ext cx="115859" cy="4111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4" h="34">
                  <a:moveTo>
                    <a:pt x="94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94" y="34"/>
                  </a:lnTo>
                  <a:close/>
                </a:path>
              </a:pathLst>
            </a:custGeom>
            <a:solidFill>
              <a:srgbClr val="AFB1B4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421" name="Freeform: Shape 1420">
              <a:extLst>
                <a:ext uri="{FF2B5EF4-FFF2-40B4-BE49-F238E27FC236}">
                  <a16:creationId xmlns:a16="http://schemas.microsoft.com/office/drawing/2014/main" id="{187A3B80-B96B-404B-808D-21626A7AD56E}"/>
                </a:ext>
              </a:extLst>
            </p:cNvPr>
            <p:cNvSpPr/>
            <p:nvPr/>
          </p:nvSpPr>
          <p:spPr>
            <a:xfrm>
              <a:off x="2978689" y="3824498"/>
              <a:ext cx="147003" cy="20057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9" h="162">
                  <a:moveTo>
                    <a:pt x="119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119" y="162"/>
                  </a:lnTo>
                  <a:close/>
                </a:path>
              </a:pathLst>
            </a:custGeom>
            <a:solidFill>
              <a:srgbClr val="E5E5E5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422" name="Freeform: Shape 1421">
              <a:extLst>
                <a:ext uri="{FF2B5EF4-FFF2-40B4-BE49-F238E27FC236}">
                  <a16:creationId xmlns:a16="http://schemas.microsoft.com/office/drawing/2014/main" id="{8EB1C910-6590-4CB8-BE4A-C42F3B69E10E}"/>
                </a:ext>
              </a:extLst>
            </p:cNvPr>
            <p:cNvSpPr/>
            <p:nvPr/>
          </p:nvSpPr>
          <p:spPr>
            <a:xfrm>
              <a:off x="2396908" y="4647966"/>
              <a:ext cx="79731" cy="8097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" h="66">
                  <a:moveTo>
                    <a:pt x="32" y="66"/>
                  </a:moveTo>
                  <a:cubicBezTo>
                    <a:pt x="51" y="66"/>
                    <a:pt x="65" y="51"/>
                    <a:pt x="65" y="33"/>
                  </a:cubicBezTo>
                  <a:cubicBezTo>
                    <a:pt x="65" y="15"/>
                    <a:pt x="51" y="0"/>
                    <a:pt x="32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2" y="66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423" name="Freeform: Shape 1422">
              <a:extLst>
                <a:ext uri="{FF2B5EF4-FFF2-40B4-BE49-F238E27FC236}">
                  <a16:creationId xmlns:a16="http://schemas.microsoft.com/office/drawing/2014/main" id="{AD7F7A8E-BBDF-41C6-A06C-3F501E69D8FD}"/>
                </a:ext>
              </a:extLst>
            </p:cNvPr>
            <p:cNvSpPr/>
            <p:nvPr/>
          </p:nvSpPr>
          <p:spPr>
            <a:xfrm>
              <a:off x="2956265" y="4135945"/>
              <a:ext cx="191852" cy="19309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5" h="156">
                  <a:moveTo>
                    <a:pt x="77" y="136"/>
                  </a:moveTo>
                  <a:cubicBezTo>
                    <a:pt x="46" y="136"/>
                    <a:pt x="20" y="110"/>
                    <a:pt x="20" y="78"/>
                  </a:cubicBezTo>
                  <a:cubicBezTo>
                    <a:pt x="20" y="46"/>
                    <a:pt x="46" y="21"/>
                    <a:pt x="77" y="21"/>
                  </a:cubicBezTo>
                  <a:cubicBezTo>
                    <a:pt x="109" y="21"/>
                    <a:pt x="134" y="46"/>
                    <a:pt x="134" y="78"/>
                  </a:cubicBezTo>
                  <a:cubicBezTo>
                    <a:pt x="134" y="110"/>
                    <a:pt x="109" y="136"/>
                    <a:pt x="77" y="136"/>
                  </a:cubicBezTo>
                  <a:close/>
                  <a:moveTo>
                    <a:pt x="77" y="0"/>
                  </a:moveTo>
                  <a:cubicBezTo>
                    <a:pt x="35" y="0"/>
                    <a:pt x="0" y="35"/>
                    <a:pt x="0" y="78"/>
                  </a:cubicBezTo>
                  <a:cubicBezTo>
                    <a:pt x="0" y="121"/>
                    <a:pt x="35" y="156"/>
                    <a:pt x="77" y="156"/>
                  </a:cubicBezTo>
                  <a:cubicBezTo>
                    <a:pt x="120" y="156"/>
                    <a:pt x="155" y="121"/>
                    <a:pt x="155" y="78"/>
                  </a:cubicBezTo>
                  <a:cubicBezTo>
                    <a:pt x="155" y="35"/>
                    <a:pt x="120" y="0"/>
                    <a:pt x="77" y="0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424" name="Freeform: Shape 1423">
              <a:extLst>
                <a:ext uri="{FF2B5EF4-FFF2-40B4-BE49-F238E27FC236}">
                  <a16:creationId xmlns:a16="http://schemas.microsoft.com/office/drawing/2014/main" id="{9219BAC9-528E-4951-8774-8DD361FE82F1}"/>
                </a:ext>
              </a:extLst>
            </p:cNvPr>
            <p:cNvSpPr/>
            <p:nvPr/>
          </p:nvSpPr>
          <p:spPr>
            <a:xfrm>
              <a:off x="3632733" y="4647966"/>
              <a:ext cx="79731" cy="8097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" h="66">
                  <a:moveTo>
                    <a:pt x="32" y="66"/>
                  </a:moveTo>
                  <a:cubicBezTo>
                    <a:pt x="51" y="66"/>
                    <a:pt x="65" y="51"/>
                    <a:pt x="65" y="33"/>
                  </a:cubicBezTo>
                  <a:cubicBezTo>
                    <a:pt x="65" y="15"/>
                    <a:pt x="51" y="0"/>
                    <a:pt x="32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2" y="66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425" name="Freeform: Shape 1424">
              <a:extLst>
                <a:ext uri="{FF2B5EF4-FFF2-40B4-BE49-F238E27FC236}">
                  <a16:creationId xmlns:a16="http://schemas.microsoft.com/office/drawing/2014/main" id="{2057E2C7-BD43-4835-BF46-B577BD80B7D3}"/>
                </a:ext>
              </a:extLst>
            </p:cNvPr>
            <p:cNvSpPr/>
            <p:nvPr/>
          </p:nvSpPr>
          <p:spPr>
            <a:xfrm>
              <a:off x="2344585" y="2409"/>
              <a:ext cx="1420203" cy="505168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41" h="4056">
                  <a:moveTo>
                    <a:pt x="1066" y="3816"/>
                  </a:moveTo>
                  <a:cubicBezTo>
                    <a:pt x="1037" y="3816"/>
                    <a:pt x="1013" y="3792"/>
                    <a:pt x="1013" y="3762"/>
                  </a:cubicBezTo>
                  <a:cubicBezTo>
                    <a:pt x="1013" y="3732"/>
                    <a:pt x="1037" y="3708"/>
                    <a:pt x="1066" y="3708"/>
                  </a:cubicBezTo>
                  <a:cubicBezTo>
                    <a:pt x="1096" y="3708"/>
                    <a:pt x="1120" y="3732"/>
                    <a:pt x="1120" y="3762"/>
                  </a:cubicBezTo>
                  <a:cubicBezTo>
                    <a:pt x="1120" y="3792"/>
                    <a:pt x="1096" y="3816"/>
                    <a:pt x="1066" y="3816"/>
                  </a:cubicBezTo>
                  <a:close/>
                  <a:moveTo>
                    <a:pt x="851" y="3996"/>
                  </a:moveTo>
                  <a:cubicBezTo>
                    <a:pt x="847" y="3985"/>
                    <a:pt x="840" y="3976"/>
                    <a:pt x="829" y="3970"/>
                  </a:cubicBezTo>
                  <a:lnTo>
                    <a:pt x="996" y="3784"/>
                  </a:lnTo>
                  <a:cubicBezTo>
                    <a:pt x="1004" y="3812"/>
                    <a:pt x="1028" y="3832"/>
                    <a:pt x="1058" y="3836"/>
                  </a:cubicBezTo>
                  <a:close/>
                  <a:moveTo>
                    <a:pt x="808" y="4036"/>
                  </a:moveTo>
                  <a:cubicBezTo>
                    <a:pt x="794" y="4036"/>
                    <a:pt x="783" y="4025"/>
                    <a:pt x="783" y="4011"/>
                  </a:cubicBezTo>
                  <a:cubicBezTo>
                    <a:pt x="783" y="3997"/>
                    <a:pt x="794" y="3985"/>
                    <a:pt x="808" y="3985"/>
                  </a:cubicBezTo>
                  <a:cubicBezTo>
                    <a:pt x="822" y="3985"/>
                    <a:pt x="834" y="3997"/>
                    <a:pt x="834" y="4011"/>
                  </a:cubicBezTo>
                  <a:cubicBezTo>
                    <a:pt x="834" y="4025"/>
                    <a:pt x="822" y="4036"/>
                    <a:pt x="808" y="4036"/>
                  </a:cubicBezTo>
                  <a:close/>
                  <a:moveTo>
                    <a:pt x="638" y="3520"/>
                  </a:moveTo>
                  <a:cubicBezTo>
                    <a:pt x="676" y="3499"/>
                    <a:pt x="702" y="3462"/>
                    <a:pt x="709" y="3419"/>
                  </a:cubicBezTo>
                  <a:lnTo>
                    <a:pt x="1030" y="3697"/>
                  </a:lnTo>
                  <a:cubicBezTo>
                    <a:pt x="1013" y="3707"/>
                    <a:pt x="1000" y="3724"/>
                    <a:pt x="995" y="3743"/>
                  </a:cubicBezTo>
                  <a:close/>
                  <a:moveTo>
                    <a:pt x="568" y="3518"/>
                  </a:moveTo>
                  <a:cubicBezTo>
                    <a:pt x="501" y="3518"/>
                    <a:pt x="446" y="3463"/>
                    <a:pt x="446" y="3396"/>
                  </a:cubicBezTo>
                  <a:cubicBezTo>
                    <a:pt x="446" y="3329"/>
                    <a:pt x="501" y="3274"/>
                    <a:pt x="568" y="3274"/>
                  </a:cubicBezTo>
                  <a:cubicBezTo>
                    <a:pt x="636" y="3274"/>
                    <a:pt x="691" y="3329"/>
                    <a:pt x="691" y="3396"/>
                  </a:cubicBezTo>
                  <a:cubicBezTo>
                    <a:pt x="691" y="3463"/>
                    <a:pt x="636" y="3518"/>
                    <a:pt x="568" y="3518"/>
                  </a:cubicBezTo>
                  <a:close/>
                  <a:moveTo>
                    <a:pt x="146" y="3743"/>
                  </a:moveTo>
                  <a:cubicBezTo>
                    <a:pt x="141" y="3724"/>
                    <a:pt x="128" y="3707"/>
                    <a:pt x="111" y="3697"/>
                  </a:cubicBezTo>
                  <a:lnTo>
                    <a:pt x="428" y="3422"/>
                  </a:lnTo>
                  <a:cubicBezTo>
                    <a:pt x="436" y="3465"/>
                    <a:pt x="463" y="3501"/>
                    <a:pt x="501" y="3521"/>
                  </a:cubicBezTo>
                  <a:close/>
                  <a:moveTo>
                    <a:pt x="304" y="3961"/>
                  </a:moveTo>
                  <a:lnTo>
                    <a:pt x="245" y="3961"/>
                  </a:lnTo>
                  <a:lnTo>
                    <a:pt x="83" y="3836"/>
                  </a:lnTo>
                  <a:cubicBezTo>
                    <a:pt x="112" y="3832"/>
                    <a:pt x="137" y="3812"/>
                    <a:pt x="145" y="3784"/>
                  </a:cubicBezTo>
                  <a:close/>
                  <a:moveTo>
                    <a:pt x="21" y="3762"/>
                  </a:moveTo>
                  <a:cubicBezTo>
                    <a:pt x="21" y="3732"/>
                    <a:pt x="45" y="3708"/>
                    <a:pt x="74" y="3708"/>
                  </a:cubicBezTo>
                  <a:cubicBezTo>
                    <a:pt x="104" y="3708"/>
                    <a:pt x="128" y="3732"/>
                    <a:pt x="128" y="3762"/>
                  </a:cubicBezTo>
                  <a:cubicBezTo>
                    <a:pt x="128" y="3792"/>
                    <a:pt x="104" y="3816"/>
                    <a:pt x="74" y="3816"/>
                  </a:cubicBezTo>
                  <a:cubicBezTo>
                    <a:pt x="45" y="3816"/>
                    <a:pt x="21" y="3792"/>
                    <a:pt x="21" y="3762"/>
                  </a:cubicBezTo>
                  <a:close/>
                  <a:moveTo>
                    <a:pt x="601" y="3241"/>
                  </a:moveTo>
                  <a:lnTo>
                    <a:pt x="601" y="3257"/>
                  </a:lnTo>
                  <a:cubicBezTo>
                    <a:pt x="590" y="3255"/>
                    <a:pt x="579" y="3254"/>
                    <a:pt x="568" y="3254"/>
                  </a:cubicBezTo>
                  <a:cubicBezTo>
                    <a:pt x="556" y="3254"/>
                    <a:pt x="545" y="3255"/>
                    <a:pt x="534" y="3258"/>
                  </a:cubicBezTo>
                  <a:lnTo>
                    <a:pt x="534" y="3241"/>
                  </a:lnTo>
                  <a:close/>
                  <a:moveTo>
                    <a:pt x="519" y="3078"/>
                  </a:moveTo>
                  <a:lnTo>
                    <a:pt x="618" y="3078"/>
                  </a:lnTo>
                  <a:lnTo>
                    <a:pt x="618" y="3220"/>
                  </a:lnTo>
                  <a:lnTo>
                    <a:pt x="519" y="3220"/>
                  </a:lnTo>
                  <a:close/>
                  <a:moveTo>
                    <a:pt x="1066" y="3688"/>
                  </a:moveTo>
                  <a:cubicBezTo>
                    <a:pt x="1061" y="3688"/>
                    <a:pt x="1057" y="3688"/>
                    <a:pt x="1052" y="3690"/>
                  </a:cubicBezTo>
                  <a:lnTo>
                    <a:pt x="711" y="3393"/>
                  </a:lnTo>
                  <a:cubicBezTo>
                    <a:pt x="709" y="3334"/>
                    <a:pt x="673" y="3285"/>
                    <a:pt x="622" y="3264"/>
                  </a:cubicBezTo>
                  <a:lnTo>
                    <a:pt x="622" y="3241"/>
                  </a:lnTo>
                  <a:lnTo>
                    <a:pt x="628" y="3241"/>
                  </a:lnTo>
                  <a:cubicBezTo>
                    <a:pt x="633" y="3241"/>
                    <a:pt x="638" y="3236"/>
                    <a:pt x="638" y="3230"/>
                  </a:cubicBezTo>
                  <a:lnTo>
                    <a:pt x="638" y="3068"/>
                  </a:lnTo>
                  <a:cubicBezTo>
                    <a:pt x="638" y="3063"/>
                    <a:pt x="633" y="3058"/>
                    <a:pt x="628" y="3058"/>
                  </a:cubicBezTo>
                  <a:lnTo>
                    <a:pt x="578" y="3058"/>
                  </a:lnTo>
                  <a:lnTo>
                    <a:pt x="578" y="0"/>
                  </a:lnTo>
                  <a:lnTo>
                    <a:pt x="558" y="0"/>
                  </a:lnTo>
                  <a:lnTo>
                    <a:pt x="558" y="3058"/>
                  </a:lnTo>
                  <a:lnTo>
                    <a:pt x="509" y="3058"/>
                  </a:lnTo>
                  <a:cubicBezTo>
                    <a:pt x="503" y="3058"/>
                    <a:pt x="498" y="3063"/>
                    <a:pt x="498" y="3068"/>
                  </a:cubicBezTo>
                  <a:lnTo>
                    <a:pt x="498" y="3230"/>
                  </a:lnTo>
                  <a:cubicBezTo>
                    <a:pt x="498" y="3236"/>
                    <a:pt x="503" y="3241"/>
                    <a:pt x="509" y="3241"/>
                  </a:cubicBezTo>
                  <a:lnTo>
                    <a:pt x="514" y="3241"/>
                  </a:lnTo>
                  <a:lnTo>
                    <a:pt x="514" y="3265"/>
                  </a:lnTo>
                  <a:cubicBezTo>
                    <a:pt x="462" y="3286"/>
                    <a:pt x="425" y="3337"/>
                    <a:pt x="425" y="3396"/>
                  </a:cubicBezTo>
                  <a:cubicBezTo>
                    <a:pt x="425" y="3397"/>
                    <a:pt x="425" y="3397"/>
                    <a:pt x="425" y="3397"/>
                  </a:cubicBezTo>
                  <a:lnTo>
                    <a:pt x="90" y="3690"/>
                  </a:lnTo>
                  <a:cubicBezTo>
                    <a:pt x="85" y="3688"/>
                    <a:pt x="80" y="3688"/>
                    <a:pt x="74" y="3688"/>
                  </a:cubicBezTo>
                  <a:cubicBezTo>
                    <a:pt x="33" y="3688"/>
                    <a:pt x="0" y="3721"/>
                    <a:pt x="0" y="3762"/>
                  </a:cubicBezTo>
                  <a:cubicBezTo>
                    <a:pt x="0" y="3790"/>
                    <a:pt x="16" y="3814"/>
                    <a:pt x="38" y="3827"/>
                  </a:cubicBezTo>
                  <a:lnTo>
                    <a:pt x="235" y="3979"/>
                  </a:lnTo>
                  <a:cubicBezTo>
                    <a:pt x="237" y="3981"/>
                    <a:pt x="239" y="3981"/>
                    <a:pt x="241" y="3981"/>
                  </a:cubicBezTo>
                  <a:lnTo>
                    <a:pt x="326" y="3981"/>
                  </a:lnTo>
                  <a:cubicBezTo>
                    <a:pt x="331" y="3981"/>
                    <a:pt x="334" y="3979"/>
                    <a:pt x="336" y="3975"/>
                  </a:cubicBezTo>
                  <a:cubicBezTo>
                    <a:pt x="337" y="3972"/>
                    <a:pt x="337" y="3967"/>
                    <a:pt x="334" y="3964"/>
                  </a:cubicBezTo>
                  <a:lnTo>
                    <a:pt x="153" y="3763"/>
                  </a:lnTo>
                  <a:lnTo>
                    <a:pt x="523" y="3531"/>
                  </a:lnTo>
                  <a:cubicBezTo>
                    <a:pt x="537" y="3536"/>
                    <a:pt x="553" y="3538"/>
                    <a:pt x="568" y="3538"/>
                  </a:cubicBezTo>
                  <a:cubicBezTo>
                    <a:pt x="585" y="3538"/>
                    <a:pt x="601" y="3536"/>
                    <a:pt x="616" y="3531"/>
                  </a:cubicBezTo>
                  <a:lnTo>
                    <a:pt x="987" y="3763"/>
                  </a:lnTo>
                  <a:lnTo>
                    <a:pt x="807" y="3965"/>
                  </a:lnTo>
                  <a:cubicBezTo>
                    <a:pt x="782" y="3966"/>
                    <a:pt x="762" y="3986"/>
                    <a:pt x="762" y="4011"/>
                  </a:cubicBezTo>
                  <a:cubicBezTo>
                    <a:pt x="762" y="4036"/>
                    <a:pt x="783" y="4056"/>
                    <a:pt x="808" y="4056"/>
                  </a:cubicBezTo>
                  <a:cubicBezTo>
                    <a:pt x="830" y="4056"/>
                    <a:pt x="849" y="4041"/>
                    <a:pt x="853" y="4020"/>
                  </a:cubicBezTo>
                  <a:lnTo>
                    <a:pt x="1102" y="3827"/>
                  </a:lnTo>
                  <a:cubicBezTo>
                    <a:pt x="1125" y="3814"/>
                    <a:pt x="1141" y="3790"/>
                    <a:pt x="1141" y="3762"/>
                  </a:cubicBezTo>
                  <a:cubicBezTo>
                    <a:pt x="1141" y="3721"/>
                    <a:pt x="1107" y="3688"/>
                    <a:pt x="1066" y="3688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426" name="Freeform: Shape 1425">
              <a:extLst>
                <a:ext uri="{FF2B5EF4-FFF2-40B4-BE49-F238E27FC236}">
                  <a16:creationId xmlns:a16="http://schemas.microsoft.com/office/drawing/2014/main" id="{C17E6F7C-23E7-4E5E-B73E-49340ACF0A26}"/>
                </a:ext>
              </a:extLst>
            </p:cNvPr>
            <p:cNvSpPr/>
            <p:nvPr/>
          </p:nvSpPr>
          <p:spPr>
            <a:xfrm>
              <a:off x="2926366" y="374901"/>
              <a:ext cx="250404" cy="25165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02" h="203">
                  <a:moveTo>
                    <a:pt x="202" y="101"/>
                  </a:moveTo>
                  <a:cubicBezTo>
                    <a:pt x="202" y="157"/>
                    <a:pt x="157" y="203"/>
                    <a:pt x="101" y="203"/>
                  </a:cubicBezTo>
                  <a:cubicBezTo>
                    <a:pt x="45" y="203"/>
                    <a:pt x="0" y="157"/>
                    <a:pt x="0" y="101"/>
                  </a:cubicBezTo>
                  <a:cubicBezTo>
                    <a:pt x="0" y="45"/>
                    <a:pt x="45" y="0"/>
                    <a:pt x="101" y="0"/>
                  </a:cubicBezTo>
                  <a:cubicBezTo>
                    <a:pt x="157" y="0"/>
                    <a:pt x="202" y="45"/>
                    <a:pt x="202" y="101"/>
                  </a:cubicBezTo>
                  <a:close/>
                </a:path>
              </a:pathLst>
            </a:custGeom>
            <a:solidFill>
              <a:srgbClr val="E5E5E5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427" name="Freeform: Shape 1426">
              <a:extLst>
                <a:ext uri="{FF2B5EF4-FFF2-40B4-BE49-F238E27FC236}">
                  <a16:creationId xmlns:a16="http://schemas.microsoft.com/office/drawing/2014/main" id="{9DC4835D-9975-4D3A-B25E-730BB5848B81}"/>
                </a:ext>
              </a:extLst>
            </p:cNvPr>
            <p:cNvSpPr/>
            <p:nvPr/>
          </p:nvSpPr>
          <p:spPr>
            <a:xfrm>
              <a:off x="2913911" y="362443"/>
              <a:ext cx="276566" cy="27656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3" h="223">
                  <a:moveTo>
                    <a:pt x="111" y="20"/>
                  </a:moveTo>
                  <a:cubicBezTo>
                    <a:pt x="61" y="20"/>
                    <a:pt x="20" y="61"/>
                    <a:pt x="20" y="111"/>
                  </a:cubicBezTo>
                  <a:cubicBezTo>
                    <a:pt x="20" y="162"/>
                    <a:pt x="61" y="202"/>
                    <a:pt x="111" y="202"/>
                  </a:cubicBezTo>
                  <a:cubicBezTo>
                    <a:pt x="162" y="202"/>
                    <a:pt x="202" y="162"/>
                    <a:pt x="202" y="111"/>
                  </a:cubicBezTo>
                  <a:cubicBezTo>
                    <a:pt x="202" y="61"/>
                    <a:pt x="162" y="20"/>
                    <a:pt x="111" y="20"/>
                  </a:cubicBezTo>
                  <a:close/>
                  <a:moveTo>
                    <a:pt x="111" y="223"/>
                  </a:moveTo>
                  <a:cubicBezTo>
                    <a:pt x="50" y="223"/>
                    <a:pt x="0" y="173"/>
                    <a:pt x="0" y="111"/>
                  </a:cubicBezTo>
                  <a:cubicBezTo>
                    <a:pt x="0" y="50"/>
                    <a:pt x="50" y="0"/>
                    <a:pt x="111" y="0"/>
                  </a:cubicBezTo>
                  <a:cubicBezTo>
                    <a:pt x="173" y="0"/>
                    <a:pt x="223" y="50"/>
                    <a:pt x="223" y="111"/>
                  </a:cubicBezTo>
                  <a:cubicBezTo>
                    <a:pt x="223" y="173"/>
                    <a:pt x="173" y="223"/>
                    <a:pt x="111" y="223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428" name="Freeform: Shape 1427">
              <a:extLst>
                <a:ext uri="{FF2B5EF4-FFF2-40B4-BE49-F238E27FC236}">
                  <a16:creationId xmlns:a16="http://schemas.microsoft.com/office/drawing/2014/main" id="{94CF1845-E214-4B76-BC8B-4B3090F0110C}"/>
                </a:ext>
              </a:extLst>
            </p:cNvPr>
            <p:cNvSpPr/>
            <p:nvPr/>
          </p:nvSpPr>
          <p:spPr>
            <a:xfrm>
              <a:off x="2981184" y="429716"/>
              <a:ext cx="140774" cy="14077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4" h="114">
                  <a:moveTo>
                    <a:pt x="57" y="20"/>
                  </a:moveTo>
                  <a:cubicBezTo>
                    <a:pt x="37" y="20"/>
                    <a:pt x="20" y="37"/>
                    <a:pt x="20" y="57"/>
                  </a:cubicBezTo>
                  <a:cubicBezTo>
                    <a:pt x="20" y="78"/>
                    <a:pt x="37" y="94"/>
                    <a:pt x="57" y="94"/>
                  </a:cubicBezTo>
                  <a:cubicBezTo>
                    <a:pt x="78" y="94"/>
                    <a:pt x="94" y="78"/>
                    <a:pt x="94" y="57"/>
                  </a:cubicBezTo>
                  <a:cubicBezTo>
                    <a:pt x="94" y="37"/>
                    <a:pt x="78" y="20"/>
                    <a:pt x="57" y="20"/>
                  </a:cubicBezTo>
                  <a:close/>
                  <a:moveTo>
                    <a:pt x="57" y="114"/>
                  </a:moveTo>
                  <a:cubicBezTo>
                    <a:pt x="26" y="114"/>
                    <a:pt x="0" y="89"/>
                    <a:pt x="0" y="57"/>
                  </a:cubicBezTo>
                  <a:cubicBezTo>
                    <a:pt x="0" y="26"/>
                    <a:pt x="26" y="0"/>
                    <a:pt x="57" y="0"/>
                  </a:cubicBezTo>
                  <a:cubicBezTo>
                    <a:pt x="89" y="0"/>
                    <a:pt x="114" y="26"/>
                    <a:pt x="114" y="57"/>
                  </a:cubicBezTo>
                  <a:cubicBezTo>
                    <a:pt x="114" y="89"/>
                    <a:pt x="89" y="114"/>
                    <a:pt x="57" y="114"/>
                  </a:cubicBezTo>
                  <a:close/>
                </a:path>
              </a:pathLst>
            </a:custGeom>
            <a:solidFill>
              <a:srgbClr val="33404B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</p:grpSp>
      <p:sp>
        <p:nvSpPr>
          <p:cNvPr id="1429" name="Straight Connector 1428">
            <a:extLst>
              <a:ext uri="{FF2B5EF4-FFF2-40B4-BE49-F238E27FC236}">
                <a16:creationId xmlns:a16="http://schemas.microsoft.com/office/drawing/2014/main" id="{A6E484DF-F050-457B-8C6C-8E93EE16F7A1}"/>
              </a:ext>
            </a:extLst>
          </p:cNvPr>
          <p:cNvSpPr/>
          <p:nvPr/>
        </p:nvSpPr>
        <p:spPr>
          <a:xfrm>
            <a:off x="1529554" y="3577248"/>
            <a:ext cx="0" cy="297123"/>
          </a:xfrm>
          <a:prstGeom prst="line">
            <a:avLst/>
          </a:prstGeom>
          <a:noFill/>
          <a:ln w="25400" cap="flat">
            <a:solidFill>
              <a:srgbClr val="33404B"/>
            </a:solidFill>
            <a:prstDash val="solid"/>
            <a:round/>
          </a:ln>
        </p:spPr>
        <p:txBody>
          <a:bodyPr vert="horz" wrap="none" lIns="1800" tIns="1800" rIns="1800" bIns="1800" anchor="ctr" anchorCtr="1" compatLnSpc="0"/>
          <a:lstStyle/>
          <a:p>
            <a:pPr hangingPunct="0"/>
            <a:endParaRPr lang="en-US" sz="900" dirty="0"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1430" name="Straight Connector 1429">
            <a:extLst>
              <a:ext uri="{FF2B5EF4-FFF2-40B4-BE49-F238E27FC236}">
                <a16:creationId xmlns:a16="http://schemas.microsoft.com/office/drawing/2014/main" id="{147478AE-071E-4B96-BDDB-3C9299EE8A46}"/>
              </a:ext>
            </a:extLst>
          </p:cNvPr>
          <p:cNvSpPr/>
          <p:nvPr/>
        </p:nvSpPr>
        <p:spPr>
          <a:xfrm>
            <a:off x="1529554" y="4976895"/>
            <a:ext cx="0" cy="297746"/>
          </a:xfrm>
          <a:prstGeom prst="line">
            <a:avLst/>
          </a:prstGeom>
          <a:noFill/>
          <a:ln w="25400" cap="flat">
            <a:solidFill>
              <a:srgbClr val="33404B"/>
            </a:solidFill>
            <a:prstDash val="solid"/>
            <a:round/>
          </a:ln>
        </p:spPr>
        <p:txBody>
          <a:bodyPr vert="horz" wrap="none" lIns="1800" tIns="1800" rIns="1800" bIns="1800" anchor="ctr" anchorCtr="1" compatLnSpc="0"/>
          <a:lstStyle/>
          <a:p>
            <a:pPr hangingPunct="0"/>
            <a:endParaRPr lang="en-US" sz="900" dirty="0"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1455" name="TextBox 1454">
            <a:extLst>
              <a:ext uri="{FF2B5EF4-FFF2-40B4-BE49-F238E27FC236}">
                <a16:creationId xmlns:a16="http://schemas.microsoft.com/office/drawing/2014/main" id="{93FC5CD5-BC2D-4719-81D5-CF324B7B31EF}"/>
              </a:ext>
            </a:extLst>
          </p:cNvPr>
          <p:cNvSpPr txBox="1"/>
          <p:nvPr/>
        </p:nvSpPr>
        <p:spPr>
          <a:xfrm>
            <a:off x="749688" y="2430824"/>
            <a:ext cx="3393060" cy="1242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800"/>
              </a:lnSpc>
            </a:pPr>
            <a:r>
              <a:rPr lang="pt" sz="1400" b="1" spc="-15" dirty="0">
                <a:solidFill>
                  <a:srgbClr val="111340"/>
                </a:solidFill>
                <a:latin typeface="Poppins" panose="00000500000000000000" pitchFamily="2" charset="0"/>
              </a:rPr>
              <a:t>Fazer com que as finanças públicas funcionem para as mulheres e para os homens – para o público – não é apenas uma questão do Ministério das Finanças</a:t>
            </a:r>
          </a:p>
        </p:txBody>
      </p:sp>
      <p:sp>
        <p:nvSpPr>
          <p:cNvPr id="160" name="TextBox 1454">
            <a:extLst>
              <a:ext uri="{FF2B5EF4-FFF2-40B4-BE49-F238E27FC236}">
                <a16:creationId xmlns:a16="http://schemas.microsoft.com/office/drawing/2014/main" id="{19D103A9-C66E-CA44-B5FC-DD79732D364F}"/>
              </a:ext>
            </a:extLst>
          </p:cNvPr>
          <p:cNvSpPr txBox="1"/>
          <p:nvPr/>
        </p:nvSpPr>
        <p:spPr>
          <a:xfrm>
            <a:off x="753425" y="3928216"/>
            <a:ext cx="339306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" sz="1700" b="1" spc="-15" dirty="0">
                <a:solidFill>
                  <a:srgbClr val="111340"/>
                </a:solidFill>
                <a:latin typeface="Poppins" panose="00000500000000000000" pitchFamily="2" charset="0"/>
              </a:rPr>
              <a:t>Requer coordenação e cooperação entre várias partes interessadas</a:t>
            </a:r>
          </a:p>
        </p:txBody>
      </p:sp>
      <p:sp>
        <p:nvSpPr>
          <p:cNvPr id="161" name="TextBox 1454">
            <a:extLst>
              <a:ext uri="{FF2B5EF4-FFF2-40B4-BE49-F238E27FC236}">
                <a16:creationId xmlns:a16="http://schemas.microsoft.com/office/drawing/2014/main" id="{47DA640D-1208-7743-9F98-4F70A8A0CCFB}"/>
              </a:ext>
            </a:extLst>
          </p:cNvPr>
          <p:cNvSpPr txBox="1"/>
          <p:nvPr/>
        </p:nvSpPr>
        <p:spPr>
          <a:xfrm>
            <a:off x="762000" y="5328524"/>
            <a:ext cx="33930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" sz="1700" b="1" spc="-15" dirty="0">
                <a:solidFill>
                  <a:srgbClr val="111340"/>
                </a:solidFill>
                <a:latin typeface="Poppins" panose="00000500000000000000" pitchFamily="2" charset="0"/>
              </a:rPr>
              <a:t>Cada um posicionado de forma única para exercer influência e impulsionar mudanças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0DD91-6435-15B5-C336-6431BD76250B}"/>
              </a:ext>
            </a:extLst>
          </p:cNvPr>
          <p:cNvSpPr txBox="1">
            <a:spLocks/>
          </p:cNvSpPr>
          <p:nvPr/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PT" dirty="0"/>
              <a:t>Parcerias e coordenação em OSG</a:t>
            </a:r>
          </a:p>
        </p:txBody>
      </p:sp>
    </p:spTree>
    <p:extLst>
      <p:ext uri="{BB962C8B-B14F-4D97-AF65-F5344CB8AC3E}">
        <p14:creationId xmlns:p14="http://schemas.microsoft.com/office/powerpoint/2010/main" val="813519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54D3A-DA0E-37F5-481F-E8EF9D84A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DCC07C-671B-778A-3CC4-7CC1FCA33E78}"/>
              </a:ext>
            </a:extLst>
          </p:cNvPr>
          <p:cNvSpPr txBox="1">
            <a:spLocks/>
          </p:cNvSpPr>
          <p:nvPr/>
        </p:nvSpPr>
        <p:spPr>
          <a:xfrm>
            <a:off x="476511" y="3286076"/>
            <a:ext cx="10738088" cy="20716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pt-PT" sz="4900" dirty="0">
                <a:latin typeface="Arial"/>
                <a:cs typeface="Arial"/>
              </a:rPr>
              <a:t>OSG no Ciclo Orçamental</a:t>
            </a:r>
            <a:endParaRPr lang="en-AU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8F7041-4DF5-581A-F09D-406BECFCC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96698"/>
            <a:ext cx="4400917" cy="97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16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BD79A-1F83-1D94-F4C5-0647177D4D4A}"/>
              </a:ext>
            </a:extLst>
          </p:cNvPr>
          <p:cNvSpPr txBox="1">
            <a:spLocks/>
          </p:cNvSpPr>
          <p:nvPr/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pt-PT" dirty="0"/>
              <a:t>Orçamentação Sensível ao Género no Ciclo Orçamental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8388A36-6A7F-A4C0-E37C-F4A2EBF5FD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855450"/>
              </p:ext>
            </p:extLst>
          </p:nvPr>
        </p:nvGraphicFramePr>
        <p:xfrm>
          <a:off x="1838036" y="1190855"/>
          <a:ext cx="8128000" cy="5542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7857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447FD06-E344-4551-8EA1-48B59A7DA65A}"/>
              </a:ext>
            </a:extLst>
          </p:cNvPr>
          <p:cNvSpPr/>
          <p:nvPr/>
        </p:nvSpPr>
        <p:spPr>
          <a:xfrm>
            <a:off x="3981895" y="2074825"/>
            <a:ext cx="4228840" cy="422821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790" h="6789">
                <a:moveTo>
                  <a:pt x="6790" y="3395"/>
                </a:moveTo>
                <a:cubicBezTo>
                  <a:pt x="6790" y="5270"/>
                  <a:pt x="5270" y="6789"/>
                  <a:pt x="3395" y="6789"/>
                </a:cubicBezTo>
                <a:cubicBezTo>
                  <a:pt x="1520" y="6789"/>
                  <a:pt x="0" y="5270"/>
                  <a:pt x="0" y="3395"/>
                </a:cubicBezTo>
                <a:cubicBezTo>
                  <a:pt x="0" y="1520"/>
                  <a:pt x="1520" y="0"/>
                  <a:pt x="3395" y="0"/>
                </a:cubicBezTo>
                <a:cubicBezTo>
                  <a:pt x="5270" y="0"/>
                  <a:pt x="6790" y="1520"/>
                  <a:pt x="6790" y="3395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5BB682B-67E6-4DA5-80DC-8AC574F83D43}"/>
              </a:ext>
            </a:extLst>
          </p:cNvPr>
          <p:cNvSpPr/>
          <p:nvPr/>
        </p:nvSpPr>
        <p:spPr>
          <a:xfrm>
            <a:off x="4478341" y="2571273"/>
            <a:ext cx="3235943" cy="323594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196" h="5196">
                <a:moveTo>
                  <a:pt x="2598" y="5196"/>
                </a:moveTo>
                <a:cubicBezTo>
                  <a:pt x="1163" y="5196"/>
                  <a:pt x="0" y="4033"/>
                  <a:pt x="0" y="2598"/>
                </a:cubicBezTo>
                <a:cubicBezTo>
                  <a:pt x="0" y="1163"/>
                  <a:pt x="1163" y="0"/>
                  <a:pt x="2598" y="0"/>
                </a:cubicBezTo>
                <a:cubicBezTo>
                  <a:pt x="4033" y="0"/>
                  <a:pt x="5196" y="1163"/>
                  <a:pt x="5196" y="2598"/>
                </a:cubicBezTo>
                <a:cubicBezTo>
                  <a:pt x="5196" y="4033"/>
                  <a:pt x="4033" y="5196"/>
                  <a:pt x="2598" y="5196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E896502-9C47-4863-A567-54F6212E3EC0}"/>
              </a:ext>
            </a:extLst>
          </p:cNvPr>
          <p:cNvSpPr/>
          <p:nvPr/>
        </p:nvSpPr>
        <p:spPr>
          <a:xfrm>
            <a:off x="4974791" y="3067721"/>
            <a:ext cx="2243048" cy="22424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602" h="3601">
                <a:moveTo>
                  <a:pt x="1801" y="3601"/>
                </a:moveTo>
                <a:cubicBezTo>
                  <a:pt x="807" y="3601"/>
                  <a:pt x="0" y="2796"/>
                  <a:pt x="0" y="1801"/>
                </a:cubicBezTo>
                <a:cubicBezTo>
                  <a:pt x="0" y="807"/>
                  <a:pt x="807" y="0"/>
                  <a:pt x="1801" y="0"/>
                </a:cubicBezTo>
                <a:cubicBezTo>
                  <a:pt x="2795" y="0"/>
                  <a:pt x="3602" y="807"/>
                  <a:pt x="3602" y="1801"/>
                </a:cubicBezTo>
                <a:cubicBezTo>
                  <a:pt x="3602" y="2796"/>
                  <a:pt x="2795" y="3601"/>
                  <a:pt x="1801" y="3601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E96225C-0CEE-4884-9B6D-DB6B3DC11E8F}"/>
              </a:ext>
            </a:extLst>
          </p:cNvPr>
          <p:cNvSpPr/>
          <p:nvPr/>
        </p:nvSpPr>
        <p:spPr>
          <a:xfrm>
            <a:off x="6096626" y="2074825"/>
            <a:ext cx="2727661" cy="49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80" h="797">
                <a:moveTo>
                  <a:pt x="103" y="797"/>
                </a:moveTo>
                <a:lnTo>
                  <a:pt x="3981" y="797"/>
                </a:lnTo>
                <a:cubicBezTo>
                  <a:pt x="4202" y="797"/>
                  <a:pt x="4380" y="619"/>
                  <a:pt x="4380" y="398"/>
                </a:cubicBezTo>
                <a:cubicBezTo>
                  <a:pt x="4380" y="178"/>
                  <a:pt x="4202" y="0"/>
                  <a:pt x="3981" y="0"/>
                </a:cubicBezTo>
                <a:lnTo>
                  <a:pt x="103" y="0"/>
                </a:lnTo>
                <a:cubicBezTo>
                  <a:pt x="47" y="0"/>
                  <a:pt x="0" y="46"/>
                  <a:pt x="0" y="103"/>
                </a:cubicBezTo>
                <a:lnTo>
                  <a:pt x="0" y="694"/>
                </a:lnTo>
                <a:cubicBezTo>
                  <a:pt x="0" y="751"/>
                  <a:pt x="47" y="797"/>
                  <a:pt x="103" y="797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E29695CA-E46B-442D-8FA9-019FAAED0191}"/>
              </a:ext>
            </a:extLst>
          </p:cNvPr>
          <p:cNvSpPr/>
          <p:nvPr/>
        </p:nvSpPr>
        <p:spPr>
          <a:xfrm>
            <a:off x="6096626" y="4814320"/>
            <a:ext cx="2727661" cy="49520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80" h="796">
                <a:moveTo>
                  <a:pt x="103" y="796"/>
                </a:moveTo>
                <a:lnTo>
                  <a:pt x="3981" y="796"/>
                </a:lnTo>
                <a:cubicBezTo>
                  <a:pt x="4202" y="796"/>
                  <a:pt x="4380" y="618"/>
                  <a:pt x="4380" y="398"/>
                </a:cubicBezTo>
                <a:cubicBezTo>
                  <a:pt x="4380" y="178"/>
                  <a:pt x="4202" y="0"/>
                  <a:pt x="3981" y="0"/>
                </a:cubicBezTo>
                <a:lnTo>
                  <a:pt x="103" y="0"/>
                </a:lnTo>
                <a:cubicBezTo>
                  <a:pt x="47" y="0"/>
                  <a:pt x="0" y="46"/>
                  <a:pt x="0" y="103"/>
                </a:cubicBezTo>
                <a:lnTo>
                  <a:pt x="0" y="694"/>
                </a:lnTo>
                <a:cubicBezTo>
                  <a:pt x="0" y="751"/>
                  <a:pt x="47" y="796"/>
                  <a:pt x="103" y="796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67" name="Freeform: Shape 166">
            <a:extLst>
              <a:ext uri="{FF2B5EF4-FFF2-40B4-BE49-F238E27FC236}">
                <a16:creationId xmlns:a16="http://schemas.microsoft.com/office/drawing/2014/main" id="{29C2E5B3-C962-4DD5-B871-A758D52B8440}"/>
              </a:ext>
            </a:extLst>
          </p:cNvPr>
          <p:cNvSpPr/>
          <p:nvPr/>
        </p:nvSpPr>
        <p:spPr>
          <a:xfrm>
            <a:off x="3368342" y="3940396"/>
            <a:ext cx="1562846" cy="49644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510" h="798">
                <a:moveTo>
                  <a:pt x="2510" y="798"/>
                </a:moveTo>
                <a:lnTo>
                  <a:pt x="399" y="798"/>
                </a:lnTo>
                <a:cubicBezTo>
                  <a:pt x="179" y="798"/>
                  <a:pt x="0" y="619"/>
                  <a:pt x="0" y="399"/>
                </a:cubicBezTo>
                <a:cubicBezTo>
                  <a:pt x="0" y="179"/>
                  <a:pt x="179" y="0"/>
                  <a:pt x="399" y="0"/>
                </a:cubicBezTo>
                <a:lnTo>
                  <a:pt x="2510" y="0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22" name="Freeform: Shape 321">
            <a:extLst>
              <a:ext uri="{FF2B5EF4-FFF2-40B4-BE49-F238E27FC236}">
                <a16:creationId xmlns:a16="http://schemas.microsoft.com/office/drawing/2014/main" id="{9B97CC2C-3FB3-4A2B-9B43-51664215AEF6}"/>
              </a:ext>
            </a:extLst>
          </p:cNvPr>
          <p:cNvSpPr/>
          <p:nvPr/>
        </p:nvSpPr>
        <p:spPr>
          <a:xfrm>
            <a:off x="5529791" y="3761004"/>
            <a:ext cx="1132902" cy="855236"/>
          </a:xfrm>
          <a:custGeom>
            <a:avLst/>
            <a:gdLst>
              <a:gd name="connsiteX0" fmla="*/ 326168 w 2265804"/>
              <a:gd name="connsiteY0" fmla="*/ 1130356 h 1710472"/>
              <a:gd name="connsiteX1" fmla="*/ 436965 w 2265804"/>
              <a:gd name="connsiteY1" fmla="*/ 1625820 h 1710472"/>
              <a:gd name="connsiteX2" fmla="*/ 469333 w 2265804"/>
              <a:gd name="connsiteY2" fmla="*/ 1651962 h 1710472"/>
              <a:gd name="connsiteX3" fmla="*/ 667275 w 2265804"/>
              <a:gd name="connsiteY3" fmla="*/ 1651962 h 1710472"/>
              <a:gd name="connsiteX4" fmla="*/ 692173 w 2265804"/>
              <a:gd name="connsiteY4" fmla="*/ 1639513 h 1710472"/>
              <a:gd name="connsiteX5" fmla="*/ 698398 w 2265804"/>
              <a:gd name="connsiteY5" fmla="*/ 1612126 h 1710472"/>
              <a:gd name="connsiteX6" fmla="*/ 628682 w 2265804"/>
              <a:gd name="connsiteY6" fmla="*/ 1297170 h 1710472"/>
              <a:gd name="connsiteX7" fmla="*/ 591335 w 2265804"/>
              <a:gd name="connsiteY7" fmla="*/ 1130356 h 1710472"/>
              <a:gd name="connsiteX8" fmla="*/ 649846 w 2265804"/>
              <a:gd name="connsiteY8" fmla="*/ 1125376 h 1710472"/>
              <a:gd name="connsiteX9" fmla="*/ 679724 w 2265804"/>
              <a:gd name="connsiteY9" fmla="*/ 1259824 h 1710472"/>
              <a:gd name="connsiteX10" fmla="*/ 779317 w 2265804"/>
              <a:gd name="connsiteY10" fmla="*/ 1141559 h 1710472"/>
              <a:gd name="connsiteX11" fmla="*/ 779317 w 2265804"/>
              <a:gd name="connsiteY11" fmla="*/ 1125376 h 1710472"/>
              <a:gd name="connsiteX12" fmla="*/ 2047180 w 2265804"/>
              <a:gd name="connsiteY12" fmla="*/ 1010647 h 1710472"/>
              <a:gd name="connsiteX13" fmla="*/ 2069025 w 2265804"/>
              <a:gd name="connsiteY13" fmla="*/ 1015286 h 1710472"/>
              <a:gd name="connsiteX14" fmla="*/ 2252461 w 2265804"/>
              <a:gd name="connsiteY14" fmla="*/ 1140261 h 1710472"/>
              <a:gd name="connsiteX15" fmla="*/ 2261137 w 2265804"/>
              <a:gd name="connsiteY15" fmla="*/ 1181094 h 1710472"/>
              <a:gd name="connsiteX16" fmla="*/ 2236349 w 2265804"/>
              <a:gd name="connsiteY16" fmla="*/ 1193468 h 1710472"/>
              <a:gd name="connsiteX17" fmla="*/ 2218997 w 2265804"/>
              <a:gd name="connsiteY17" fmla="*/ 1189756 h 1710472"/>
              <a:gd name="connsiteX18" fmla="*/ 2035560 w 2265804"/>
              <a:gd name="connsiteY18" fmla="*/ 1063544 h 1710472"/>
              <a:gd name="connsiteX19" fmla="*/ 2028124 w 2265804"/>
              <a:gd name="connsiteY19" fmla="*/ 1022711 h 1710472"/>
              <a:gd name="connsiteX20" fmla="*/ 2047180 w 2265804"/>
              <a:gd name="connsiteY20" fmla="*/ 1010647 h 1710472"/>
              <a:gd name="connsiteX21" fmla="*/ 1852732 w 2265804"/>
              <a:gd name="connsiteY21" fmla="*/ 877961 h 1710472"/>
              <a:gd name="connsiteX22" fmla="*/ 1874482 w 2265804"/>
              <a:gd name="connsiteY22" fmla="*/ 881964 h 1710472"/>
              <a:gd name="connsiteX23" fmla="*/ 1947291 w 2265804"/>
              <a:gd name="connsiteY23" fmla="*/ 932461 h 1710472"/>
              <a:gd name="connsiteX24" fmla="*/ 1954695 w 2265804"/>
              <a:gd name="connsiteY24" fmla="*/ 973105 h 1710472"/>
              <a:gd name="connsiteX25" fmla="*/ 1931248 w 2265804"/>
              <a:gd name="connsiteY25" fmla="*/ 985421 h 1710472"/>
              <a:gd name="connsiteX26" fmla="*/ 1913972 w 2265804"/>
              <a:gd name="connsiteY26" fmla="*/ 980494 h 1710472"/>
              <a:gd name="connsiteX27" fmla="*/ 1841163 w 2265804"/>
              <a:gd name="connsiteY27" fmla="*/ 931229 h 1710472"/>
              <a:gd name="connsiteX28" fmla="*/ 1833759 w 2265804"/>
              <a:gd name="connsiteY28" fmla="*/ 890585 h 1710472"/>
              <a:gd name="connsiteX29" fmla="*/ 1852732 w 2265804"/>
              <a:gd name="connsiteY29" fmla="*/ 877961 h 1710472"/>
              <a:gd name="connsiteX30" fmla="*/ 2110175 w 2265804"/>
              <a:gd name="connsiteY30" fmla="*/ 631616 h 1710472"/>
              <a:gd name="connsiteX31" fmla="*/ 2236386 w 2265804"/>
              <a:gd name="connsiteY31" fmla="*/ 631616 h 1710472"/>
              <a:gd name="connsiteX32" fmla="*/ 2264846 w 2265804"/>
              <a:gd name="connsiteY32" fmla="*/ 660892 h 1710472"/>
              <a:gd name="connsiteX33" fmla="*/ 2236386 w 2265804"/>
              <a:gd name="connsiteY33" fmla="*/ 690168 h 1710472"/>
              <a:gd name="connsiteX34" fmla="*/ 2110175 w 2265804"/>
              <a:gd name="connsiteY34" fmla="*/ 690168 h 1710472"/>
              <a:gd name="connsiteX35" fmla="*/ 2081715 w 2265804"/>
              <a:gd name="connsiteY35" fmla="*/ 660892 h 1710472"/>
              <a:gd name="connsiteX36" fmla="*/ 2110175 w 2265804"/>
              <a:gd name="connsiteY36" fmla="*/ 631616 h 1710472"/>
              <a:gd name="connsiteX37" fmla="*/ 1858521 w 2265804"/>
              <a:gd name="connsiteY37" fmla="*/ 631616 h 1710472"/>
              <a:gd name="connsiteX38" fmla="*/ 1983502 w 2265804"/>
              <a:gd name="connsiteY38" fmla="*/ 631616 h 1710472"/>
              <a:gd name="connsiteX39" fmla="*/ 2013200 w 2265804"/>
              <a:gd name="connsiteY39" fmla="*/ 660892 h 1710472"/>
              <a:gd name="connsiteX40" fmla="*/ 1983502 w 2265804"/>
              <a:gd name="connsiteY40" fmla="*/ 690168 h 1710472"/>
              <a:gd name="connsiteX41" fmla="*/ 1858521 w 2265804"/>
              <a:gd name="connsiteY41" fmla="*/ 690168 h 1710472"/>
              <a:gd name="connsiteX42" fmla="*/ 1828823 w 2265804"/>
              <a:gd name="connsiteY42" fmla="*/ 660892 h 1710472"/>
              <a:gd name="connsiteX43" fmla="*/ 1858521 w 2265804"/>
              <a:gd name="connsiteY43" fmla="*/ 631616 h 1710472"/>
              <a:gd name="connsiteX44" fmla="*/ 1619636 w 2265804"/>
              <a:gd name="connsiteY44" fmla="*/ 505423 h 1710472"/>
              <a:gd name="connsiteX45" fmla="*/ 1619636 w 2265804"/>
              <a:gd name="connsiteY45" fmla="*/ 906276 h 1710472"/>
              <a:gd name="connsiteX46" fmla="*/ 1716739 w 2265804"/>
              <a:gd name="connsiteY46" fmla="*/ 705850 h 1710472"/>
              <a:gd name="connsiteX47" fmla="*/ 1619636 w 2265804"/>
              <a:gd name="connsiteY47" fmla="*/ 505423 h 1710472"/>
              <a:gd name="connsiteX48" fmla="*/ 387169 w 2265804"/>
              <a:gd name="connsiteY48" fmla="*/ 344833 h 1710472"/>
              <a:gd name="connsiteX49" fmla="*/ 58511 w 2265804"/>
              <a:gd name="connsiteY49" fmla="*/ 674727 h 1710472"/>
              <a:gd name="connsiteX50" fmla="*/ 58511 w 2265804"/>
              <a:gd name="connsiteY50" fmla="*/ 736972 h 1710472"/>
              <a:gd name="connsiteX51" fmla="*/ 387169 w 2265804"/>
              <a:gd name="connsiteY51" fmla="*/ 1065622 h 1710472"/>
              <a:gd name="connsiteX52" fmla="*/ 845298 w 2265804"/>
              <a:gd name="connsiteY52" fmla="*/ 1065622 h 1710472"/>
              <a:gd name="connsiteX53" fmla="*/ 845298 w 2265804"/>
              <a:gd name="connsiteY53" fmla="*/ 344833 h 1710472"/>
              <a:gd name="connsiteX54" fmla="*/ 1936184 w 2265804"/>
              <a:gd name="connsiteY54" fmla="*/ 337441 h 1710472"/>
              <a:gd name="connsiteX55" fmla="*/ 1954695 w 2265804"/>
              <a:gd name="connsiteY55" fmla="*/ 349912 h 1710472"/>
              <a:gd name="connsiteX56" fmla="*/ 1947291 w 2265804"/>
              <a:gd name="connsiteY56" fmla="*/ 390556 h 1710472"/>
              <a:gd name="connsiteX57" fmla="*/ 1874482 w 2265804"/>
              <a:gd name="connsiteY57" fmla="*/ 439821 h 1710472"/>
              <a:gd name="connsiteX58" fmla="*/ 1858440 w 2265804"/>
              <a:gd name="connsiteY58" fmla="*/ 444748 h 1710472"/>
              <a:gd name="connsiteX59" fmla="*/ 1833759 w 2265804"/>
              <a:gd name="connsiteY59" fmla="*/ 432431 h 1710472"/>
              <a:gd name="connsiteX60" fmla="*/ 1841163 w 2265804"/>
              <a:gd name="connsiteY60" fmla="*/ 391787 h 1710472"/>
              <a:gd name="connsiteX61" fmla="*/ 1913972 w 2265804"/>
              <a:gd name="connsiteY61" fmla="*/ 342522 h 1710472"/>
              <a:gd name="connsiteX62" fmla="*/ 1936184 w 2265804"/>
              <a:gd name="connsiteY62" fmla="*/ 337441 h 1710472"/>
              <a:gd name="connsiteX63" fmla="*/ 1386836 w 2265804"/>
              <a:gd name="connsiteY63" fmla="*/ 201671 h 1710472"/>
              <a:gd name="connsiteX64" fmla="*/ 1339530 w 2265804"/>
              <a:gd name="connsiteY64" fmla="*/ 227814 h 1710472"/>
              <a:gd name="connsiteX65" fmla="*/ 1018341 w 2265804"/>
              <a:gd name="connsiteY65" fmla="*/ 329894 h 1710472"/>
              <a:gd name="connsiteX66" fmla="*/ 905054 w 2265804"/>
              <a:gd name="connsiteY66" fmla="*/ 342343 h 1710472"/>
              <a:gd name="connsiteX67" fmla="*/ 905054 w 2265804"/>
              <a:gd name="connsiteY67" fmla="*/ 1069356 h 1710472"/>
              <a:gd name="connsiteX68" fmla="*/ 1018341 w 2265804"/>
              <a:gd name="connsiteY68" fmla="*/ 1081805 h 1710472"/>
              <a:gd name="connsiteX69" fmla="*/ 1339530 w 2265804"/>
              <a:gd name="connsiteY69" fmla="*/ 1183886 h 1710472"/>
              <a:gd name="connsiteX70" fmla="*/ 1386836 w 2265804"/>
              <a:gd name="connsiteY70" fmla="*/ 1210028 h 1710472"/>
              <a:gd name="connsiteX71" fmla="*/ 2241461 w 2265804"/>
              <a:gd name="connsiteY71" fmla="*/ 128153 h 1710472"/>
              <a:gd name="connsiteX72" fmla="*/ 2261137 w 2265804"/>
              <a:gd name="connsiteY72" fmla="*/ 140682 h 1710472"/>
              <a:gd name="connsiteX73" fmla="*/ 2252461 w 2265804"/>
              <a:gd name="connsiteY73" fmla="*/ 181518 h 1710472"/>
              <a:gd name="connsiteX74" fmla="*/ 2069025 w 2265804"/>
              <a:gd name="connsiteY74" fmla="*/ 306498 h 1710472"/>
              <a:gd name="connsiteX75" fmla="*/ 2052912 w 2265804"/>
              <a:gd name="connsiteY75" fmla="*/ 311448 h 1710472"/>
              <a:gd name="connsiteX76" fmla="*/ 2028124 w 2265804"/>
              <a:gd name="connsiteY76" fmla="*/ 299073 h 1710472"/>
              <a:gd name="connsiteX77" fmla="*/ 2035560 w 2265804"/>
              <a:gd name="connsiteY77" fmla="*/ 258238 h 1710472"/>
              <a:gd name="connsiteX78" fmla="*/ 2218997 w 2265804"/>
              <a:gd name="connsiteY78" fmla="*/ 133258 h 1710472"/>
              <a:gd name="connsiteX79" fmla="*/ 2241461 w 2265804"/>
              <a:gd name="connsiteY79" fmla="*/ 128153 h 1710472"/>
              <a:gd name="connsiteX80" fmla="*/ 1502613 w 2265804"/>
              <a:gd name="connsiteY80" fmla="*/ 58509 h 1710472"/>
              <a:gd name="connsiteX81" fmla="*/ 1446592 w 2265804"/>
              <a:gd name="connsiteY81" fmla="*/ 110795 h 1710472"/>
              <a:gd name="connsiteX82" fmla="*/ 1446592 w 2265804"/>
              <a:gd name="connsiteY82" fmla="*/ 1310864 h 1710472"/>
              <a:gd name="connsiteX83" fmla="*/ 1446592 w 2265804"/>
              <a:gd name="connsiteY83" fmla="*/ 1335762 h 1710472"/>
              <a:gd name="connsiteX84" fmla="*/ 1502613 w 2265804"/>
              <a:gd name="connsiteY84" fmla="*/ 1386802 h 1710472"/>
              <a:gd name="connsiteX85" fmla="*/ 1559880 w 2265804"/>
              <a:gd name="connsiteY85" fmla="*/ 1335762 h 1710472"/>
              <a:gd name="connsiteX86" fmla="*/ 1559880 w 2265804"/>
              <a:gd name="connsiteY86" fmla="*/ 110795 h 1710472"/>
              <a:gd name="connsiteX87" fmla="*/ 1502613 w 2265804"/>
              <a:gd name="connsiteY87" fmla="*/ 58509 h 1710472"/>
              <a:gd name="connsiteX88" fmla="*/ 1502613 w 2265804"/>
              <a:gd name="connsiteY88" fmla="*/ 0 h 1710472"/>
              <a:gd name="connsiteX89" fmla="*/ 1619636 w 2265804"/>
              <a:gd name="connsiteY89" fmla="*/ 110795 h 1710472"/>
              <a:gd name="connsiteX90" fmla="*/ 1619636 w 2265804"/>
              <a:gd name="connsiteY90" fmla="*/ 433220 h 1710472"/>
              <a:gd name="connsiteX91" fmla="*/ 1775250 w 2265804"/>
              <a:gd name="connsiteY91" fmla="*/ 705850 h 1710472"/>
              <a:gd name="connsiteX92" fmla="*/ 1619636 w 2265804"/>
              <a:gd name="connsiteY92" fmla="*/ 977235 h 1710472"/>
              <a:gd name="connsiteX93" fmla="*/ 1619636 w 2265804"/>
              <a:gd name="connsiteY93" fmla="*/ 1335762 h 1710472"/>
              <a:gd name="connsiteX94" fmla="*/ 1502613 w 2265804"/>
              <a:gd name="connsiteY94" fmla="*/ 1446556 h 1710472"/>
              <a:gd name="connsiteX95" fmla="*/ 1386836 w 2265804"/>
              <a:gd name="connsiteY95" fmla="*/ 1335762 h 1710472"/>
              <a:gd name="connsiteX96" fmla="*/ 1386836 w 2265804"/>
              <a:gd name="connsiteY96" fmla="*/ 1278497 h 1710472"/>
              <a:gd name="connsiteX97" fmla="*/ 1310896 w 2265804"/>
              <a:gd name="connsiteY97" fmla="*/ 1236171 h 1710472"/>
              <a:gd name="connsiteX98" fmla="*/ 1012117 w 2265804"/>
              <a:gd name="connsiteY98" fmla="*/ 1140315 h 1710472"/>
              <a:gd name="connsiteX99" fmla="*/ 873931 w 2265804"/>
              <a:gd name="connsiteY99" fmla="*/ 1125376 h 1710472"/>
              <a:gd name="connsiteX100" fmla="*/ 839073 w 2265804"/>
              <a:gd name="connsiteY100" fmla="*/ 1125376 h 1710472"/>
              <a:gd name="connsiteX101" fmla="*/ 839073 w 2265804"/>
              <a:gd name="connsiteY101" fmla="*/ 1141559 h 1710472"/>
              <a:gd name="connsiteX102" fmla="*/ 693418 w 2265804"/>
              <a:gd name="connsiteY102" fmla="*/ 1317088 h 1710472"/>
              <a:gd name="connsiteX103" fmla="*/ 755664 w 2265804"/>
              <a:gd name="connsiteY103" fmla="*/ 1599677 h 1710472"/>
              <a:gd name="connsiteX104" fmla="*/ 738235 w 2265804"/>
              <a:gd name="connsiteY104" fmla="*/ 1675615 h 1710472"/>
              <a:gd name="connsiteX105" fmla="*/ 667275 w 2265804"/>
              <a:gd name="connsiteY105" fmla="*/ 1710472 h 1710472"/>
              <a:gd name="connsiteX106" fmla="*/ 469333 w 2265804"/>
              <a:gd name="connsiteY106" fmla="*/ 1710472 h 1710472"/>
              <a:gd name="connsiteX107" fmla="*/ 379699 w 2265804"/>
              <a:gd name="connsiteY107" fmla="*/ 1638269 h 1710472"/>
              <a:gd name="connsiteX108" fmla="*/ 260187 w 2265804"/>
              <a:gd name="connsiteY108" fmla="*/ 1102968 h 1710472"/>
              <a:gd name="connsiteX109" fmla="*/ 0 w 2265804"/>
              <a:gd name="connsiteY109" fmla="*/ 736972 h 1710472"/>
              <a:gd name="connsiteX110" fmla="*/ 0 w 2265804"/>
              <a:gd name="connsiteY110" fmla="*/ 674727 h 1710472"/>
              <a:gd name="connsiteX111" fmla="*/ 387169 w 2265804"/>
              <a:gd name="connsiteY111" fmla="*/ 286323 h 1710472"/>
              <a:gd name="connsiteX112" fmla="*/ 873931 w 2265804"/>
              <a:gd name="connsiteY112" fmla="*/ 286323 h 1710472"/>
              <a:gd name="connsiteX113" fmla="*/ 1012117 w 2265804"/>
              <a:gd name="connsiteY113" fmla="*/ 270140 h 1710472"/>
              <a:gd name="connsiteX114" fmla="*/ 1310896 w 2265804"/>
              <a:gd name="connsiteY114" fmla="*/ 175529 h 1710472"/>
              <a:gd name="connsiteX115" fmla="*/ 1386836 w 2265804"/>
              <a:gd name="connsiteY115" fmla="*/ 133202 h 1710472"/>
              <a:gd name="connsiteX116" fmla="*/ 1386836 w 2265804"/>
              <a:gd name="connsiteY116" fmla="*/ 110795 h 1710472"/>
              <a:gd name="connsiteX117" fmla="*/ 1502613 w 2265804"/>
              <a:gd name="connsiteY117" fmla="*/ 0 h 171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265804" h="1710472">
                <a:moveTo>
                  <a:pt x="326168" y="1130356"/>
                </a:moveTo>
                <a:lnTo>
                  <a:pt x="436965" y="1625820"/>
                </a:lnTo>
                <a:cubicBezTo>
                  <a:pt x="440700" y="1640759"/>
                  <a:pt x="454394" y="1651962"/>
                  <a:pt x="469333" y="1651962"/>
                </a:cubicBezTo>
                <a:lnTo>
                  <a:pt x="667275" y="1651962"/>
                </a:lnTo>
                <a:cubicBezTo>
                  <a:pt x="677234" y="1651962"/>
                  <a:pt x="685949" y="1646983"/>
                  <a:pt x="692173" y="1639513"/>
                </a:cubicBezTo>
                <a:cubicBezTo>
                  <a:pt x="698398" y="1630799"/>
                  <a:pt x="700888" y="1620840"/>
                  <a:pt x="698398" y="1612126"/>
                </a:cubicBezTo>
                <a:lnTo>
                  <a:pt x="628682" y="1297170"/>
                </a:lnTo>
                <a:lnTo>
                  <a:pt x="591335" y="1130356"/>
                </a:lnTo>
                <a:close/>
                <a:moveTo>
                  <a:pt x="649846" y="1125376"/>
                </a:moveTo>
                <a:lnTo>
                  <a:pt x="679724" y="1259824"/>
                </a:lnTo>
                <a:cubicBezTo>
                  <a:pt x="736990" y="1249865"/>
                  <a:pt x="779317" y="1201314"/>
                  <a:pt x="779317" y="1141559"/>
                </a:cubicBezTo>
                <a:lnTo>
                  <a:pt x="779317" y="1125376"/>
                </a:lnTo>
                <a:close/>
                <a:moveTo>
                  <a:pt x="2047180" y="1010647"/>
                </a:moveTo>
                <a:cubicBezTo>
                  <a:pt x="2054461" y="1009409"/>
                  <a:pt x="2062208" y="1010956"/>
                  <a:pt x="2069025" y="1015286"/>
                </a:cubicBezTo>
                <a:lnTo>
                  <a:pt x="2252461" y="1140261"/>
                </a:lnTo>
                <a:cubicBezTo>
                  <a:pt x="2266095" y="1150160"/>
                  <a:pt x="2269813" y="1167483"/>
                  <a:pt x="2261137" y="1181094"/>
                </a:cubicBezTo>
                <a:cubicBezTo>
                  <a:pt x="2254940" y="1189756"/>
                  <a:pt x="2245025" y="1193468"/>
                  <a:pt x="2236349" y="1193468"/>
                </a:cubicBezTo>
                <a:cubicBezTo>
                  <a:pt x="2230151" y="1193468"/>
                  <a:pt x="2223954" y="1192231"/>
                  <a:pt x="2218997" y="1189756"/>
                </a:cubicBezTo>
                <a:lnTo>
                  <a:pt x="2035560" y="1063544"/>
                </a:lnTo>
                <a:cubicBezTo>
                  <a:pt x="2021927" y="1054882"/>
                  <a:pt x="2019448" y="1036322"/>
                  <a:pt x="2028124" y="1022711"/>
                </a:cubicBezTo>
                <a:cubicBezTo>
                  <a:pt x="2033081" y="1015905"/>
                  <a:pt x="2039898" y="1011884"/>
                  <a:pt x="2047180" y="1010647"/>
                </a:cubicBezTo>
                <a:close/>
                <a:moveTo>
                  <a:pt x="1852732" y="877961"/>
                </a:moveTo>
                <a:cubicBezTo>
                  <a:pt x="1859982" y="876421"/>
                  <a:pt x="1867695" y="877653"/>
                  <a:pt x="1874482" y="881964"/>
                </a:cubicBezTo>
                <a:lnTo>
                  <a:pt x="1947291" y="932461"/>
                </a:lnTo>
                <a:cubicBezTo>
                  <a:pt x="1960865" y="942314"/>
                  <a:pt x="1963333" y="959557"/>
                  <a:pt x="1954695" y="973105"/>
                </a:cubicBezTo>
                <a:cubicBezTo>
                  <a:pt x="1948525" y="981726"/>
                  <a:pt x="1939886" y="985421"/>
                  <a:pt x="1931248" y="985421"/>
                </a:cubicBezTo>
                <a:cubicBezTo>
                  <a:pt x="1925078" y="985421"/>
                  <a:pt x="1918908" y="984189"/>
                  <a:pt x="1913972" y="980494"/>
                </a:cubicBezTo>
                <a:lnTo>
                  <a:pt x="1841163" y="931229"/>
                </a:lnTo>
                <a:cubicBezTo>
                  <a:pt x="1827589" y="921376"/>
                  <a:pt x="1825121" y="902901"/>
                  <a:pt x="1833759" y="890585"/>
                </a:cubicBezTo>
                <a:cubicBezTo>
                  <a:pt x="1838695" y="883811"/>
                  <a:pt x="1845482" y="879500"/>
                  <a:pt x="1852732" y="877961"/>
                </a:cubicBezTo>
                <a:close/>
                <a:moveTo>
                  <a:pt x="2110175" y="631616"/>
                </a:moveTo>
                <a:lnTo>
                  <a:pt x="2236386" y="631616"/>
                </a:lnTo>
                <a:cubicBezTo>
                  <a:pt x="2252472" y="631616"/>
                  <a:pt x="2264846" y="643814"/>
                  <a:pt x="2264846" y="660892"/>
                </a:cubicBezTo>
                <a:cubicBezTo>
                  <a:pt x="2264846" y="676750"/>
                  <a:pt x="2252472" y="690168"/>
                  <a:pt x="2236386" y="690168"/>
                </a:cubicBezTo>
                <a:lnTo>
                  <a:pt x="2110175" y="690168"/>
                </a:lnTo>
                <a:cubicBezTo>
                  <a:pt x="2094089" y="690168"/>
                  <a:pt x="2081715" y="676750"/>
                  <a:pt x="2081715" y="660892"/>
                </a:cubicBezTo>
                <a:cubicBezTo>
                  <a:pt x="2081715" y="643814"/>
                  <a:pt x="2094089" y="631616"/>
                  <a:pt x="2110175" y="631616"/>
                </a:cubicBezTo>
                <a:close/>
                <a:moveTo>
                  <a:pt x="1858521" y="631616"/>
                </a:moveTo>
                <a:lnTo>
                  <a:pt x="1983502" y="631616"/>
                </a:lnTo>
                <a:cubicBezTo>
                  <a:pt x="1999588" y="631616"/>
                  <a:pt x="2013200" y="643814"/>
                  <a:pt x="2013200" y="660892"/>
                </a:cubicBezTo>
                <a:cubicBezTo>
                  <a:pt x="2013200" y="676750"/>
                  <a:pt x="1999588" y="690168"/>
                  <a:pt x="1983502" y="690168"/>
                </a:cubicBezTo>
                <a:lnTo>
                  <a:pt x="1858521" y="690168"/>
                </a:lnTo>
                <a:cubicBezTo>
                  <a:pt x="1841197" y="690168"/>
                  <a:pt x="1828823" y="676750"/>
                  <a:pt x="1828823" y="660892"/>
                </a:cubicBezTo>
                <a:cubicBezTo>
                  <a:pt x="1828823" y="643814"/>
                  <a:pt x="1841197" y="631616"/>
                  <a:pt x="1858521" y="631616"/>
                </a:cubicBezTo>
                <a:close/>
                <a:moveTo>
                  <a:pt x="1619636" y="505423"/>
                </a:moveTo>
                <a:lnTo>
                  <a:pt x="1619636" y="906276"/>
                </a:lnTo>
                <a:cubicBezTo>
                  <a:pt x="1680636" y="857726"/>
                  <a:pt x="1716739" y="785522"/>
                  <a:pt x="1716739" y="705850"/>
                </a:cubicBezTo>
                <a:cubicBezTo>
                  <a:pt x="1716739" y="626177"/>
                  <a:pt x="1680636" y="552729"/>
                  <a:pt x="1619636" y="505423"/>
                </a:cubicBezTo>
                <a:close/>
                <a:moveTo>
                  <a:pt x="387169" y="344833"/>
                </a:moveTo>
                <a:cubicBezTo>
                  <a:pt x="206656" y="344833"/>
                  <a:pt x="58511" y="491729"/>
                  <a:pt x="58511" y="674727"/>
                </a:cubicBezTo>
                <a:lnTo>
                  <a:pt x="58511" y="736972"/>
                </a:lnTo>
                <a:cubicBezTo>
                  <a:pt x="58511" y="918725"/>
                  <a:pt x="206656" y="1065622"/>
                  <a:pt x="387169" y="1065622"/>
                </a:cubicBezTo>
                <a:lnTo>
                  <a:pt x="845298" y="1065622"/>
                </a:lnTo>
                <a:lnTo>
                  <a:pt x="845298" y="344833"/>
                </a:lnTo>
                <a:close/>
                <a:moveTo>
                  <a:pt x="1936184" y="337441"/>
                </a:moveTo>
                <a:cubicBezTo>
                  <a:pt x="1943589" y="338827"/>
                  <a:pt x="1950376" y="343138"/>
                  <a:pt x="1954695" y="349912"/>
                </a:cubicBezTo>
                <a:cubicBezTo>
                  <a:pt x="1963333" y="363460"/>
                  <a:pt x="1960865" y="380703"/>
                  <a:pt x="1947291" y="390556"/>
                </a:cubicBezTo>
                <a:lnTo>
                  <a:pt x="1874482" y="439821"/>
                </a:lnTo>
                <a:cubicBezTo>
                  <a:pt x="1869546" y="443516"/>
                  <a:pt x="1863376" y="444748"/>
                  <a:pt x="1858440" y="444748"/>
                </a:cubicBezTo>
                <a:cubicBezTo>
                  <a:pt x="1848568" y="444748"/>
                  <a:pt x="1839929" y="441053"/>
                  <a:pt x="1833759" y="432431"/>
                </a:cubicBezTo>
                <a:cubicBezTo>
                  <a:pt x="1825121" y="418883"/>
                  <a:pt x="1827589" y="400409"/>
                  <a:pt x="1841163" y="391787"/>
                </a:cubicBezTo>
                <a:lnTo>
                  <a:pt x="1913972" y="342522"/>
                </a:lnTo>
                <a:cubicBezTo>
                  <a:pt x="1920759" y="337595"/>
                  <a:pt x="1928780" y="336056"/>
                  <a:pt x="1936184" y="337441"/>
                </a:cubicBezTo>
                <a:close/>
                <a:moveTo>
                  <a:pt x="1386836" y="201671"/>
                </a:moveTo>
                <a:lnTo>
                  <a:pt x="1339530" y="227814"/>
                </a:lnTo>
                <a:cubicBezTo>
                  <a:pt x="1238691" y="283834"/>
                  <a:pt x="1130384" y="317445"/>
                  <a:pt x="1018341" y="329894"/>
                </a:cubicBezTo>
                <a:lnTo>
                  <a:pt x="905054" y="342343"/>
                </a:lnTo>
                <a:lnTo>
                  <a:pt x="905054" y="1069356"/>
                </a:lnTo>
                <a:lnTo>
                  <a:pt x="1018341" y="1081805"/>
                </a:lnTo>
                <a:cubicBezTo>
                  <a:pt x="1130384" y="1093009"/>
                  <a:pt x="1238691" y="1127866"/>
                  <a:pt x="1339530" y="1183886"/>
                </a:cubicBezTo>
                <a:lnTo>
                  <a:pt x="1386836" y="1210028"/>
                </a:lnTo>
                <a:close/>
                <a:moveTo>
                  <a:pt x="2241461" y="128153"/>
                </a:moveTo>
                <a:cubicBezTo>
                  <a:pt x="2249053" y="129546"/>
                  <a:pt x="2256179" y="133877"/>
                  <a:pt x="2261137" y="140682"/>
                </a:cubicBezTo>
                <a:cubicBezTo>
                  <a:pt x="2269813" y="154294"/>
                  <a:pt x="2266095" y="171618"/>
                  <a:pt x="2252461" y="181518"/>
                </a:cubicBezTo>
                <a:lnTo>
                  <a:pt x="2069025" y="306498"/>
                </a:lnTo>
                <a:cubicBezTo>
                  <a:pt x="2064067" y="310210"/>
                  <a:pt x="2059110" y="311448"/>
                  <a:pt x="2052912" y="311448"/>
                </a:cubicBezTo>
                <a:cubicBezTo>
                  <a:pt x="2042997" y="311448"/>
                  <a:pt x="2034321" y="307735"/>
                  <a:pt x="2028124" y="299073"/>
                </a:cubicBezTo>
                <a:cubicBezTo>
                  <a:pt x="2019448" y="285462"/>
                  <a:pt x="2021927" y="266900"/>
                  <a:pt x="2035560" y="258238"/>
                </a:cubicBezTo>
                <a:lnTo>
                  <a:pt x="2218997" y="133258"/>
                </a:lnTo>
                <a:cubicBezTo>
                  <a:pt x="2225813" y="128308"/>
                  <a:pt x="2233870" y="126761"/>
                  <a:pt x="2241461" y="128153"/>
                </a:cubicBezTo>
                <a:close/>
                <a:moveTo>
                  <a:pt x="1502613" y="58509"/>
                </a:moveTo>
                <a:cubicBezTo>
                  <a:pt x="1471490" y="58509"/>
                  <a:pt x="1446592" y="82162"/>
                  <a:pt x="1446592" y="110795"/>
                </a:cubicBezTo>
                <a:lnTo>
                  <a:pt x="1446592" y="1310864"/>
                </a:lnTo>
                <a:lnTo>
                  <a:pt x="1446592" y="1335762"/>
                </a:lnTo>
                <a:cubicBezTo>
                  <a:pt x="1446592" y="1364394"/>
                  <a:pt x="1471490" y="1386802"/>
                  <a:pt x="1502613" y="1386802"/>
                </a:cubicBezTo>
                <a:cubicBezTo>
                  <a:pt x="1534981" y="1386802"/>
                  <a:pt x="1559880" y="1364394"/>
                  <a:pt x="1559880" y="1335762"/>
                </a:cubicBezTo>
                <a:lnTo>
                  <a:pt x="1559880" y="110795"/>
                </a:lnTo>
                <a:cubicBezTo>
                  <a:pt x="1559880" y="82162"/>
                  <a:pt x="1534981" y="58509"/>
                  <a:pt x="1502613" y="58509"/>
                </a:cubicBezTo>
                <a:close/>
                <a:moveTo>
                  <a:pt x="1502613" y="0"/>
                </a:moveTo>
                <a:cubicBezTo>
                  <a:pt x="1567349" y="0"/>
                  <a:pt x="1619636" y="49795"/>
                  <a:pt x="1619636" y="110795"/>
                </a:cubicBezTo>
                <a:lnTo>
                  <a:pt x="1619636" y="433220"/>
                </a:lnTo>
                <a:cubicBezTo>
                  <a:pt x="1716739" y="490484"/>
                  <a:pt x="1775250" y="592565"/>
                  <a:pt x="1775250" y="705850"/>
                </a:cubicBezTo>
                <a:cubicBezTo>
                  <a:pt x="1775250" y="816644"/>
                  <a:pt x="1715494" y="921215"/>
                  <a:pt x="1619636" y="977235"/>
                </a:cubicBezTo>
                <a:lnTo>
                  <a:pt x="1619636" y="1335762"/>
                </a:lnTo>
                <a:cubicBezTo>
                  <a:pt x="1619636" y="1398006"/>
                  <a:pt x="1567349" y="1446556"/>
                  <a:pt x="1502613" y="1446556"/>
                </a:cubicBezTo>
                <a:cubicBezTo>
                  <a:pt x="1439123" y="1446556"/>
                  <a:pt x="1386836" y="1398006"/>
                  <a:pt x="1386836" y="1335762"/>
                </a:cubicBezTo>
                <a:lnTo>
                  <a:pt x="1386836" y="1278497"/>
                </a:lnTo>
                <a:lnTo>
                  <a:pt x="1310896" y="1236171"/>
                </a:lnTo>
                <a:cubicBezTo>
                  <a:pt x="1216283" y="1183886"/>
                  <a:pt x="1115445" y="1151519"/>
                  <a:pt x="1012117" y="1140315"/>
                </a:cubicBezTo>
                <a:lnTo>
                  <a:pt x="873931" y="1125376"/>
                </a:lnTo>
                <a:lnTo>
                  <a:pt x="839073" y="1125376"/>
                </a:lnTo>
                <a:lnTo>
                  <a:pt x="839073" y="1141559"/>
                </a:lnTo>
                <a:cubicBezTo>
                  <a:pt x="839073" y="1228701"/>
                  <a:pt x="775583" y="1300905"/>
                  <a:pt x="693418" y="1317088"/>
                </a:cubicBezTo>
                <a:lnTo>
                  <a:pt x="755664" y="1599677"/>
                </a:lnTo>
                <a:cubicBezTo>
                  <a:pt x="761888" y="1625820"/>
                  <a:pt x="755664" y="1654452"/>
                  <a:pt x="738235" y="1675615"/>
                </a:cubicBezTo>
                <a:cubicBezTo>
                  <a:pt x="720806" y="1698023"/>
                  <a:pt x="695908" y="1710472"/>
                  <a:pt x="667275" y="1710472"/>
                </a:cubicBezTo>
                <a:lnTo>
                  <a:pt x="469333" y="1710472"/>
                </a:lnTo>
                <a:cubicBezTo>
                  <a:pt x="425761" y="1710472"/>
                  <a:pt x="389659" y="1681840"/>
                  <a:pt x="379699" y="1638269"/>
                </a:cubicBezTo>
                <a:lnTo>
                  <a:pt x="260187" y="1102968"/>
                </a:lnTo>
                <a:cubicBezTo>
                  <a:pt x="108308" y="1050683"/>
                  <a:pt x="0" y="906276"/>
                  <a:pt x="0" y="736972"/>
                </a:cubicBezTo>
                <a:lnTo>
                  <a:pt x="0" y="674727"/>
                </a:lnTo>
                <a:cubicBezTo>
                  <a:pt x="0" y="460607"/>
                  <a:pt x="174288" y="286323"/>
                  <a:pt x="387169" y="286323"/>
                </a:cubicBezTo>
                <a:lnTo>
                  <a:pt x="873931" y="286323"/>
                </a:lnTo>
                <a:lnTo>
                  <a:pt x="1012117" y="270140"/>
                </a:lnTo>
                <a:cubicBezTo>
                  <a:pt x="1115445" y="260181"/>
                  <a:pt x="1216283" y="227814"/>
                  <a:pt x="1310896" y="175529"/>
                </a:cubicBezTo>
                <a:lnTo>
                  <a:pt x="1386836" y="133202"/>
                </a:lnTo>
                <a:lnTo>
                  <a:pt x="1386836" y="110795"/>
                </a:lnTo>
                <a:cubicBezTo>
                  <a:pt x="1386836" y="49795"/>
                  <a:pt x="1439123" y="0"/>
                  <a:pt x="1502613" y="0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45000" tIns="22500" rIns="45000" bIns="22500" anchor="ctr" anchorCtr="1" compatLnSpc="0">
            <a:noAutofit/>
          </a:bodyPr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5935A36E-FCA4-4EBF-BD39-D385B73BD31E}"/>
              </a:ext>
            </a:extLst>
          </p:cNvPr>
          <p:cNvSpPr txBox="1"/>
          <p:nvPr/>
        </p:nvSpPr>
        <p:spPr>
          <a:xfrm>
            <a:off x="762000" y="1252725"/>
            <a:ext cx="1066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pt" sz="2000" b="1" dirty="0">
                <a:solidFill>
                  <a:schemeClr val="tx1">
                    <a:lumMod val="75000"/>
                  </a:schemeClr>
                </a:solidFill>
              </a:rPr>
              <a:t>Integrar as perspetivas de género em todas as fases dos processos orçamentais e de planeamento</a:t>
            </a:r>
            <a:endParaRPr lang="sv-SE" sz="20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D9091D9E-B52C-4DC7-934B-6539914C8819}"/>
              </a:ext>
            </a:extLst>
          </p:cNvPr>
          <p:cNvSpPr txBox="1"/>
          <p:nvPr/>
        </p:nvSpPr>
        <p:spPr>
          <a:xfrm>
            <a:off x="8128212" y="4725242"/>
            <a:ext cx="606966" cy="6617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lnSpc>
                <a:spcPts val="9400"/>
              </a:lnSpc>
              <a:defRPr sz="8000" b="1" spc="-290">
                <a:solidFill>
                  <a:schemeClr val="tx2"/>
                </a:solidFill>
                <a:latin typeface="Raleway" panose="020B0503030101060003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pt" sz="37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</a:t>
            </a: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CF5C15D2-DF82-4FE6-9365-8813023D8380}"/>
              </a:ext>
            </a:extLst>
          </p:cNvPr>
          <p:cNvSpPr txBox="1"/>
          <p:nvPr/>
        </p:nvSpPr>
        <p:spPr>
          <a:xfrm>
            <a:off x="3439372" y="3851482"/>
            <a:ext cx="606966" cy="6617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lnSpc>
                <a:spcPts val="9400"/>
              </a:lnSpc>
              <a:defRPr sz="8000" b="1" spc="-290">
                <a:solidFill>
                  <a:schemeClr val="tx2"/>
                </a:solidFill>
                <a:latin typeface="Raleway" panose="020B0503030101060003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pt" sz="37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</a:t>
            </a:r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F1568901-2B6A-4A84-B889-D11BDDE9116D}"/>
              </a:ext>
            </a:extLst>
          </p:cNvPr>
          <p:cNvSpPr txBox="1"/>
          <p:nvPr/>
        </p:nvSpPr>
        <p:spPr>
          <a:xfrm>
            <a:off x="763692" y="2574210"/>
            <a:ext cx="2322552" cy="193899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457200">
              <a:defRPr/>
            </a:pPr>
            <a:r>
              <a:rPr lang="pt" sz="2000" b="1" dirty="0">
                <a:solidFill>
                  <a:schemeClr val="tx1">
                    <a:lumMod val="75000"/>
                  </a:schemeClr>
                </a:solidFill>
              </a:rPr>
              <a:t>Parcerias: Coordenação com atores internos e partes interessadas externas</a:t>
            </a: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4E41D549-68E4-434A-B4C2-3342BBB093B5}"/>
              </a:ext>
            </a:extLst>
          </p:cNvPr>
          <p:cNvSpPr txBox="1"/>
          <p:nvPr/>
        </p:nvSpPr>
        <p:spPr>
          <a:xfrm>
            <a:off x="8900153" y="1800323"/>
            <a:ext cx="2910513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457200">
              <a:defRPr/>
            </a:pPr>
            <a:r>
              <a:rPr lang="pt" sz="2000" b="1" dirty="0">
                <a:solidFill>
                  <a:schemeClr val="tx1">
                    <a:lumMod val="75000"/>
                  </a:schemeClr>
                </a:solidFill>
              </a:rPr>
              <a:t>Análises orçamentais de género</a:t>
            </a:r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3A384A11-B8AF-4939-B3AE-CFF25D6CFCDE}"/>
              </a:ext>
            </a:extLst>
          </p:cNvPr>
          <p:cNvSpPr txBox="1"/>
          <p:nvPr/>
        </p:nvSpPr>
        <p:spPr>
          <a:xfrm>
            <a:off x="9149106" y="4105007"/>
            <a:ext cx="2326210" cy="132343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457200">
              <a:defRPr/>
            </a:pPr>
            <a:r>
              <a:rPr lang="pt" sz="2000" b="1" dirty="0">
                <a:solidFill>
                  <a:schemeClr val="tx1">
                    <a:lumMod val="75000"/>
                  </a:schemeClr>
                </a:solidFill>
              </a:rPr>
              <a:t>Políticas Estratégicas com base em análises de género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1D6DBF-64A5-4714-8C42-321835E0E0F4}"/>
              </a:ext>
            </a:extLst>
          </p:cNvPr>
          <p:cNvSpPr txBox="1">
            <a:spLocks/>
          </p:cNvSpPr>
          <p:nvPr/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PT" dirty="0"/>
              <a:t>Ingredientes essenciais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F22CB1-F88C-81BD-CD11-3299403ACD10}"/>
              </a:ext>
            </a:extLst>
          </p:cNvPr>
          <p:cNvSpPr txBox="1"/>
          <p:nvPr/>
        </p:nvSpPr>
        <p:spPr>
          <a:xfrm>
            <a:off x="8241301" y="1987434"/>
            <a:ext cx="606966" cy="6617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lnSpc>
                <a:spcPts val="9400"/>
              </a:lnSpc>
              <a:defRPr sz="8000" b="1" spc="-290">
                <a:solidFill>
                  <a:schemeClr val="tx2"/>
                </a:solidFill>
                <a:latin typeface="Raleway" panose="020B0503030101060003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pt" sz="37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605481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D355FB4C-4361-E940-920D-5FF701E04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4916" y="3827403"/>
            <a:ext cx="2540799" cy="192277"/>
          </a:xfrm>
          <a:custGeom>
            <a:avLst/>
            <a:gdLst>
              <a:gd name="T0" fmla="*/ 0 w 4078"/>
              <a:gd name="T1" fmla="*/ 154 h 307"/>
              <a:gd name="T2" fmla="*/ 0 w 4078"/>
              <a:gd name="T3" fmla="*/ 154 h 307"/>
              <a:gd name="T4" fmla="*/ 153 w 4078"/>
              <a:gd name="T5" fmla="*/ 0 h 307"/>
              <a:gd name="T6" fmla="*/ 4077 w 4078"/>
              <a:gd name="T7" fmla="*/ 0 h 307"/>
              <a:gd name="T8" fmla="*/ 4077 w 4078"/>
              <a:gd name="T9" fmla="*/ 306 h 307"/>
              <a:gd name="T10" fmla="*/ 153 w 4078"/>
              <a:gd name="T11" fmla="*/ 306 h 307"/>
              <a:gd name="T12" fmla="*/ 153 w 4078"/>
              <a:gd name="T13" fmla="*/ 306 h 307"/>
              <a:gd name="T14" fmla="*/ 0 w 4078"/>
              <a:gd name="T15" fmla="*/ 154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78" h="307">
                <a:moveTo>
                  <a:pt x="0" y="154"/>
                </a:moveTo>
                <a:lnTo>
                  <a:pt x="0" y="154"/>
                </a:lnTo>
                <a:cubicBezTo>
                  <a:pt x="0" y="69"/>
                  <a:pt x="69" y="0"/>
                  <a:pt x="153" y="0"/>
                </a:cubicBezTo>
                <a:lnTo>
                  <a:pt x="4077" y="0"/>
                </a:lnTo>
                <a:lnTo>
                  <a:pt x="4077" y="306"/>
                </a:lnTo>
                <a:lnTo>
                  <a:pt x="153" y="306"/>
                </a:lnTo>
                <a:lnTo>
                  <a:pt x="153" y="306"/>
                </a:lnTo>
                <a:cubicBezTo>
                  <a:pt x="69" y="306"/>
                  <a:pt x="0" y="238"/>
                  <a:pt x="0" y="154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525C3EE7-38C4-AC46-8E6D-FED553079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2967" y="3827403"/>
            <a:ext cx="2540799" cy="192277"/>
          </a:xfrm>
          <a:custGeom>
            <a:avLst/>
            <a:gdLst>
              <a:gd name="T0" fmla="*/ 0 w 4078"/>
              <a:gd name="T1" fmla="*/ 0 h 307"/>
              <a:gd name="T2" fmla="*/ 4077 w 4078"/>
              <a:gd name="T3" fmla="*/ 0 h 307"/>
              <a:gd name="T4" fmla="*/ 4077 w 4078"/>
              <a:gd name="T5" fmla="*/ 306 h 307"/>
              <a:gd name="T6" fmla="*/ 0 w 4078"/>
              <a:gd name="T7" fmla="*/ 306 h 307"/>
              <a:gd name="T8" fmla="*/ 0 w 4078"/>
              <a:gd name="T9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8" h="307">
                <a:moveTo>
                  <a:pt x="0" y="0"/>
                </a:moveTo>
                <a:lnTo>
                  <a:pt x="4077" y="0"/>
                </a:lnTo>
                <a:lnTo>
                  <a:pt x="4077" y="306"/>
                </a:lnTo>
                <a:lnTo>
                  <a:pt x="0" y="306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9B022176-0B86-5942-BFCA-56F1ECF01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3768" y="3827403"/>
            <a:ext cx="2540797" cy="192277"/>
          </a:xfrm>
          <a:custGeom>
            <a:avLst/>
            <a:gdLst>
              <a:gd name="T0" fmla="*/ 0 w 4077"/>
              <a:gd name="T1" fmla="*/ 0 h 307"/>
              <a:gd name="T2" fmla="*/ 4076 w 4077"/>
              <a:gd name="T3" fmla="*/ 0 h 307"/>
              <a:gd name="T4" fmla="*/ 4076 w 4077"/>
              <a:gd name="T5" fmla="*/ 306 h 307"/>
              <a:gd name="T6" fmla="*/ 0 w 4077"/>
              <a:gd name="T7" fmla="*/ 306 h 307"/>
              <a:gd name="T8" fmla="*/ 0 w 4077"/>
              <a:gd name="T9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7" h="307">
                <a:moveTo>
                  <a:pt x="0" y="0"/>
                </a:moveTo>
                <a:lnTo>
                  <a:pt x="4076" y="0"/>
                </a:lnTo>
                <a:lnTo>
                  <a:pt x="4076" y="306"/>
                </a:lnTo>
                <a:lnTo>
                  <a:pt x="0" y="306"/>
                </a:lnTo>
                <a:lnTo>
                  <a:pt x="0" y="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E7A4161E-CB66-C44E-A444-6231920CF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4721" y="1998027"/>
            <a:ext cx="32962" cy="1922766"/>
          </a:xfrm>
          <a:custGeom>
            <a:avLst/>
            <a:gdLst>
              <a:gd name="T0" fmla="*/ 24 w 51"/>
              <a:gd name="T1" fmla="*/ 3088 h 3089"/>
              <a:gd name="T2" fmla="*/ 24 w 51"/>
              <a:gd name="T3" fmla="*/ 3088 h 3089"/>
              <a:gd name="T4" fmla="*/ 0 w 51"/>
              <a:gd name="T5" fmla="*/ 3062 h 3089"/>
              <a:gd name="T6" fmla="*/ 0 w 51"/>
              <a:gd name="T7" fmla="*/ 25 h 3089"/>
              <a:gd name="T8" fmla="*/ 0 w 51"/>
              <a:gd name="T9" fmla="*/ 25 h 3089"/>
              <a:gd name="T10" fmla="*/ 24 w 51"/>
              <a:gd name="T11" fmla="*/ 0 h 3089"/>
              <a:gd name="T12" fmla="*/ 24 w 51"/>
              <a:gd name="T13" fmla="*/ 0 h 3089"/>
              <a:gd name="T14" fmla="*/ 50 w 51"/>
              <a:gd name="T15" fmla="*/ 25 h 3089"/>
              <a:gd name="T16" fmla="*/ 50 w 51"/>
              <a:gd name="T17" fmla="*/ 3062 h 3089"/>
              <a:gd name="T18" fmla="*/ 50 w 51"/>
              <a:gd name="T19" fmla="*/ 3062 h 3089"/>
              <a:gd name="T20" fmla="*/ 24 w 51"/>
              <a:gd name="T21" fmla="*/ 3088 h 3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1" h="3089">
                <a:moveTo>
                  <a:pt x="24" y="3088"/>
                </a:moveTo>
                <a:lnTo>
                  <a:pt x="24" y="3088"/>
                </a:lnTo>
                <a:cubicBezTo>
                  <a:pt x="11" y="3088"/>
                  <a:pt x="0" y="3076"/>
                  <a:pt x="0" y="3062"/>
                </a:cubicBezTo>
                <a:lnTo>
                  <a:pt x="0" y="25"/>
                </a:lnTo>
                <a:lnTo>
                  <a:pt x="0" y="25"/>
                </a:lnTo>
                <a:cubicBezTo>
                  <a:pt x="0" y="11"/>
                  <a:pt x="11" y="0"/>
                  <a:pt x="24" y="0"/>
                </a:cubicBezTo>
                <a:lnTo>
                  <a:pt x="24" y="0"/>
                </a:lnTo>
                <a:cubicBezTo>
                  <a:pt x="39" y="0"/>
                  <a:pt x="50" y="11"/>
                  <a:pt x="50" y="25"/>
                </a:cubicBezTo>
                <a:lnTo>
                  <a:pt x="50" y="3062"/>
                </a:lnTo>
                <a:lnTo>
                  <a:pt x="50" y="3062"/>
                </a:lnTo>
                <a:cubicBezTo>
                  <a:pt x="50" y="3076"/>
                  <a:pt x="39" y="3088"/>
                  <a:pt x="24" y="3088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3A8383F3-7DC8-0245-BA12-EFAA26B29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772" y="3923539"/>
            <a:ext cx="32962" cy="1922766"/>
          </a:xfrm>
          <a:custGeom>
            <a:avLst/>
            <a:gdLst>
              <a:gd name="T0" fmla="*/ 26 w 53"/>
              <a:gd name="T1" fmla="*/ 3088 h 3089"/>
              <a:gd name="T2" fmla="*/ 26 w 53"/>
              <a:gd name="T3" fmla="*/ 3088 h 3089"/>
              <a:gd name="T4" fmla="*/ 0 w 53"/>
              <a:gd name="T5" fmla="*/ 3062 h 3089"/>
              <a:gd name="T6" fmla="*/ 0 w 53"/>
              <a:gd name="T7" fmla="*/ 24 h 3089"/>
              <a:gd name="T8" fmla="*/ 0 w 53"/>
              <a:gd name="T9" fmla="*/ 24 h 3089"/>
              <a:gd name="T10" fmla="*/ 26 w 53"/>
              <a:gd name="T11" fmla="*/ 0 h 3089"/>
              <a:gd name="T12" fmla="*/ 26 w 53"/>
              <a:gd name="T13" fmla="*/ 0 h 3089"/>
              <a:gd name="T14" fmla="*/ 52 w 53"/>
              <a:gd name="T15" fmla="*/ 24 h 3089"/>
              <a:gd name="T16" fmla="*/ 52 w 53"/>
              <a:gd name="T17" fmla="*/ 3062 h 3089"/>
              <a:gd name="T18" fmla="*/ 52 w 53"/>
              <a:gd name="T19" fmla="*/ 3062 h 3089"/>
              <a:gd name="T20" fmla="*/ 26 w 53"/>
              <a:gd name="T21" fmla="*/ 3088 h 3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" h="3089">
                <a:moveTo>
                  <a:pt x="26" y="3088"/>
                </a:moveTo>
                <a:lnTo>
                  <a:pt x="26" y="3088"/>
                </a:lnTo>
                <a:cubicBezTo>
                  <a:pt x="12" y="3088"/>
                  <a:pt x="0" y="3076"/>
                  <a:pt x="0" y="3062"/>
                </a:cubicBezTo>
                <a:lnTo>
                  <a:pt x="0" y="24"/>
                </a:lnTo>
                <a:lnTo>
                  <a:pt x="0" y="24"/>
                </a:lnTo>
                <a:cubicBezTo>
                  <a:pt x="0" y="11"/>
                  <a:pt x="12" y="0"/>
                  <a:pt x="26" y="0"/>
                </a:cubicBezTo>
                <a:lnTo>
                  <a:pt x="26" y="0"/>
                </a:lnTo>
                <a:cubicBezTo>
                  <a:pt x="40" y="0"/>
                  <a:pt x="52" y="11"/>
                  <a:pt x="52" y="24"/>
                </a:cubicBezTo>
                <a:lnTo>
                  <a:pt x="52" y="3062"/>
                </a:lnTo>
                <a:lnTo>
                  <a:pt x="52" y="3062"/>
                </a:lnTo>
                <a:cubicBezTo>
                  <a:pt x="52" y="3076"/>
                  <a:pt x="40" y="3088"/>
                  <a:pt x="26" y="3088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0" name="Freeform 12">
            <a:extLst>
              <a:ext uri="{FF2B5EF4-FFF2-40B4-BE49-F238E27FC236}">
                <a16:creationId xmlns:a16="http://schemas.microsoft.com/office/drawing/2014/main" id="{4E332408-A6A5-9F4E-839D-373D39B39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3571" y="1998027"/>
            <a:ext cx="32962" cy="1922766"/>
          </a:xfrm>
          <a:custGeom>
            <a:avLst/>
            <a:gdLst>
              <a:gd name="T0" fmla="*/ 26 w 52"/>
              <a:gd name="T1" fmla="*/ 3088 h 3089"/>
              <a:gd name="T2" fmla="*/ 26 w 52"/>
              <a:gd name="T3" fmla="*/ 3088 h 3089"/>
              <a:gd name="T4" fmla="*/ 0 w 52"/>
              <a:gd name="T5" fmla="*/ 3062 h 3089"/>
              <a:gd name="T6" fmla="*/ 0 w 52"/>
              <a:gd name="T7" fmla="*/ 25 h 3089"/>
              <a:gd name="T8" fmla="*/ 0 w 52"/>
              <a:gd name="T9" fmla="*/ 25 h 3089"/>
              <a:gd name="T10" fmla="*/ 26 w 52"/>
              <a:gd name="T11" fmla="*/ 0 h 3089"/>
              <a:gd name="T12" fmla="*/ 26 w 52"/>
              <a:gd name="T13" fmla="*/ 0 h 3089"/>
              <a:gd name="T14" fmla="*/ 51 w 52"/>
              <a:gd name="T15" fmla="*/ 25 h 3089"/>
              <a:gd name="T16" fmla="*/ 51 w 52"/>
              <a:gd name="T17" fmla="*/ 3062 h 3089"/>
              <a:gd name="T18" fmla="*/ 51 w 52"/>
              <a:gd name="T19" fmla="*/ 3062 h 3089"/>
              <a:gd name="T20" fmla="*/ 26 w 52"/>
              <a:gd name="T21" fmla="*/ 3088 h 3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" h="3089">
                <a:moveTo>
                  <a:pt x="26" y="3088"/>
                </a:moveTo>
                <a:lnTo>
                  <a:pt x="26" y="3088"/>
                </a:lnTo>
                <a:cubicBezTo>
                  <a:pt x="12" y="3088"/>
                  <a:pt x="0" y="3076"/>
                  <a:pt x="0" y="3062"/>
                </a:cubicBezTo>
                <a:lnTo>
                  <a:pt x="0" y="25"/>
                </a:lnTo>
                <a:lnTo>
                  <a:pt x="0" y="25"/>
                </a:lnTo>
                <a:cubicBezTo>
                  <a:pt x="0" y="11"/>
                  <a:pt x="12" y="0"/>
                  <a:pt x="26" y="0"/>
                </a:cubicBezTo>
                <a:lnTo>
                  <a:pt x="26" y="0"/>
                </a:lnTo>
                <a:cubicBezTo>
                  <a:pt x="40" y="0"/>
                  <a:pt x="51" y="11"/>
                  <a:pt x="51" y="25"/>
                </a:cubicBezTo>
                <a:lnTo>
                  <a:pt x="51" y="3062"/>
                </a:lnTo>
                <a:lnTo>
                  <a:pt x="51" y="3062"/>
                </a:lnTo>
                <a:cubicBezTo>
                  <a:pt x="51" y="3076"/>
                  <a:pt x="40" y="3088"/>
                  <a:pt x="26" y="3088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2" name="Freeform 360">
            <a:extLst>
              <a:ext uri="{FF2B5EF4-FFF2-40B4-BE49-F238E27FC236}">
                <a16:creationId xmlns:a16="http://schemas.microsoft.com/office/drawing/2014/main" id="{37EACE2A-B5B4-8549-9FE2-716038825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0096" y="4487423"/>
            <a:ext cx="908925" cy="908925"/>
          </a:xfrm>
          <a:custGeom>
            <a:avLst/>
            <a:gdLst>
              <a:gd name="T0" fmla="*/ 510 w 1020"/>
              <a:gd name="T1" fmla="*/ 0 h 1020"/>
              <a:gd name="T2" fmla="*/ 510 w 1020"/>
              <a:gd name="T3" fmla="*/ 0 h 1020"/>
              <a:gd name="T4" fmla="*/ 1019 w 1020"/>
              <a:gd name="T5" fmla="*/ 510 h 1020"/>
              <a:gd name="T6" fmla="*/ 1019 w 1020"/>
              <a:gd name="T7" fmla="*/ 510 h 1020"/>
              <a:gd name="T8" fmla="*/ 510 w 1020"/>
              <a:gd name="T9" fmla="*/ 1019 h 1020"/>
              <a:gd name="T10" fmla="*/ 510 w 1020"/>
              <a:gd name="T11" fmla="*/ 1019 h 1020"/>
              <a:gd name="T12" fmla="*/ 0 w 1020"/>
              <a:gd name="T13" fmla="*/ 510 h 1020"/>
              <a:gd name="T14" fmla="*/ 0 w 1020"/>
              <a:gd name="T15" fmla="*/ 510 h 1020"/>
              <a:gd name="T16" fmla="*/ 510 w 1020"/>
              <a:gd name="T17" fmla="*/ 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20" h="1020">
                <a:moveTo>
                  <a:pt x="510" y="0"/>
                </a:moveTo>
                <a:lnTo>
                  <a:pt x="510" y="0"/>
                </a:lnTo>
                <a:cubicBezTo>
                  <a:pt x="791" y="0"/>
                  <a:pt x="1019" y="228"/>
                  <a:pt x="1019" y="510"/>
                </a:cubicBezTo>
                <a:lnTo>
                  <a:pt x="1019" y="510"/>
                </a:lnTo>
                <a:cubicBezTo>
                  <a:pt x="1019" y="791"/>
                  <a:pt x="791" y="1019"/>
                  <a:pt x="510" y="1019"/>
                </a:cubicBezTo>
                <a:lnTo>
                  <a:pt x="510" y="1019"/>
                </a:lnTo>
                <a:cubicBezTo>
                  <a:pt x="228" y="1019"/>
                  <a:pt x="0" y="791"/>
                  <a:pt x="0" y="510"/>
                </a:cubicBezTo>
                <a:lnTo>
                  <a:pt x="0" y="510"/>
                </a:lnTo>
                <a:cubicBezTo>
                  <a:pt x="0" y="228"/>
                  <a:pt x="228" y="0"/>
                  <a:pt x="510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4" name="Freeform 362">
            <a:extLst>
              <a:ext uri="{FF2B5EF4-FFF2-40B4-BE49-F238E27FC236}">
                <a16:creationId xmlns:a16="http://schemas.microsoft.com/office/drawing/2014/main" id="{CF17666A-4ECC-D942-9CA0-17B114669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8147" y="2445238"/>
            <a:ext cx="908925" cy="908925"/>
          </a:xfrm>
          <a:custGeom>
            <a:avLst/>
            <a:gdLst>
              <a:gd name="T0" fmla="*/ 510 w 1020"/>
              <a:gd name="T1" fmla="*/ 0 h 1020"/>
              <a:gd name="T2" fmla="*/ 510 w 1020"/>
              <a:gd name="T3" fmla="*/ 0 h 1020"/>
              <a:gd name="T4" fmla="*/ 1019 w 1020"/>
              <a:gd name="T5" fmla="*/ 509 h 1020"/>
              <a:gd name="T6" fmla="*/ 1019 w 1020"/>
              <a:gd name="T7" fmla="*/ 509 h 1020"/>
              <a:gd name="T8" fmla="*/ 510 w 1020"/>
              <a:gd name="T9" fmla="*/ 1019 h 1020"/>
              <a:gd name="T10" fmla="*/ 510 w 1020"/>
              <a:gd name="T11" fmla="*/ 1019 h 1020"/>
              <a:gd name="T12" fmla="*/ 0 w 1020"/>
              <a:gd name="T13" fmla="*/ 509 h 1020"/>
              <a:gd name="T14" fmla="*/ 0 w 1020"/>
              <a:gd name="T15" fmla="*/ 509 h 1020"/>
              <a:gd name="T16" fmla="*/ 510 w 1020"/>
              <a:gd name="T17" fmla="*/ 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20" h="1020">
                <a:moveTo>
                  <a:pt x="510" y="0"/>
                </a:moveTo>
                <a:lnTo>
                  <a:pt x="510" y="0"/>
                </a:lnTo>
                <a:cubicBezTo>
                  <a:pt x="791" y="0"/>
                  <a:pt x="1019" y="227"/>
                  <a:pt x="1019" y="509"/>
                </a:cubicBezTo>
                <a:lnTo>
                  <a:pt x="1019" y="509"/>
                </a:lnTo>
                <a:cubicBezTo>
                  <a:pt x="1019" y="790"/>
                  <a:pt x="791" y="1019"/>
                  <a:pt x="510" y="1019"/>
                </a:cubicBezTo>
                <a:lnTo>
                  <a:pt x="510" y="1019"/>
                </a:lnTo>
                <a:cubicBezTo>
                  <a:pt x="228" y="1019"/>
                  <a:pt x="0" y="790"/>
                  <a:pt x="0" y="509"/>
                </a:cubicBezTo>
                <a:lnTo>
                  <a:pt x="0" y="509"/>
                </a:lnTo>
                <a:cubicBezTo>
                  <a:pt x="0" y="227"/>
                  <a:pt x="228" y="0"/>
                  <a:pt x="510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6" name="Freeform 364">
            <a:extLst>
              <a:ext uri="{FF2B5EF4-FFF2-40B4-BE49-F238E27FC236}">
                <a16:creationId xmlns:a16="http://schemas.microsoft.com/office/drawing/2014/main" id="{1CB17D06-A9A1-7C40-8C57-70AF25E2F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5604" y="4487423"/>
            <a:ext cx="912861" cy="908925"/>
          </a:xfrm>
          <a:custGeom>
            <a:avLst/>
            <a:gdLst>
              <a:gd name="T0" fmla="*/ 509 w 1021"/>
              <a:gd name="T1" fmla="*/ 0 h 1020"/>
              <a:gd name="T2" fmla="*/ 509 w 1021"/>
              <a:gd name="T3" fmla="*/ 0 h 1020"/>
              <a:gd name="T4" fmla="*/ 1020 w 1021"/>
              <a:gd name="T5" fmla="*/ 510 h 1020"/>
              <a:gd name="T6" fmla="*/ 1020 w 1021"/>
              <a:gd name="T7" fmla="*/ 510 h 1020"/>
              <a:gd name="T8" fmla="*/ 509 w 1021"/>
              <a:gd name="T9" fmla="*/ 1019 h 1020"/>
              <a:gd name="T10" fmla="*/ 509 w 1021"/>
              <a:gd name="T11" fmla="*/ 1019 h 1020"/>
              <a:gd name="T12" fmla="*/ 0 w 1021"/>
              <a:gd name="T13" fmla="*/ 510 h 1020"/>
              <a:gd name="T14" fmla="*/ 0 w 1021"/>
              <a:gd name="T15" fmla="*/ 510 h 1020"/>
              <a:gd name="T16" fmla="*/ 509 w 1021"/>
              <a:gd name="T17" fmla="*/ 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21" h="1020">
                <a:moveTo>
                  <a:pt x="509" y="0"/>
                </a:moveTo>
                <a:lnTo>
                  <a:pt x="509" y="0"/>
                </a:lnTo>
                <a:cubicBezTo>
                  <a:pt x="791" y="0"/>
                  <a:pt x="1020" y="228"/>
                  <a:pt x="1020" y="510"/>
                </a:cubicBezTo>
                <a:lnTo>
                  <a:pt x="1020" y="510"/>
                </a:lnTo>
                <a:cubicBezTo>
                  <a:pt x="1020" y="791"/>
                  <a:pt x="791" y="1019"/>
                  <a:pt x="509" y="1019"/>
                </a:cubicBezTo>
                <a:lnTo>
                  <a:pt x="509" y="1019"/>
                </a:lnTo>
                <a:cubicBezTo>
                  <a:pt x="228" y="1019"/>
                  <a:pt x="0" y="791"/>
                  <a:pt x="0" y="510"/>
                </a:cubicBezTo>
                <a:lnTo>
                  <a:pt x="0" y="510"/>
                </a:lnTo>
                <a:cubicBezTo>
                  <a:pt x="0" y="228"/>
                  <a:pt x="228" y="0"/>
                  <a:pt x="509" y="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34" name="Freeform 1025">
            <a:extLst>
              <a:ext uri="{FF2B5EF4-FFF2-40B4-BE49-F238E27FC236}">
                <a16:creationId xmlns:a16="http://schemas.microsoft.com/office/drawing/2014/main" id="{4759A388-5B7B-4142-8775-615953E053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90278" y="2686354"/>
            <a:ext cx="424664" cy="424664"/>
          </a:xfrm>
          <a:custGeom>
            <a:avLst/>
            <a:gdLst>
              <a:gd name="T0" fmla="*/ 26859212 w 288771"/>
              <a:gd name="T1" fmla="*/ 44985914 h 290202"/>
              <a:gd name="T2" fmla="*/ 34975909 w 288771"/>
              <a:gd name="T3" fmla="*/ 44985914 h 290202"/>
              <a:gd name="T4" fmla="*/ 30917406 w 288771"/>
              <a:gd name="T5" fmla="*/ 39511245 h 290202"/>
              <a:gd name="T6" fmla="*/ 30917406 w 288771"/>
              <a:gd name="T7" fmla="*/ 50460336 h 290202"/>
              <a:gd name="T8" fmla="*/ 30917406 w 288771"/>
              <a:gd name="T9" fmla="*/ 39511245 h 290202"/>
              <a:gd name="T10" fmla="*/ 45085995 w 288771"/>
              <a:gd name="T11" fmla="*/ 33333413 h 290202"/>
              <a:gd name="T12" fmla="*/ 44072333 w 288771"/>
              <a:gd name="T13" fmla="*/ 40292620 h 290202"/>
              <a:gd name="T14" fmla="*/ 48202781 w 288771"/>
              <a:gd name="T15" fmla="*/ 33763805 h 290202"/>
              <a:gd name="T16" fmla="*/ 44618216 w 288771"/>
              <a:gd name="T17" fmla="*/ 31683202 h 290202"/>
              <a:gd name="T18" fmla="*/ 51943680 w 288771"/>
              <a:gd name="T19" fmla="*/ 35557397 h 290202"/>
              <a:gd name="T20" fmla="*/ 47734745 w 288771"/>
              <a:gd name="T21" fmla="*/ 42372541 h 290202"/>
              <a:gd name="T22" fmla="*/ 43137549 w 288771"/>
              <a:gd name="T23" fmla="*/ 41799335 h 290202"/>
              <a:gd name="T24" fmla="*/ 40955057 w 288771"/>
              <a:gd name="T25" fmla="*/ 34265967 h 290202"/>
              <a:gd name="T26" fmla="*/ 46176500 w 288771"/>
              <a:gd name="T27" fmla="*/ 16888579 h 290202"/>
              <a:gd name="T28" fmla="*/ 42591979 w 288771"/>
              <a:gd name="T29" fmla="*/ 22628144 h 290202"/>
              <a:gd name="T30" fmla="*/ 48202781 w 288771"/>
              <a:gd name="T31" fmla="*/ 23991179 h 290202"/>
              <a:gd name="T32" fmla="*/ 46176500 w 288771"/>
              <a:gd name="T33" fmla="*/ 16888579 h 290202"/>
              <a:gd name="T34" fmla="*/ 12303146 w 288771"/>
              <a:gd name="T35" fmla="*/ 18790817 h 290202"/>
              <a:gd name="T36" fmla="*/ 13758321 w 288771"/>
              <a:gd name="T37" fmla="*/ 23980426 h 290202"/>
              <a:gd name="T38" fmla="*/ 19275963 w 288771"/>
              <a:gd name="T39" fmla="*/ 22610953 h 290202"/>
              <a:gd name="T40" fmla="*/ 15828301 w 288771"/>
              <a:gd name="T41" fmla="*/ 16844604 h 290202"/>
              <a:gd name="T42" fmla="*/ 51398086 w 288771"/>
              <a:gd name="T43" fmla="*/ 17964718 h 290202"/>
              <a:gd name="T44" fmla="*/ 49215840 w 288771"/>
              <a:gd name="T45" fmla="*/ 25497588 h 290202"/>
              <a:gd name="T46" fmla="*/ 44618216 w 288771"/>
              <a:gd name="T47" fmla="*/ 26071745 h 290202"/>
              <a:gd name="T48" fmla="*/ 40332062 w 288771"/>
              <a:gd name="T49" fmla="*/ 19256362 h 290202"/>
              <a:gd name="T50" fmla="*/ 47734745 w 288771"/>
              <a:gd name="T51" fmla="*/ 15310419 h 290202"/>
              <a:gd name="T52" fmla="*/ 18740054 w 288771"/>
              <a:gd name="T53" fmla="*/ 15835749 h 290202"/>
              <a:gd name="T54" fmla="*/ 17360073 w 288771"/>
              <a:gd name="T55" fmla="*/ 26070794 h 290202"/>
              <a:gd name="T56" fmla="*/ 12915514 w 288771"/>
              <a:gd name="T57" fmla="*/ 25494017 h 290202"/>
              <a:gd name="T58" fmla="*/ 14285931 w 288771"/>
              <a:gd name="T59" fmla="*/ 15286045 h 290202"/>
              <a:gd name="T60" fmla="*/ 26859212 w 288771"/>
              <a:gd name="T61" fmla="*/ 12519544 h 290202"/>
              <a:gd name="T62" fmla="*/ 34975909 w 288771"/>
              <a:gd name="T63" fmla="*/ 12519544 h 290202"/>
              <a:gd name="T64" fmla="*/ 30917406 w 288771"/>
              <a:gd name="T65" fmla="*/ 7080255 h 290202"/>
              <a:gd name="T66" fmla="*/ 30917406 w 288771"/>
              <a:gd name="T67" fmla="*/ 18029877 h 290202"/>
              <a:gd name="T68" fmla="*/ 30917406 w 288771"/>
              <a:gd name="T69" fmla="*/ 7080255 h 290202"/>
              <a:gd name="T70" fmla="*/ 3535002 w 288771"/>
              <a:gd name="T71" fmla="*/ 19774863 h 290202"/>
              <a:gd name="T72" fmla="*/ 3304107 w 288771"/>
              <a:gd name="T73" fmla="*/ 31009854 h 290202"/>
              <a:gd name="T74" fmla="*/ 14277345 w 288771"/>
              <a:gd name="T75" fmla="*/ 30580317 h 290202"/>
              <a:gd name="T76" fmla="*/ 21719539 w 288771"/>
              <a:gd name="T77" fmla="*/ 33800677 h 290202"/>
              <a:gd name="T78" fmla="*/ 16195061 w 288771"/>
              <a:gd name="T79" fmla="*/ 46968000 h 290202"/>
              <a:gd name="T80" fmla="*/ 17423296 w 288771"/>
              <a:gd name="T81" fmla="*/ 52692447 h 290202"/>
              <a:gd name="T82" fmla="*/ 58243861 w 288771"/>
              <a:gd name="T83" fmla="*/ 37593560 h 290202"/>
              <a:gd name="T84" fmla="*/ 35991855 w 288771"/>
              <a:gd name="T85" fmla="*/ 2170934 h 290202"/>
              <a:gd name="T86" fmla="*/ 57476653 w 288771"/>
              <a:gd name="T87" fmla="*/ 14193010 h 290202"/>
              <a:gd name="T88" fmla="*/ 30774153 w 288771"/>
              <a:gd name="T89" fmla="*/ 57558804 h 290202"/>
              <a:gd name="T90" fmla="*/ 16501858 w 288771"/>
              <a:gd name="T91" fmla="*/ 54266861 h 290202"/>
              <a:gd name="T92" fmla="*/ 14737490 w 288771"/>
              <a:gd name="T93" fmla="*/ 45894454 h 290202"/>
              <a:gd name="T94" fmla="*/ 20108051 w 288771"/>
              <a:gd name="T95" fmla="*/ 34659230 h 290202"/>
              <a:gd name="T96" fmla="*/ 6910525 w 288771"/>
              <a:gd name="T97" fmla="*/ 33514454 h 290202"/>
              <a:gd name="T98" fmla="*/ 5163 w 288771"/>
              <a:gd name="T99" fmla="*/ 28004307 h 290202"/>
              <a:gd name="T100" fmla="*/ 36299042 w 288771"/>
              <a:gd name="T101" fmla="*/ 453638 h 2902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88771" h="290202">
                <a:moveTo>
                  <a:pt x="144742" y="208171"/>
                </a:moveTo>
                <a:cubicBezTo>
                  <a:pt x="134346" y="208171"/>
                  <a:pt x="125743" y="216416"/>
                  <a:pt x="125743" y="226812"/>
                </a:cubicBezTo>
                <a:cubicBezTo>
                  <a:pt x="125743" y="237207"/>
                  <a:pt x="134346" y="245810"/>
                  <a:pt x="144742" y="245810"/>
                </a:cubicBezTo>
                <a:cubicBezTo>
                  <a:pt x="155138" y="245810"/>
                  <a:pt x="163741" y="237207"/>
                  <a:pt x="163741" y="226812"/>
                </a:cubicBezTo>
                <a:cubicBezTo>
                  <a:pt x="163741" y="216416"/>
                  <a:pt x="155138" y="208171"/>
                  <a:pt x="144742" y="208171"/>
                </a:cubicBezTo>
                <a:close/>
                <a:moveTo>
                  <a:pt x="144742" y="199209"/>
                </a:moveTo>
                <a:cubicBezTo>
                  <a:pt x="159798" y="199209"/>
                  <a:pt x="172344" y="211756"/>
                  <a:pt x="172344" y="226812"/>
                </a:cubicBezTo>
                <a:cubicBezTo>
                  <a:pt x="172344" y="242226"/>
                  <a:pt x="159798" y="254414"/>
                  <a:pt x="144742" y="254414"/>
                </a:cubicBezTo>
                <a:cubicBezTo>
                  <a:pt x="129328" y="254414"/>
                  <a:pt x="117140" y="242226"/>
                  <a:pt x="117140" y="226812"/>
                </a:cubicBezTo>
                <a:cubicBezTo>
                  <a:pt x="117140" y="211756"/>
                  <a:pt x="129328" y="199209"/>
                  <a:pt x="144742" y="199209"/>
                </a:cubicBezTo>
                <a:close/>
                <a:moveTo>
                  <a:pt x="216177" y="167700"/>
                </a:moveTo>
                <a:cubicBezTo>
                  <a:pt x="214353" y="167700"/>
                  <a:pt x="212893" y="167700"/>
                  <a:pt x="211069" y="168062"/>
                </a:cubicBezTo>
                <a:cubicBezTo>
                  <a:pt x="206326" y="169509"/>
                  <a:pt x="201948" y="172764"/>
                  <a:pt x="199395" y="177105"/>
                </a:cubicBezTo>
                <a:cubicBezTo>
                  <a:pt x="193922" y="186148"/>
                  <a:pt x="197206" y="198084"/>
                  <a:pt x="206326" y="203148"/>
                </a:cubicBezTo>
                <a:cubicBezTo>
                  <a:pt x="215812" y="208573"/>
                  <a:pt x="227487" y="205318"/>
                  <a:pt x="232959" y="196275"/>
                </a:cubicBezTo>
                <a:cubicBezTo>
                  <a:pt x="238067" y="187233"/>
                  <a:pt x="235148" y="175296"/>
                  <a:pt x="225662" y="170232"/>
                </a:cubicBezTo>
                <a:cubicBezTo>
                  <a:pt x="222744" y="168424"/>
                  <a:pt x="219460" y="167700"/>
                  <a:pt x="216177" y="167700"/>
                </a:cubicBezTo>
                <a:close/>
                <a:moveTo>
                  <a:pt x="208880" y="159743"/>
                </a:moveTo>
                <a:cubicBezTo>
                  <a:pt x="216177" y="157934"/>
                  <a:pt x="223473" y="158658"/>
                  <a:pt x="230405" y="162275"/>
                </a:cubicBezTo>
                <a:cubicBezTo>
                  <a:pt x="236607" y="166254"/>
                  <a:pt x="241350" y="172403"/>
                  <a:pt x="243174" y="179275"/>
                </a:cubicBezTo>
                <a:cubicBezTo>
                  <a:pt x="245363" y="186509"/>
                  <a:pt x="244269" y="194105"/>
                  <a:pt x="240621" y="200616"/>
                </a:cubicBezTo>
                <a:cubicBezTo>
                  <a:pt x="236607" y="207127"/>
                  <a:pt x="230770" y="211829"/>
                  <a:pt x="223473" y="213637"/>
                </a:cubicBezTo>
                <a:cubicBezTo>
                  <a:pt x="220920" y="214361"/>
                  <a:pt x="218366" y="214723"/>
                  <a:pt x="216177" y="214723"/>
                </a:cubicBezTo>
                <a:cubicBezTo>
                  <a:pt x="211069" y="214723"/>
                  <a:pt x="206326" y="213276"/>
                  <a:pt x="201948" y="210744"/>
                </a:cubicBezTo>
                <a:cubicBezTo>
                  <a:pt x="195381" y="207127"/>
                  <a:pt x="191003" y="200978"/>
                  <a:pt x="188814" y="193743"/>
                </a:cubicBezTo>
                <a:cubicBezTo>
                  <a:pt x="186990" y="186509"/>
                  <a:pt x="188085" y="179275"/>
                  <a:pt x="191733" y="172764"/>
                </a:cubicBezTo>
                <a:cubicBezTo>
                  <a:pt x="195381" y="166254"/>
                  <a:pt x="201584" y="161551"/>
                  <a:pt x="208880" y="159743"/>
                </a:cubicBezTo>
                <a:close/>
                <a:moveTo>
                  <a:pt x="216177" y="85150"/>
                </a:moveTo>
                <a:cubicBezTo>
                  <a:pt x="212893" y="85150"/>
                  <a:pt x="209610" y="86236"/>
                  <a:pt x="206326" y="87682"/>
                </a:cubicBezTo>
                <a:cubicBezTo>
                  <a:pt x="197206" y="93108"/>
                  <a:pt x="193922" y="104683"/>
                  <a:pt x="199395" y="114087"/>
                </a:cubicBezTo>
                <a:cubicBezTo>
                  <a:pt x="201948" y="118428"/>
                  <a:pt x="206326" y="121683"/>
                  <a:pt x="211069" y="122768"/>
                </a:cubicBezTo>
                <a:cubicBezTo>
                  <a:pt x="216177" y="124215"/>
                  <a:pt x="221284" y="123492"/>
                  <a:pt x="225662" y="120960"/>
                </a:cubicBezTo>
                <a:cubicBezTo>
                  <a:pt x="235148" y="115534"/>
                  <a:pt x="238067" y="103959"/>
                  <a:pt x="232959" y="94917"/>
                </a:cubicBezTo>
                <a:cubicBezTo>
                  <a:pt x="229311" y="88767"/>
                  <a:pt x="222744" y="85150"/>
                  <a:pt x="216177" y="85150"/>
                </a:cubicBezTo>
                <a:close/>
                <a:moveTo>
                  <a:pt x="74098" y="84928"/>
                </a:moveTo>
                <a:cubicBezTo>
                  <a:pt x="67641" y="84928"/>
                  <a:pt x="61183" y="88562"/>
                  <a:pt x="57596" y="94740"/>
                </a:cubicBezTo>
                <a:cubicBezTo>
                  <a:pt x="55084" y="99101"/>
                  <a:pt x="54367" y="104189"/>
                  <a:pt x="55802" y="109276"/>
                </a:cubicBezTo>
                <a:cubicBezTo>
                  <a:pt x="57237" y="114001"/>
                  <a:pt x="60466" y="118362"/>
                  <a:pt x="64412" y="120905"/>
                </a:cubicBezTo>
                <a:cubicBezTo>
                  <a:pt x="69076" y="123449"/>
                  <a:pt x="74098" y="124176"/>
                  <a:pt x="79121" y="122722"/>
                </a:cubicBezTo>
                <a:cubicBezTo>
                  <a:pt x="83785" y="121632"/>
                  <a:pt x="87731" y="118362"/>
                  <a:pt x="90242" y="114001"/>
                </a:cubicBezTo>
                <a:cubicBezTo>
                  <a:pt x="95624" y="104552"/>
                  <a:pt x="92754" y="92923"/>
                  <a:pt x="83426" y="87472"/>
                </a:cubicBezTo>
                <a:cubicBezTo>
                  <a:pt x="80556" y="86019"/>
                  <a:pt x="77327" y="84928"/>
                  <a:pt x="74098" y="84928"/>
                </a:cubicBezTo>
                <a:close/>
                <a:moveTo>
                  <a:pt x="223473" y="77193"/>
                </a:moveTo>
                <a:cubicBezTo>
                  <a:pt x="230770" y="79363"/>
                  <a:pt x="236607" y="84065"/>
                  <a:pt x="240621" y="90576"/>
                </a:cubicBezTo>
                <a:cubicBezTo>
                  <a:pt x="244269" y="97087"/>
                  <a:pt x="245363" y="104321"/>
                  <a:pt x="243174" y="111555"/>
                </a:cubicBezTo>
                <a:cubicBezTo>
                  <a:pt x="241350" y="118789"/>
                  <a:pt x="236607" y="124577"/>
                  <a:pt x="230405" y="128555"/>
                </a:cubicBezTo>
                <a:cubicBezTo>
                  <a:pt x="226027" y="131087"/>
                  <a:pt x="220920" y="132173"/>
                  <a:pt x="216177" y="132173"/>
                </a:cubicBezTo>
                <a:cubicBezTo>
                  <a:pt x="213623" y="132173"/>
                  <a:pt x="211069" y="131811"/>
                  <a:pt x="208880" y="131449"/>
                </a:cubicBezTo>
                <a:cubicBezTo>
                  <a:pt x="201584" y="129279"/>
                  <a:pt x="195381" y="124577"/>
                  <a:pt x="191733" y="118428"/>
                </a:cubicBezTo>
                <a:cubicBezTo>
                  <a:pt x="188085" y="111917"/>
                  <a:pt x="186990" y="104321"/>
                  <a:pt x="188814" y="97087"/>
                </a:cubicBezTo>
                <a:cubicBezTo>
                  <a:pt x="191003" y="89853"/>
                  <a:pt x="195381" y="84065"/>
                  <a:pt x="201948" y="80086"/>
                </a:cubicBezTo>
                <a:cubicBezTo>
                  <a:pt x="208515" y="76469"/>
                  <a:pt x="216177" y="75384"/>
                  <a:pt x="223473" y="77193"/>
                </a:cubicBezTo>
                <a:close/>
                <a:moveTo>
                  <a:pt x="66878" y="77070"/>
                </a:moveTo>
                <a:cubicBezTo>
                  <a:pt x="73740" y="75207"/>
                  <a:pt x="81274" y="76025"/>
                  <a:pt x="87731" y="79841"/>
                </a:cubicBezTo>
                <a:cubicBezTo>
                  <a:pt x="101005" y="87472"/>
                  <a:pt x="105669" y="104916"/>
                  <a:pt x="98135" y="118362"/>
                </a:cubicBezTo>
                <a:cubicBezTo>
                  <a:pt x="94548" y="124539"/>
                  <a:pt x="88449" y="129264"/>
                  <a:pt x="81274" y="131444"/>
                </a:cubicBezTo>
                <a:cubicBezTo>
                  <a:pt x="78762" y="131807"/>
                  <a:pt x="76610" y="132171"/>
                  <a:pt x="74098" y="132171"/>
                </a:cubicBezTo>
                <a:cubicBezTo>
                  <a:pt x="69076" y="132171"/>
                  <a:pt x="64412" y="131081"/>
                  <a:pt x="60466" y="128537"/>
                </a:cubicBezTo>
                <a:cubicBezTo>
                  <a:pt x="46833" y="120542"/>
                  <a:pt x="42528" y="103462"/>
                  <a:pt x="50062" y="90379"/>
                </a:cubicBezTo>
                <a:cubicBezTo>
                  <a:pt x="53829" y="83475"/>
                  <a:pt x="60017" y="78932"/>
                  <a:pt x="66878" y="77070"/>
                </a:cubicBezTo>
                <a:close/>
                <a:moveTo>
                  <a:pt x="144742" y="44245"/>
                </a:moveTo>
                <a:cubicBezTo>
                  <a:pt x="134346" y="44245"/>
                  <a:pt x="125743" y="52793"/>
                  <a:pt x="125743" y="63122"/>
                </a:cubicBezTo>
                <a:cubicBezTo>
                  <a:pt x="125743" y="73450"/>
                  <a:pt x="134346" y="81999"/>
                  <a:pt x="144742" y="81999"/>
                </a:cubicBezTo>
                <a:cubicBezTo>
                  <a:pt x="155138" y="81999"/>
                  <a:pt x="163741" y="73450"/>
                  <a:pt x="163741" y="63122"/>
                </a:cubicBezTo>
                <a:cubicBezTo>
                  <a:pt x="163741" y="52793"/>
                  <a:pt x="155138" y="44245"/>
                  <a:pt x="144742" y="44245"/>
                </a:cubicBezTo>
                <a:close/>
                <a:moveTo>
                  <a:pt x="144742" y="35697"/>
                </a:moveTo>
                <a:cubicBezTo>
                  <a:pt x="159798" y="35697"/>
                  <a:pt x="172344" y="48163"/>
                  <a:pt x="172344" y="63122"/>
                </a:cubicBezTo>
                <a:cubicBezTo>
                  <a:pt x="172344" y="78437"/>
                  <a:pt x="159798" y="90903"/>
                  <a:pt x="144742" y="90903"/>
                </a:cubicBezTo>
                <a:cubicBezTo>
                  <a:pt x="129328" y="90903"/>
                  <a:pt x="117140" y="78437"/>
                  <a:pt x="117140" y="63122"/>
                </a:cubicBezTo>
                <a:cubicBezTo>
                  <a:pt x="117140" y="48163"/>
                  <a:pt x="129328" y="35697"/>
                  <a:pt x="144742" y="35697"/>
                </a:cubicBezTo>
                <a:close/>
                <a:moveTo>
                  <a:pt x="168496" y="10946"/>
                </a:moveTo>
                <a:cubicBezTo>
                  <a:pt x="103478" y="-600"/>
                  <a:pt x="38101" y="37284"/>
                  <a:pt x="16548" y="99702"/>
                </a:cubicBezTo>
                <a:cubicBezTo>
                  <a:pt x="11878" y="113412"/>
                  <a:pt x="9364" y="127483"/>
                  <a:pt x="9004" y="141554"/>
                </a:cubicBezTo>
                <a:cubicBezTo>
                  <a:pt x="8645" y="146966"/>
                  <a:pt x="10800" y="152378"/>
                  <a:pt x="15470" y="156347"/>
                </a:cubicBezTo>
                <a:cubicBezTo>
                  <a:pt x="19422" y="159955"/>
                  <a:pt x="25528" y="161398"/>
                  <a:pt x="30916" y="160315"/>
                </a:cubicBezTo>
                <a:lnTo>
                  <a:pt x="66838" y="154182"/>
                </a:lnTo>
                <a:cubicBezTo>
                  <a:pt x="68634" y="153821"/>
                  <a:pt x="70789" y="153821"/>
                  <a:pt x="72585" y="153821"/>
                </a:cubicBezTo>
                <a:cubicBezTo>
                  <a:pt x="84440" y="153821"/>
                  <a:pt x="95216" y="159955"/>
                  <a:pt x="101682" y="170418"/>
                </a:cubicBezTo>
                <a:cubicBezTo>
                  <a:pt x="108507" y="182685"/>
                  <a:pt x="107429" y="197838"/>
                  <a:pt x="98808" y="208662"/>
                </a:cubicBezTo>
                <a:lnTo>
                  <a:pt x="75818" y="236804"/>
                </a:lnTo>
                <a:cubicBezTo>
                  <a:pt x="72226" y="241494"/>
                  <a:pt x="70789" y="247267"/>
                  <a:pt x="71867" y="253040"/>
                </a:cubicBezTo>
                <a:cubicBezTo>
                  <a:pt x="72945" y="258452"/>
                  <a:pt x="76537" y="263142"/>
                  <a:pt x="81566" y="265668"/>
                </a:cubicBezTo>
                <a:cubicBezTo>
                  <a:pt x="93779" y="272523"/>
                  <a:pt x="107429" y="277213"/>
                  <a:pt x="121439" y="279378"/>
                </a:cubicBezTo>
                <a:cubicBezTo>
                  <a:pt x="186098" y="290923"/>
                  <a:pt x="251116" y="252318"/>
                  <a:pt x="272669" y="189540"/>
                </a:cubicBezTo>
                <a:cubicBezTo>
                  <a:pt x="285601" y="151656"/>
                  <a:pt x="281290" y="110526"/>
                  <a:pt x="261174" y="76250"/>
                </a:cubicBezTo>
                <a:cubicBezTo>
                  <a:pt x="241417" y="41974"/>
                  <a:pt x="207292" y="18162"/>
                  <a:pt x="168496" y="10946"/>
                </a:cubicBezTo>
                <a:close/>
                <a:moveTo>
                  <a:pt x="169933" y="2287"/>
                </a:moveTo>
                <a:cubicBezTo>
                  <a:pt x="211602" y="9863"/>
                  <a:pt x="247524" y="35119"/>
                  <a:pt x="269077" y="71559"/>
                </a:cubicBezTo>
                <a:cubicBezTo>
                  <a:pt x="290270" y="108000"/>
                  <a:pt x="294581" y="152378"/>
                  <a:pt x="280931" y="192426"/>
                </a:cubicBezTo>
                <a:cubicBezTo>
                  <a:pt x="260815" y="251236"/>
                  <a:pt x="204777" y="290202"/>
                  <a:pt x="144069" y="290202"/>
                </a:cubicBezTo>
                <a:cubicBezTo>
                  <a:pt x="136167" y="290202"/>
                  <a:pt x="127905" y="289480"/>
                  <a:pt x="119643" y="288037"/>
                </a:cubicBezTo>
                <a:cubicBezTo>
                  <a:pt x="104915" y="285512"/>
                  <a:pt x="90546" y="280460"/>
                  <a:pt x="77255" y="273605"/>
                </a:cubicBezTo>
                <a:cubicBezTo>
                  <a:pt x="70071" y="269997"/>
                  <a:pt x="65042" y="263142"/>
                  <a:pt x="63246" y="254844"/>
                </a:cubicBezTo>
                <a:cubicBezTo>
                  <a:pt x="61450" y="246546"/>
                  <a:pt x="63605" y="237887"/>
                  <a:pt x="68993" y="231392"/>
                </a:cubicBezTo>
                <a:lnTo>
                  <a:pt x="91983" y="203250"/>
                </a:lnTo>
                <a:cubicBezTo>
                  <a:pt x="99886" y="193148"/>
                  <a:pt x="98090" y="181963"/>
                  <a:pt x="94138" y="174747"/>
                </a:cubicBezTo>
                <a:cubicBezTo>
                  <a:pt x="89828" y="167531"/>
                  <a:pt x="80847" y="160676"/>
                  <a:pt x="68275" y="163202"/>
                </a:cubicBezTo>
                <a:lnTo>
                  <a:pt x="32353" y="168975"/>
                </a:lnTo>
                <a:cubicBezTo>
                  <a:pt x="24091" y="170779"/>
                  <a:pt x="16189" y="168253"/>
                  <a:pt x="9364" y="162841"/>
                </a:cubicBezTo>
                <a:cubicBezTo>
                  <a:pt x="3257" y="157429"/>
                  <a:pt x="-335" y="149492"/>
                  <a:pt x="24" y="141193"/>
                </a:cubicBezTo>
                <a:cubicBezTo>
                  <a:pt x="383" y="126040"/>
                  <a:pt x="2898" y="111247"/>
                  <a:pt x="8286" y="96815"/>
                </a:cubicBezTo>
                <a:cubicBezTo>
                  <a:pt x="31276" y="30429"/>
                  <a:pt x="100604" y="-10341"/>
                  <a:pt x="169933" y="22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35" name="Freeform 906">
            <a:extLst>
              <a:ext uri="{FF2B5EF4-FFF2-40B4-BE49-F238E27FC236}">
                <a16:creationId xmlns:a16="http://schemas.microsoft.com/office/drawing/2014/main" id="{CCDACCE4-3890-1F48-A14F-A2D37C3459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728416" y="4745639"/>
            <a:ext cx="427237" cy="392492"/>
          </a:xfrm>
          <a:custGeom>
            <a:avLst/>
            <a:gdLst>
              <a:gd name="T0" fmla="*/ 2147483646 w 805"/>
              <a:gd name="T1" fmla="*/ 2147483646 h 740"/>
              <a:gd name="T2" fmla="*/ 2147483646 w 805"/>
              <a:gd name="T3" fmla="*/ 2147483646 h 740"/>
              <a:gd name="T4" fmla="*/ 2147483646 w 805"/>
              <a:gd name="T5" fmla="*/ 2147483646 h 740"/>
              <a:gd name="T6" fmla="*/ 2147483646 w 805"/>
              <a:gd name="T7" fmla="*/ 2147483646 h 740"/>
              <a:gd name="T8" fmla="*/ 2147483646 w 805"/>
              <a:gd name="T9" fmla="*/ 2147483646 h 740"/>
              <a:gd name="T10" fmla="*/ 2147483646 w 805"/>
              <a:gd name="T11" fmla="*/ 2147483646 h 740"/>
              <a:gd name="T12" fmla="*/ 2147483646 w 805"/>
              <a:gd name="T13" fmla="*/ 2147483646 h 740"/>
              <a:gd name="T14" fmla="*/ 2147483646 w 805"/>
              <a:gd name="T15" fmla="*/ 2147483646 h 740"/>
              <a:gd name="T16" fmla="*/ 2147483646 w 805"/>
              <a:gd name="T17" fmla="*/ 2147483646 h 740"/>
              <a:gd name="T18" fmla="*/ 2147483646 w 805"/>
              <a:gd name="T19" fmla="*/ 2147483646 h 740"/>
              <a:gd name="T20" fmla="*/ 2147483646 w 805"/>
              <a:gd name="T21" fmla="*/ 2147483646 h 740"/>
              <a:gd name="T22" fmla="*/ 2147483646 w 805"/>
              <a:gd name="T23" fmla="*/ 2147483646 h 740"/>
              <a:gd name="T24" fmla="*/ 2147483646 w 805"/>
              <a:gd name="T25" fmla="*/ 2147483646 h 740"/>
              <a:gd name="T26" fmla="*/ 2147483646 w 805"/>
              <a:gd name="T27" fmla="*/ 2147483646 h 740"/>
              <a:gd name="T28" fmla="*/ 2147483646 w 805"/>
              <a:gd name="T29" fmla="*/ 2147483646 h 740"/>
              <a:gd name="T30" fmla="*/ 2147483646 w 805"/>
              <a:gd name="T31" fmla="*/ 2147483646 h 740"/>
              <a:gd name="T32" fmla="*/ 2147483646 w 805"/>
              <a:gd name="T33" fmla="*/ 2147483646 h 740"/>
              <a:gd name="T34" fmla="*/ 2147483646 w 805"/>
              <a:gd name="T35" fmla="*/ 2147483646 h 740"/>
              <a:gd name="T36" fmla="*/ 2147483646 w 805"/>
              <a:gd name="T37" fmla="*/ 2147483646 h 740"/>
              <a:gd name="T38" fmla="*/ 2147483646 w 805"/>
              <a:gd name="T39" fmla="*/ 2147483646 h 740"/>
              <a:gd name="T40" fmla="*/ 2147483646 w 805"/>
              <a:gd name="T41" fmla="*/ 2147483646 h 740"/>
              <a:gd name="T42" fmla="*/ 2147483646 w 805"/>
              <a:gd name="T43" fmla="*/ 2147483646 h 740"/>
              <a:gd name="T44" fmla="*/ 2147483646 w 805"/>
              <a:gd name="T45" fmla="*/ 2147483646 h 740"/>
              <a:gd name="T46" fmla="*/ 2147483646 w 805"/>
              <a:gd name="T47" fmla="*/ 2147483646 h 740"/>
              <a:gd name="T48" fmla="*/ 2147483646 w 805"/>
              <a:gd name="T49" fmla="*/ 2147483646 h 740"/>
              <a:gd name="T50" fmla="*/ 2147483646 w 805"/>
              <a:gd name="T51" fmla="*/ 2147483646 h 740"/>
              <a:gd name="T52" fmla="*/ 2147483646 w 805"/>
              <a:gd name="T53" fmla="*/ 2147483646 h 740"/>
              <a:gd name="T54" fmla="*/ 2147483646 w 805"/>
              <a:gd name="T55" fmla="*/ 2147483646 h 740"/>
              <a:gd name="T56" fmla="*/ 2147483646 w 805"/>
              <a:gd name="T57" fmla="*/ 2147483646 h 740"/>
              <a:gd name="T58" fmla="*/ 2147483646 w 805"/>
              <a:gd name="T59" fmla="*/ 2147483646 h 740"/>
              <a:gd name="T60" fmla="*/ 2147483646 w 805"/>
              <a:gd name="T61" fmla="*/ 2147483646 h 740"/>
              <a:gd name="T62" fmla="*/ 2147483646 w 805"/>
              <a:gd name="T63" fmla="*/ 2147483646 h 740"/>
              <a:gd name="T64" fmla="*/ 2147483646 w 805"/>
              <a:gd name="T65" fmla="*/ 2147483646 h 740"/>
              <a:gd name="T66" fmla="*/ 2147483646 w 805"/>
              <a:gd name="T67" fmla="*/ 0 h 740"/>
              <a:gd name="T68" fmla="*/ 2147483646 w 805"/>
              <a:gd name="T69" fmla="*/ 0 h 740"/>
              <a:gd name="T70" fmla="*/ 2147483646 w 805"/>
              <a:gd name="T71" fmla="*/ 0 h 740"/>
              <a:gd name="T72" fmla="*/ 2147483646 w 805"/>
              <a:gd name="T73" fmla="*/ 2147483646 h 740"/>
              <a:gd name="T74" fmla="*/ 2147483646 w 805"/>
              <a:gd name="T75" fmla="*/ 2147483646 h 740"/>
              <a:gd name="T76" fmla="*/ 2147483646 w 805"/>
              <a:gd name="T77" fmla="*/ 2147483646 h 740"/>
              <a:gd name="T78" fmla="*/ 2147483646 w 805"/>
              <a:gd name="T79" fmla="*/ 2147483646 h 740"/>
              <a:gd name="T80" fmla="*/ 0 w 805"/>
              <a:gd name="T81" fmla="*/ 2147483646 h 740"/>
              <a:gd name="T82" fmla="*/ 0 w 805"/>
              <a:gd name="T83" fmla="*/ 2147483646 h 740"/>
              <a:gd name="T84" fmla="*/ 2147483646 w 805"/>
              <a:gd name="T85" fmla="*/ 2147483646 h 740"/>
              <a:gd name="T86" fmla="*/ 2147483646 w 805"/>
              <a:gd name="T87" fmla="*/ 2147483646 h 740"/>
              <a:gd name="T88" fmla="*/ 2147483646 w 805"/>
              <a:gd name="T89" fmla="*/ 2147483646 h 740"/>
              <a:gd name="T90" fmla="*/ 2147483646 w 805"/>
              <a:gd name="T91" fmla="*/ 2147483646 h 740"/>
              <a:gd name="T92" fmla="*/ 2147483646 w 805"/>
              <a:gd name="T93" fmla="*/ 2147483646 h 740"/>
              <a:gd name="T94" fmla="*/ 2147483646 w 805"/>
              <a:gd name="T95" fmla="*/ 2147483646 h 74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05" h="740">
                <a:moveTo>
                  <a:pt x="109" y="715"/>
                </a:moveTo>
                <a:lnTo>
                  <a:pt x="158" y="564"/>
                </a:lnTo>
                <a:lnTo>
                  <a:pt x="646" y="564"/>
                </a:lnTo>
                <a:lnTo>
                  <a:pt x="693" y="715"/>
                </a:lnTo>
                <a:lnTo>
                  <a:pt x="109" y="715"/>
                </a:lnTo>
                <a:close/>
                <a:moveTo>
                  <a:pt x="318" y="61"/>
                </a:moveTo>
                <a:lnTo>
                  <a:pt x="318" y="61"/>
                </a:lnTo>
                <a:cubicBezTo>
                  <a:pt x="324" y="39"/>
                  <a:pt x="345" y="25"/>
                  <a:pt x="368" y="25"/>
                </a:cubicBezTo>
                <a:lnTo>
                  <a:pt x="435" y="25"/>
                </a:lnTo>
                <a:cubicBezTo>
                  <a:pt x="458" y="25"/>
                  <a:pt x="478" y="39"/>
                  <a:pt x="485" y="61"/>
                </a:cubicBezTo>
                <a:lnTo>
                  <a:pt x="522" y="176"/>
                </a:lnTo>
                <a:lnTo>
                  <a:pt x="281" y="176"/>
                </a:lnTo>
                <a:lnTo>
                  <a:pt x="318" y="61"/>
                </a:lnTo>
                <a:close/>
                <a:moveTo>
                  <a:pt x="273" y="200"/>
                </a:moveTo>
                <a:lnTo>
                  <a:pt x="530" y="200"/>
                </a:lnTo>
                <a:lnTo>
                  <a:pt x="552" y="270"/>
                </a:lnTo>
                <a:lnTo>
                  <a:pt x="251" y="270"/>
                </a:lnTo>
                <a:lnTo>
                  <a:pt x="273" y="200"/>
                </a:lnTo>
                <a:close/>
                <a:moveTo>
                  <a:pt x="243" y="294"/>
                </a:moveTo>
                <a:lnTo>
                  <a:pt x="559" y="294"/>
                </a:lnTo>
                <a:lnTo>
                  <a:pt x="607" y="445"/>
                </a:lnTo>
                <a:lnTo>
                  <a:pt x="195" y="445"/>
                </a:lnTo>
                <a:lnTo>
                  <a:pt x="243" y="294"/>
                </a:lnTo>
                <a:close/>
                <a:moveTo>
                  <a:pt x="188" y="470"/>
                </a:moveTo>
                <a:lnTo>
                  <a:pt x="616" y="470"/>
                </a:lnTo>
                <a:lnTo>
                  <a:pt x="637" y="540"/>
                </a:lnTo>
                <a:lnTo>
                  <a:pt x="165" y="540"/>
                </a:lnTo>
                <a:lnTo>
                  <a:pt x="188" y="470"/>
                </a:lnTo>
                <a:close/>
                <a:moveTo>
                  <a:pt x="791" y="715"/>
                </a:moveTo>
                <a:lnTo>
                  <a:pt x="719" y="715"/>
                </a:lnTo>
                <a:lnTo>
                  <a:pt x="509" y="54"/>
                </a:lnTo>
                <a:cubicBezTo>
                  <a:pt x="498" y="22"/>
                  <a:pt x="469" y="0"/>
                  <a:pt x="435" y="0"/>
                </a:cubicBezTo>
                <a:lnTo>
                  <a:pt x="368" y="0"/>
                </a:lnTo>
                <a:cubicBezTo>
                  <a:pt x="334" y="0"/>
                  <a:pt x="304" y="22"/>
                  <a:pt x="294" y="54"/>
                </a:cubicBezTo>
                <a:lnTo>
                  <a:pt x="84" y="715"/>
                </a:lnTo>
                <a:lnTo>
                  <a:pt x="11" y="715"/>
                </a:lnTo>
                <a:cubicBezTo>
                  <a:pt x="5" y="715"/>
                  <a:pt x="0" y="721"/>
                  <a:pt x="0" y="727"/>
                </a:cubicBezTo>
                <a:cubicBezTo>
                  <a:pt x="0" y="734"/>
                  <a:pt x="5" y="739"/>
                  <a:pt x="11" y="739"/>
                </a:cubicBezTo>
                <a:lnTo>
                  <a:pt x="791" y="739"/>
                </a:lnTo>
                <a:cubicBezTo>
                  <a:pt x="798" y="739"/>
                  <a:pt x="804" y="734"/>
                  <a:pt x="804" y="727"/>
                </a:cubicBezTo>
                <a:cubicBezTo>
                  <a:pt x="804" y="721"/>
                  <a:pt x="798" y="715"/>
                  <a:pt x="791" y="7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36" name="Freeform 1029">
            <a:extLst>
              <a:ext uri="{FF2B5EF4-FFF2-40B4-BE49-F238E27FC236}">
                <a16:creationId xmlns:a16="http://schemas.microsoft.com/office/drawing/2014/main" id="{BC2D070F-4B13-1D42-B331-FFD32CF931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50940" y="4728267"/>
            <a:ext cx="427237" cy="427237"/>
          </a:xfrm>
          <a:custGeom>
            <a:avLst/>
            <a:gdLst>
              <a:gd name="T0" fmla="*/ 14714003 w 290151"/>
              <a:gd name="T1" fmla="*/ 61047718 h 290151"/>
              <a:gd name="T2" fmla="*/ 41637083 w 290151"/>
              <a:gd name="T3" fmla="*/ 55334334 h 290151"/>
              <a:gd name="T4" fmla="*/ 27314572 w 290151"/>
              <a:gd name="T5" fmla="*/ 50247092 h 290151"/>
              <a:gd name="T6" fmla="*/ 35610981 w 290151"/>
              <a:gd name="T7" fmla="*/ 53455650 h 290151"/>
              <a:gd name="T8" fmla="*/ 27314572 w 290151"/>
              <a:gd name="T9" fmla="*/ 50247092 h 290151"/>
              <a:gd name="T10" fmla="*/ 29079721 w 290151"/>
              <a:gd name="T11" fmla="*/ 22131929 h 290151"/>
              <a:gd name="T12" fmla="*/ 23416081 w 290151"/>
              <a:gd name="T13" fmla="*/ 23371872 h 290151"/>
              <a:gd name="T14" fmla="*/ 27295267 w 290151"/>
              <a:gd name="T15" fmla="*/ 27711696 h 290151"/>
              <a:gd name="T16" fmla="*/ 30864287 w 290151"/>
              <a:gd name="T17" fmla="*/ 30346650 h 290151"/>
              <a:gd name="T18" fmla="*/ 36217629 w 290151"/>
              <a:gd name="T19" fmla="*/ 32671516 h 290151"/>
              <a:gd name="T20" fmla="*/ 35596500 w 290151"/>
              <a:gd name="T21" fmla="*/ 26859111 h 290151"/>
              <a:gd name="T22" fmla="*/ 34278037 w 290151"/>
              <a:gd name="T23" fmla="*/ 22597296 h 290151"/>
              <a:gd name="T24" fmla="*/ 31329600 w 290151"/>
              <a:gd name="T25" fmla="*/ 17637381 h 290151"/>
              <a:gd name="T26" fmla="*/ 32183188 w 290151"/>
              <a:gd name="T27" fmla="*/ 15080201 h 290151"/>
              <a:gd name="T28" fmla="*/ 41415699 w 290151"/>
              <a:gd name="T29" fmla="*/ 21744711 h 290151"/>
              <a:gd name="T30" fmla="*/ 41881247 w 290151"/>
              <a:gd name="T31" fmla="*/ 23371872 h 290151"/>
              <a:gd name="T32" fmla="*/ 38390006 w 290151"/>
              <a:gd name="T33" fmla="*/ 34221565 h 290151"/>
              <a:gd name="T34" fmla="*/ 36993420 w 290151"/>
              <a:gd name="T35" fmla="*/ 35151353 h 290151"/>
              <a:gd name="T36" fmla="*/ 25665982 w 290151"/>
              <a:gd name="T37" fmla="*/ 35151353 h 290151"/>
              <a:gd name="T38" fmla="*/ 24657307 w 290151"/>
              <a:gd name="T39" fmla="*/ 35151353 h 290151"/>
              <a:gd name="T40" fmla="*/ 25355582 w 290151"/>
              <a:gd name="T41" fmla="*/ 27866737 h 290151"/>
              <a:gd name="T42" fmla="*/ 20467950 w 290151"/>
              <a:gd name="T43" fmla="*/ 22442160 h 290151"/>
              <a:gd name="T44" fmla="*/ 27605474 w 290151"/>
              <a:gd name="T45" fmla="*/ 20892274 h 290151"/>
              <a:gd name="T46" fmla="*/ 55568498 w 290151"/>
              <a:gd name="T47" fmla="*/ 6965492 h 290151"/>
              <a:gd name="T48" fmla="*/ 50246387 w 290151"/>
              <a:gd name="T49" fmla="*/ 26375720 h 290151"/>
              <a:gd name="T50" fmla="*/ 49228989 w 290151"/>
              <a:gd name="T51" fmla="*/ 35611377 h 290151"/>
              <a:gd name="T52" fmla="*/ 61047011 w 290151"/>
              <a:gd name="T53" fmla="*/ 6965492 h 290151"/>
              <a:gd name="T54" fmla="*/ 1956340 w 290151"/>
              <a:gd name="T55" fmla="*/ 6965492 h 290151"/>
              <a:gd name="T56" fmla="*/ 13696802 w 290151"/>
              <a:gd name="T57" fmla="*/ 35611377 h 290151"/>
              <a:gd name="T58" fmla="*/ 12678992 w 290151"/>
              <a:gd name="T59" fmla="*/ 26375720 h 290151"/>
              <a:gd name="T60" fmla="*/ 7278798 w 290151"/>
              <a:gd name="T61" fmla="*/ 6965492 h 290151"/>
              <a:gd name="T62" fmla="*/ 14635259 w 290151"/>
              <a:gd name="T63" fmla="*/ 1956340 h 290151"/>
              <a:gd name="T64" fmla="*/ 42889588 w 290151"/>
              <a:gd name="T65" fmla="*/ 7669733 h 290151"/>
              <a:gd name="T66" fmla="*/ 42889588 w 290151"/>
              <a:gd name="T67" fmla="*/ 9548525 h 290151"/>
              <a:gd name="T68" fmla="*/ 14635259 w 290151"/>
              <a:gd name="T69" fmla="*/ 26375720 h 290151"/>
              <a:gd name="T70" fmla="*/ 27314572 w 290151"/>
              <a:gd name="T71" fmla="*/ 43437776 h 290151"/>
              <a:gd name="T72" fmla="*/ 35610981 w 290151"/>
              <a:gd name="T73" fmla="*/ 48290318 h 290151"/>
              <a:gd name="T74" fmla="*/ 36236958 w 290151"/>
              <a:gd name="T75" fmla="*/ 42498784 h 290151"/>
              <a:gd name="T76" fmla="*/ 48289704 w 290151"/>
              <a:gd name="T77" fmla="*/ 1956340 h 290151"/>
              <a:gd name="T78" fmla="*/ 11113527 w 290151"/>
              <a:gd name="T79" fmla="*/ 0 h 290151"/>
              <a:gd name="T80" fmla="*/ 52750984 w 290151"/>
              <a:gd name="T81" fmla="*/ 938509 h 290151"/>
              <a:gd name="T82" fmla="*/ 50246387 w 290151"/>
              <a:gd name="T83" fmla="*/ 1956340 h 290151"/>
              <a:gd name="T84" fmla="*/ 55568498 w 290151"/>
              <a:gd name="T85" fmla="*/ 5086810 h 290151"/>
              <a:gd name="T86" fmla="*/ 62925261 w 290151"/>
              <a:gd name="T87" fmla="*/ 6104597 h 290151"/>
              <a:gd name="T88" fmla="*/ 49228989 w 290151"/>
              <a:gd name="T89" fmla="*/ 37489643 h 290151"/>
              <a:gd name="T90" fmla="*/ 37489069 w 290151"/>
              <a:gd name="T91" fmla="*/ 44142321 h 290151"/>
              <a:gd name="T92" fmla="*/ 39132849 w 290151"/>
              <a:gd name="T93" fmla="*/ 48290318 h 290151"/>
              <a:gd name="T94" fmla="*/ 39132849 w 290151"/>
              <a:gd name="T95" fmla="*/ 50247092 h 290151"/>
              <a:gd name="T96" fmla="*/ 37489069 w 290151"/>
              <a:gd name="T97" fmla="*/ 53455650 h 290151"/>
              <a:gd name="T98" fmla="*/ 50246387 w 290151"/>
              <a:gd name="T99" fmla="*/ 61986843 h 290151"/>
              <a:gd name="T100" fmla="*/ 13696802 w 290151"/>
              <a:gd name="T101" fmla="*/ 62925835 h 290151"/>
              <a:gd name="T102" fmla="*/ 21288280 w 290151"/>
              <a:gd name="T103" fmla="*/ 53455650 h 290151"/>
              <a:gd name="T104" fmla="*/ 25436286 w 290151"/>
              <a:gd name="T105" fmla="*/ 50247092 h 290151"/>
              <a:gd name="T106" fmla="*/ 22853678 w 290151"/>
              <a:gd name="T107" fmla="*/ 49307653 h 290151"/>
              <a:gd name="T108" fmla="*/ 25436286 w 290151"/>
              <a:gd name="T109" fmla="*/ 48290318 h 290151"/>
              <a:gd name="T110" fmla="*/ 16357378 w 290151"/>
              <a:gd name="T111" fmla="*/ 37489643 h 290151"/>
              <a:gd name="T112" fmla="*/ 0 w 290151"/>
              <a:gd name="T113" fmla="*/ 23871034 h 290151"/>
              <a:gd name="T114" fmla="*/ 938509 w 290151"/>
              <a:gd name="T115" fmla="*/ 5086810 h 290151"/>
              <a:gd name="T116" fmla="*/ 12678992 w 290151"/>
              <a:gd name="T117" fmla="*/ 7513264 h 290151"/>
              <a:gd name="T118" fmla="*/ 11113527 w 290151"/>
              <a:gd name="T119" fmla="*/ 1956340 h 290151"/>
              <a:gd name="T120" fmla="*/ 11113527 w 290151"/>
              <a:gd name="T121" fmla="*/ 0 h 29015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90151" h="290151">
                <a:moveTo>
                  <a:pt x="98161" y="255146"/>
                </a:moveTo>
                <a:cubicBezTo>
                  <a:pt x="82642" y="255146"/>
                  <a:pt x="70011" y="266694"/>
                  <a:pt x="67846" y="281490"/>
                </a:cubicBezTo>
                <a:lnTo>
                  <a:pt x="222305" y="281490"/>
                </a:lnTo>
                <a:cubicBezTo>
                  <a:pt x="220501" y="266694"/>
                  <a:pt x="207509" y="255146"/>
                  <a:pt x="191991" y="255146"/>
                </a:cubicBezTo>
                <a:lnTo>
                  <a:pt x="98161" y="255146"/>
                </a:lnTo>
                <a:close/>
                <a:moveTo>
                  <a:pt x="125949" y="231688"/>
                </a:moveTo>
                <a:lnTo>
                  <a:pt x="125949" y="246484"/>
                </a:lnTo>
                <a:lnTo>
                  <a:pt x="164203" y="246484"/>
                </a:lnTo>
                <a:lnTo>
                  <a:pt x="164203" y="231688"/>
                </a:lnTo>
                <a:lnTo>
                  <a:pt x="125949" y="231688"/>
                </a:lnTo>
                <a:close/>
                <a:moveTo>
                  <a:pt x="144462" y="81326"/>
                </a:moveTo>
                <a:lnTo>
                  <a:pt x="134088" y="102051"/>
                </a:lnTo>
                <a:cubicBezTo>
                  <a:pt x="133372" y="103480"/>
                  <a:pt x="132299" y="104195"/>
                  <a:pt x="130868" y="104195"/>
                </a:cubicBezTo>
                <a:lnTo>
                  <a:pt x="107972" y="107768"/>
                </a:lnTo>
                <a:lnTo>
                  <a:pt x="124428" y="123848"/>
                </a:lnTo>
                <a:cubicBezTo>
                  <a:pt x="125502" y="124920"/>
                  <a:pt x="125859" y="126350"/>
                  <a:pt x="125859" y="127779"/>
                </a:cubicBezTo>
                <a:lnTo>
                  <a:pt x="121924" y="150648"/>
                </a:lnTo>
                <a:lnTo>
                  <a:pt x="142316" y="139928"/>
                </a:lnTo>
                <a:cubicBezTo>
                  <a:pt x="143747" y="139214"/>
                  <a:pt x="145178" y="139214"/>
                  <a:pt x="146251" y="139928"/>
                </a:cubicBezTo>
                <a:lnTo>
                  <a:pt x="167000" y="150648"/>
                </a:lnTo>
                <a:lnTo>
                  <a:pt x="163065" y="127779"/>
                </a:lnTo>
                <a:cubicBezTo>
                  <a:pt x="162707" y="126350"/>
                  <a:pt x="163065" y="124920"/>
                  <a:pt x="164138" y="123848"/>
                </a:cubicBezTo>
                <a:lnTo>
                  <a:pt x="180952" y="107768"/>
                </a:lnTo>
                <a:lnTo>
                  <a:pt x="158057" y="104195"/>
                </a:lnTo>
                <a:cubicBezTo>
                  <a:pt x="156626" y="104195"/>
                  <a:pt x="155552" y="103480"/>
                  <a:pt x="154837" y="102051"/>
                </a:cubicBezTo>
                <a:lnTo>
                  <a:pt x="144462" y="81326"/>
                </a:lnTo>
                <a:close/>
                <a:moveTo>
                  <a:pt x="140527" y="69534"/>
                </a:moveTo>
                <a:cubicBezTo>
                  <a:pt x="141958" y="66675"/>
                  <a:pt x="146966" y="66675"/>
                  <a:pt x="148397" y="69534"/>
                </a:cubicBezTo>
                <a:lnTo>
                  <a:pt x="161634" y="96334"/>
                </a:lnTo>
                <a:lnTo>
                  <a:pt x="190969" y="100264"/>
                </a:lnTo>
                <a:cubicBezTo>
                  <a:pt x="192758" y="100622"/>
                  <a:pt x="193831" y="101694"/>
                  <a:pt x="194547" y="103480"/>
                </a:cubicBezTo>
                <a:cubicBezTo>
                  <a:pt x="194904" y="104910"/>
                  <a:pt x="194547" y="106696"/>
                  <a:pt x="193116" y="107768"/>
                </a:cubicBezTo>
                <a:lnTo>
                  <a:pt x="172009" y="128494"/>
                </a:lnTo>
                <a:lnTo>
                  <a:pt x="177017" y="157795"/>
                </a:lnTo>
                <a:cubicBezTo>
                  <a:pt x="177375" y="159224"/>
                  <a:pt x="176659" y="161011"/>
                  <a:pt x="175586" y="162083"/>
                </a:cubicBezTo>
                <a:cubicBezTo>
                  <a:pt x="173797" y="162798"/>
                  <a:pt x="172366" y="163155"/>
                  <a:pt x="170578" y="162083"/>
                </a:cubicBezTo>
                <a:lnTo>
                  <a:pt x="144462" y="148504"/>
                </a:lnTo>
                <a:lnTo>
                  <a:pt x="118347" y="162083"/>
                </a:lnTo>
                <a:cubicBezTo>
                  <a:pt x="117631" y="162798"/>
                  <a:pt x="116916" y="162798"/>
                  <a:pt x="116200" y="162798"/>
                </a:cubicBezTo>
                <a:cubicBezTo>
                  <a:pt x="115127" y="162798"/>
                  <a:pt x="114412" y="162440"/>
                  <a:pt x="113696" y="162083"/>
                </a:cubicBezTo>
                <a:cubicBezTo>
                  <a:pt x="112265" y="161011"/>
                  <a:pt x="111550" y="159224"/>
                  <a:pt x="111550" y="157795"/>
                </a:cubicBezTo>
                <a:lnTo>
                  <a:pt x="116916" y="128494"/>
                </a:lnTo>
                <a:lnTo>
                  <a:pt x="95451" y="107768"/>
                </a:lnTo>
                <a:cubicBezTo>
                  <a:pt x="94378" y="106696"/>
                  <a:pt x="93662" y="104910"/>
                  <a:pt x="94378" y="103480"/>
                </a:cubicBezTo>
                <a:cubicBezTo>
                  <a:pt x="94735" y="101694"/>
                  <a:pt x="96524" y="100622"/>
                  <a:pt x="97955" y="100264"/>
                </a:cubicBezTo>
                <a:lnTo>
                  <a:pt x="127290" y="96334"/>
                </a:lnTo>
                <a:lnTo>
                  <a:pt x="140527" y="69534"/>
                </a:lnTo>
                <a:close/>
                <a:moveTo>
                  <a:pt x="256228" y="32118"/>
                </a:moveTo>
                <a:cubicBezTo>
                  <a:pt x="242875" y="32118"/>
                  <a:pt x="231688" y="43306"/>
                  <a:pt x="231688" y="57380"/>
                </a:cubicBezTo>
                <a:lnTo>
                  <a:pt x="231688" y="121618"/>
                </a:lnTo>
                <a:cubicBezTo>
                  <a:pt x="231688" y="137136"/>
                  <a:pt x="227357" y="151572"/>
                  <a:pt x="220140" y="164203"/>
                </a:cubicBezTo>
                <a:lnTo>
                  <a:pt x="226997" y="164203"/>
                </a:lnTo>
                <a:cubicBezTo>
                  <a:pt x="256950" y="164203"/>
                  <a:pt x="281490" y="140023"/>
                  <a:pt x="281490" y="110070"/>
                </a:cubicBezTo>
                <a:lnTo>
                  <a:pt x="281490" y="32118"/>
                </a:lnTo>
                <a:lnTo>
                  <a:pt x="256228" y="32118"/>
                </a:lnTo>
                <a:close/>
                <a:moveTo>
                  <a:pt x="9022" y="32118"/>
                </a:moveTo>
                <a:lnTo>
                  <a:pt x="9022" y="110070"/>
                </a:lnTo>
                <a:cubicBezTo>
                  <a:pt x="9022" y="140023"/>
                  <a:pt x="32840" y="164203"/>
                  <a:pt x="63155" y="164203"/>
                </a:cubicBezTo>
                <a:lnTo>
                  <a:pt x="70011" y="164203"/>
                </a:lnTo>
                <a:cubicBezTo>
                  <a:pt x="62794" y="151572"/>
                  <a:pt x="58463" y="137136"/>
                  <a:pt x="58463" y="121618"/>
                </a:cubicBezTo>
                <a:lnTo>
                  <a:pt x="58463" y="57380"/>
                </a:lnTo>
                <a:cubicBezTo>
                  <a:pt x="58463" y="43306"/>
                  <a:pt x="47276" y="32118"/>
                  <a:pt x="33562" y="32118"/>
                </a:cubicBezTo>
                <a:lnTo>
                  <a:pt x="9022" y="32118"/>
                </a:lnTo>
                <a:close/>
                <a:moveTo>
                  <a:pt x="67485" y="9022"/>
                </a:moveTo>
                <a:lnTo>
                  <a:pt x="67485" y="35366"/>
                </a:lnTo>
                <a:lnTo>
                  <a:pt x="197765" y="35366"/>
                </a:lnTo>
                <a:cubicBezTo>
                  <a:pt x="200291" y="35366"/>
                  <a:pt x="202096" y="37171"/>
                  <a:pt x="202096" y="39697"/>
                </a:cubicBezTo>
                <a:cubicBezTo>
                  <a:pt x="202096" y="41862"/>
                  <a:pt x="200291" y="44028"/>
                  <a:pt x="197765" y="44028"/>
                </a:cubicBezTo>
                <a:lnTo>
                  <a:pt x="67485" y="44028"/>
                </a:lnTo>
                <a:lnTo>
                  <a:pt x="67485" y="121618"/>
                </a:lnTo>
                <a:cubicBezTo>
                  <a:pt x="67485" y="155902"/>
                  <a:pt x="90221" y="186217"/>
                  <a:pt x="122701" y="195961"/>
                </a:cubicBezTo>
                <a:cubicBezTo>
                  <a:pt x="124866" y="196682"/>
                  <a:pt x="125949" y="198487"/>
                  <a:pt x="125949" y="200291"/>
                </a:cubicBezTo>
                <a:lnTo>
                  <a:pt x="125949" y="222666"/>
                </a:lnTo>
                <a:lnTo>
                  <a:pt x="164203" y="222666"/>
                </a:lnTo>
                <a:lnTo>
                  <a:pt x="164203" y="200291"/>
                </a:lnTo>
                <a:cubicBezTo>
                  <a:pt x="164203" y="198487"/>
                  <a:pt x="165646" y="196682"/>
                  <a:pt x="167090" y="195961"/>
                </a:cubicBezTo>
                <a:cubicBezTo>
                  <a:pt x="199930" y="186217"/>
                  <a:pt x="222666" y="155902"/>
                  <a:pt x="222666" y="121618"/>
                </a:cubicBezTo>
                <a:lnTo>
                  <a:pt x="222666" y="9022"/>
                </a:lnTo>
                <a:lnTo>
                  <a:pt x="67485" y="9022"/>
                </a:lnTo>
                <a:close/>
                <a:moveTo>
                  <a:pt x="51245" y="0"/>
                </a:moveTo>
                <a:lnTo>
                  <a:pt x="238906" y="0"/>
                </a:lnTo>
                <a:cubicBezTo>
                  <a:pt x="241432" y="0"/>
                  <a:pt x="243236" y="1804"/>
                  <a:pt x="243236" y="4330"/>
                </a:cubicBezTo>
                <a:cubicBezTo>
                  <a:pt x="243236" y="6857"/>
                  <a:pt x="241432" y="9022"/>
                  <a:pt x="238906" y="9022"/>
                </a:cubicBezTo>
                <a:lnTo>
                  <a:pt x="231688" y="9022"/>
                </a:lnTo>
                <a:lnTo>
                  <a:pt x="231688" y="34645"/>
                </a:lnTo>
                <a:cubicBezTo>
                  <a:pt x="237823" y="27788"/>
                  <a:pt x="246484" y="23457"/>
                  <a:pt x="256228" y="23457"/>
                </a:cubicBezTo>
                <a:lnTo>
                  <a:pt x="285821" y="23457"/>
                </a:lnTo>
                <a:cubicBezTo>
                  <a:pt x="287986" y="23457"/>
                  <a:pt x="290151" y="25262"/>
                  <a:pt x="290151" y="28149"/>
                </a:cubicBezTo>
                <a:lnTo>
                  <a:pt x="290151" y="110070"/>
                </a:lnTo>
                <a:cubicBezTo>
                  <a:pt x="290151" y="144715"/>
                  <a:pt x="262002" y="172864"/>
                  <a:pt x="226997" y="172864"/>
                </a:cubicBezTo>
                <a:lnTo>
                  <a:pt x="214366" y="172864"/>
                </a:lnTo>
                <a:cubicBezTo>
                  <a:pt x="204261" y="186938"/>
                  <a:pt x="189825" y="197765"/>
                  <a:pt x="172864" y="203539"/>
                </a:cubicBezTo>
                <a:lnTo>
                  <a:pt x="172864" y="222666"/>
                </a:lnTo>
                <a:lnTo>
                  <a:pt x="180442" y="222666"/>
                </a:lnTo>
                <a:cubicBezTo>
                  <a:pt x="182608" y="222666"/>
                  <a:pt x="184412" y="224831"/>
                  <a:pt x="184412" y="227357"/>
                </a:cubicBezTo>
                <a:cubicBezTo>
                  <a:pt x="184412" y="229884"/>
                  <a:pt x="182608" y="231688"/>
                  <a:pt x="180442" y="231688"/>
                </a:cubicBezTo>
                <a:lnTo>
                  <a:pt x="172864" y="231688"/>
                </a:lnTo>
                <a:lnTo>
                  <a:pt x="172864" y="246484"/>
                </a:lnTo>
                <a:lnTo>
                  <a:pt x="191991" y="246484"/>
                </a:lnTo>
                <a:cubicBezTo>
                  <a:pt x="213644" y="246484"/>
                  <a:pt x="231688" y="264168"/>
                  <a:pt x="231688" y="285821"/>
                </a:cubicBezTo>
                <a:cubicBezTo>
                  <a:pt x="231688" y="288347"/>
                  <a:pt x="229523" y="290151"/>
                  <a:pt x="226997" y="290151"/>
                </a:cubicBezTo>
                <a:lnTo>
                  <a:pt x="63155" y="290151"/>
                </a:lnTo>
                <a:cubicBezTo>
                  <a:pt x="60628" y="290151"/>
                  <a:pt x="58463" y="288347"/>
                  <a:pt x="58463" y="285821"/>
                </a:cubicBezTo>
                <a:cubicBezTo>
                  <a:pt x="58463" y="264168"/>
                  <a:pt x="76507" y="246484"/>
                  <a:pt x="98161" y="246484"/>
                </a:cubicBezTo>
                <a:lnTo>
                  <a:pt x="117288" y="246484"/>
                </a:lnTo>
                <a:lnTo>
                  <a:pt x="117288" y="231688"/>
                </a:lnTo>
                <a:lnTo>
                  <a:pt x="110070" y="231688"/>
                </a:lnTo>
                <a:cubicBezTo>
                  <a:pt x="107544" y="231688"/>
                  <a:pt x="105379" y="229884"/>
                  <a:pt x="105379" y="227357"/>
                </a:cubicBezTo>
                <a:cubicBezTo>
                  <a:pt x="105379" y="224831"/>
                  <a:pt x="107544" y="222666"/>
                  <a:pt x="110070" y="222666"/>
                </a:cubicBezTo>
                <a:lnTo>
                  <a:pt x="117288" y="222666"/>
                </a:lnTo>
                <a:lnTo>
                  <a:pt x="117288" y="203539"/>
                </a:lnTo>
                <a:cubicBezTo>
                  <a:pt x="100326" y="197765"/>
                  <a:pt x="85890" y="186938"/>
                  <a:pt x="75425" y="172864"/>
                </a:cubicBezTo>
                <a:lnTo>
                  <a:pt x="63155" y="172864"/>
                </a:lnTo>
                <a:cubicBezTo>
                  <a:pt x="28149" y="172864"/>
                  <a:pt x="0" y="144715"/>
                  <a:pt x="0" y="110070"/>
                </a:cubicBezTo>
                <a:lnTo>
                  <a:pt x="0" y="28149"/>
                </a:lnTo>
                <a:cubicBezTo>
                  <a:pt x="0" y="25262"/>
                  <a:pt x="1804" y="23457"/>
                  <a:pt x="4330" y="23457"/>
                </a:cubicBezTo>
                <a:lnTo>
                  <a:pt x="33562" y="23457"/>
                </a:lnTo>
                <a:cubicBezTo>
                  <a:pt x="43667" y="23457"/>
                  <a:pt x="52689" y="27788"/>
                  <a:pt x="58463" y="34645"/>
                </a:cubicBezTo>
                <a:lnTo>
                  <a:pt x="58463" y="9022"/>
                </a:lnTo>
                <a:lnTo>
                  <a:pt x="51245" y="9022"/>
                </a:lnTo>
                <a:cubicBezTo>
                  <a:pt x="49080" y="9022"/>
                  <a:pt x="46554" y="6857"/>
                  <a:pt x="46554" y="4330"/>
                </a:cubicBezTo>
                <a:cubicBezTo>
                  <a:pt x="46554" y="1804"/>
                  <a:pt x="49080" y="0"/>
                  <a:pt x="512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30095AF8-22B3-554F-9079-A54C552F68A8}"/>
              </a:ext>
            </a:extLst>
          </p:cNvPr>
          <p:cNvSpPr txBox="1">
            <a:spLocks/>
          </p:cNvSpPr>
          <p:nvPr/>
        </p:nvSpPr>
        <p:spPr>
          <a:xfrm>
            <a:off x="1011382" y="2035534"/>
            <a:ext cx="3973069" cy="1964640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just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" sz="2000" dirty="0">
                <a:solidFill>
                  <a:schemeClr val="tx1"/>
                </a:solidFill>
                <a:latin typeface="Calibri" panose="020F0502020204030204" pitchFamily="34" charset="0"/>
                <a:cs typeface="+mn-cs"/>
              </a:rPr>
              <a:t>Avaliação das necessidades de género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" sz="2000" dirty="0">
                <a:solidFill>
                  <a:schemeClr val="tx1"/>
                </a:solidFill>
                <a:latin typeface="Calibri" panose="020F0502020204030204" pitchFamily="34" charset="0"/>
                <a:cs typeface="+mn-cs"/>
              </a:rPr>
              <a:t>Circulares de convocação de orçamento sensível ao género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" sz="2000" dirty="0">
                <a:solidFill>
                  <a:schemeClr val="tx1"/>
                </a:solidFill>
                <a:latin typeface="Calibri" panose="020F0502020204030204" pitchFamily="34" charset="0"/>
                <a:cs typeface="+mn-cs"/>
              </a:rPr>
              <a:t>Declarações de orçamento de gênero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8A42CF4-5B45-324B-9F64-E97888BE5E5D}"/>
              </a:ext>
            </a:extLst>
          </p:cNvPr>
          <p:cNvSpPr txBox="1"/>
          <p:nvPr/>
        </p:nvSpPr>
        <p:spPr>
          <a:xfrm>
            <a:off x="3188501" y="1485113"/>
            <a:ext cx="1275029" cy="52322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pt" sz="28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Ex ante</a:t>
            </a: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9768FFA2-48F6-2D46-9B75-BEBC89CE745E}"/>
              </a:ext>
            </a:extLst>
          </p:cNvPr>
          <p:cNvSpPr txBox="1">
            <a:spLocks/>
          </p:cNvSpPr>
          <p:nvPr/>
        </p:nvSpPr>
        <p:spPr>
          <a:xfrm>
            <a:off x="4577339" y="4745875"/>
            <a:ext cx="2775876" cy="1410643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just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" sz="2000" dirty="0">
                <a:solidFill>
                  <a:schemeClr val="tx1"/>
                </a:solidFill>
                <a:latin typeface="Calibri" panose="020F0502020204030204" pitchFamily="34" charset="0"/>
                <a:cs typeface="+mn-cs"/>
              </a:rPr>
              <a:t>Alocação de recursos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" sz="2000" dirty="0">
                <a:solidFill>
                  <a:schemeClr val="tx1"/>
                </a:solidFill>
                <a:latin typeface="Calibri" panose="020F0502020204030204" pitchFamily="34" charset="0"/>
                <a:cs typeface="+mn-cs"/>
              </a:rPr>
              <a:t>Análise de orçamento sensível ao género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" sz="2000" dirty="0">
                <a:solidFill>
                  <a:schemeClr val="tx1"/>
                </a:solidFill>
                <a:latin typeface="Calibri" panose="020F0502020204030204" pitchFamily="34" charset="0"/>
                <a:cs typeface="+mn-cs"/>
              </a:rPr>
              <a:t>Marcadores de género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D3CA3B8-1ABE-9443-9F98-E6CFC36D1DD7}"/>
              </a:ext>
            </a:extLst>
          </p:cNvPr>
          <p:cNvSpPr txBox="1"/>
          <p:nvPr/>
        </p:nvSpPr>
        <p:spPr>
          <a:xfrm>
            <a:off x="5596910" y="4373807"/>
            <a:ext cx="1611403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pt" sz="2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Concorrente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2D87D71-D712-9D4C-AA5B-C9F3C4AF68B2}"/>
              </a:ext>
            </a:extLst>
          </p:cNvPr>
          <p:cNvSpPr txBox="1">
            <a:spLocks/>
          </p:cNvSpPr>
          <p:nvPr/>
        </p:nvSpPr>
        <p:spPr>
          <a:xfrm>
            <a:off x="6959201" y="2039791"/>
            <a:ext cx="3203733" cy="168764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just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" sz="2000" dirty="0">
                <a:solidFill>
                  <a:schemeClr val="tx1"/>
                </a:solidFill>
                <a:latin typeface="Calibri" panose="020F0502020204030204" pitchFamily="34" charset="0"/>
                <a:cs typeface="+mn-cs"/>
              </a:rPr>
              <a:t>Revisão de gastos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" sz="2000" dirty="0">
                <a:solidFill>
                  <a:schemeClr val="tx1"/>
                </a:solidFill>
                <a:latin typeface="Calibri" panose="020F0502020204030204" pitchFamily="34" charset="0"/>
                <a:cs typeface="+mn-cs"/>
              </a:rPr>
              <a:t>Auditoria de Desempenho de Género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" sz="2000" dirty="0">
                <a:solidFill>
                  <a:schemeClr val="tx1"/>
                </a:solidFill>
                <a:latin typeface="Calibri" panose="020F0502020204030204" pitchFamily="34" charset="0"/>
                <a:cs typeface="+mn-cs"/>
              </a:rPr>
              <a:t>Relatórios de auditoria sensíveis ao género </a:t>
            </a:r>
            <a:r>
              <a:rPr lang="pt" sz="18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9EBEC0B-7872-794B-A3FC-1A4D48FF2C69}"/>
              </a:ext>
            </a:extLst>
          </p:cNvPr>
          <p:cNvSpPr txBox="1"/>
          <p:nvPr/>
        </p:nvSpPr>
        <p:spPr>
          <a:xfrm>
            <a:off x="8295534" y="1515890"/>
            <a:ext cx="1102931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pt" sz="2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Ex post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E14FF61-6908-D709-48E4-2E93A3ADD3A5}"/>
              </a:ext>
            </a:extLst>
          </p:cNvPr>
          <p:cNvSpPr txBox="1">
            <a:spLocks/>
          </p:cNvSpPr>
          <p:nvPr/>
        </p:nvSpPr>
        <p:spPr>
          <a:xfrm>
            <a:off x="541532" y="497458"/>
            <a:ext cx="10515600" cy="810592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pt-PT" dirty="0"/>
              <a:t>Ferramentas diferentes para momentos diferentes</a:t>
            </a:r>
          </a:p>
        </p:txBody>
      </p:sp>
    </p:spTree>
    <p:extLst>
      <p:ext uri="{BB962C8B-B14F-4D97-AF65-F5344CB8AC3E}">
        <p14:creationId xmlns:p14="http://schemas.microsoft.com/office/powerpoint/2010/main" val="1732447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2C0121-12D3-4BD4-CA9C-8D8F98D19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t" sz="4000">
                <a:solidFill>
                  <a:srgbClr val="FFFFFF"/>
                </a:solidFill>
              </a:rPr>
              <a:t>Desafios</a:t>
            </a:r>
          </a:p>
        </p:txBody>
      </p:sp>
      <p:pic>
        <p:nvPicPr>
          <p:cNvPr id="4" name="Graphic 3" descr="Checklist with solid fill">
            <a:extLst>
              <a:ext uri="{FF2B5EF4-FFF2-40B4-BE49-F238E27FC236}">
                <a16:creationId xmlns:a16="http://schemas.microsoft.com/office/drawing/2014/main" id="{EC04F8C8-D598-8CAF-B516-C1AC981F4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09502" y="1627051"/>
            <a:ext cx="3615776" cy="3615776"/>
          </a:xfrm>
          <a:prstGeom prst="rect">
            <a:avLst/>
          </a:prstGeom>
        </p:spPr>
      </p:pic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E9CB3659-70B9-569B-2382-270A949FFD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1778450"/>
              </p:ext>
            </p:extLst>
          </p:nvPr>
        </p:nvGraphicFramePr>
        <p:xfrm>
          <a:off x="4581727" y="649480"/>
          <a:ext cx="3025303" cy="554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46817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8CAFD-6CB1-41F0-51F9-CA31989AC8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" dirty="0"/>
              <a:t>Obrigada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5A1FA3-5866-B0AC-E8B0-FE62213F4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96698"/>
            <a:ext cx="4400917" cy="97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92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">
            <a:extLst>
              <a:ext uri="{FF2B5EF4-FFF2-40B4-BE49-F238E27FC236}">
                <a16:creationId xmlns:a16="http://schemas.microsoft.com/office/drawing/2014/main" id="{990A4A1F-F9F2-3B43-BEBD-9292F7B15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2820" y="1640832"/>
            <a:ext cx="4843168" cy="969623"/>
          </a:xfrm>
          <a:custGeom>
            <a:avLst/>
            <a:gdLst>
              <a:gd name="T0" fmla="*/ 2519427 w 7775"/>
              <a:gd name="T1" fmla="*/ 280374 h 1555"/>
              <a:gd name="T2" fmla="*/ 2519427 w 7775"/>
              <a:gd name="T3" fmla="*/ 280374 h 1555"/>
              <a:gd name="T4" fmla="*/ 2798403 w 7775"/>
              <a:gd name="T5" fmla="*/ 721 h 1555"/>
              <a:gd name="T6" fmla="*/ 925122 w 7775"/>
              <a:gd name="T7" fmla="*/ 721 h 1555"/>
              <a:gd name="T8" fmla="*/ 925122 w 7775"/>
              <a:gd name="T9" fmla="*/ 721 h 1555"/>
              <a:gd name="T10" fmla="*/ 925122 w 7775"/>
              <a:gd name="T11" fmla="*/ 721 h 1555"/>
              <a:gd name="T12" fmla="*/ 925122 w 7775"/>
              <a:gd name="T13" fmla="*/ 721 h 1555"/>
              <a:gd name="T14" fmla="*/ 925122 w 7775"/>
              <a:gd name="T15" fmla="*/ 721 h 1555"/>
              <a:gd name="T16" fmla="*/ 331172 w 7775"/>
              <a:gd name="T17" fmla="*/ 179468 h 1555"/>
              <a:gd name="T18" fmla="*/ 331172 w 7775"/>
              <a:gd name="T19" fmla="*/ 179468 h 1555"/>
              <a:gd name="T20" fmla="*/ 0 w 7775"/>
              <a:gd name="T21" fmla="*/ 560027 h 1555"/>
              <a:gd name="T22" fmla="*/ 1849163 w 7775"/>
              <a:gd name="T23" fmla="*/ 560027 h 1555"/>
              <a:gd name="T24" fmla="*/ 2798403 w 7775"/>
              <a:gd name="T25" fmla="*/ 560027 h 1555"/>
              <a:gd name="T26" fmla="*/ 2798403 w 7775"/>
              <a:gd name="T27" fmla="*/ 560027 h 1555"/>
              <a:gd name="T28" fmla="*/ 2519427 w 7775"/>
              <a:gd name="T29" fmla="*/ 280374 h 155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775" h="1555">
                <a:moveTo>
                  <a:pt x="6999" y="778"/>
                </a:moveTo>
                <a:lnTo>
                  <a:pt x="6999" y="778"/>
                </a:lnTo>
                <a:cubicBezTo>
                  <a:pt x="6999" y="350"/>
                  <a:pt x="7346" y="2"/>
                  <a:pt x="7774" y="2"/>
                </a:cubicBezTo>
                <a:lnTo>
                  <a:pt x="2570" y="2"/>
                </a:lnTo>
                <a:cubicBezTo>
                  <a:pt x="1974" y="0"/>
                  <a:pt x="1426" y="180"/>
                  <a:pt x="920" y="498"/>
                </a:cubicBezTo>
                <a:cubicBezTo>
                  <a:pt x="509" y="757"/>
                  <a:pt x="188" y="1099"/>
                  <a:pt x="0" y="1554"/>
                </a:cubicBezTo>
                <a:lnTo>
                  <a:pt x="5137" y="1554"/>
                </a:lnTo>
                <a:lnTo>
                  <a:pt x="7774" y="1554"/>
                </a:lnTo>
                <a:cubicBezTo>
                  <a:pt x="7346" y="1554"/>
                  <a:pt x="6999" y="1207"/>
                  <a:pt x="6999" y="778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DM Sans" pitchFamily="2" charset="77"/>
            </a:endParaRPr>
          </a:p>
        </p:txBody>
      </p:sp>
      <p:sp>
        <p:nvSpPr>
          <p:cNvPr id="28" name="Freeform 3">
            <a:extLst>
              <a:ext uri="{FF2B5EF4-FFF2-40B4-BE49-F238E27FC236}">
                <a16:creationId xmlns:a16="http://schemas.microsoft.com/office/drawing/2014/main" id="{97F02C8D-7CDD-D840-BAC3-DC707FDCD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7776" y="2607707"/>
            <a:ext cx="5038213" cy="966877"/>
          </a:xfrm>
          <a:custGeom>
            <a:avLst/>
            <a:gdLst>
              <a:gd name="T0" fmla="*/ 2632066 w 8086"/>
              <a:gd name="T1" fmla="*/ 279580 h 1551"/>
              <a:gd name="T2" fmla="*/ 2632066 w 8086"/>
              <a:gd name="T3" fmla="*/ 279580 h 1551"/>
              <a:gd name="T4" fmla="*/ 2911115 w 8086"/>
              <a:gd name="T5" fmla="*/ 0 h 1551"/>
              <a:gd name="T6" fmla="*/ 1961627 w 8086"/>
              <a:gd name="T7" fmla="*/ 0 h 1551"/>
              <a:gd name="T8" fmla="*/ 111980 w 8086"/>
              <a:gd name="T9" fmla="*/ 0 h 1551"/>
              <a:gd name="T10" fmla="*/ 111980 w 8086"/>
              <a:gd name="T11" fmla="*/ 0 h 1551"/>
              <a:gd name="T12" fmla="*/ 111260 w 8086"/>
              <a:gd name="T13" fmla="*/ 1441 h 1551"/>
              <a:gd name="T14" fmla="*/ 111260 w 8086"/>
              <a:gd name="T15" fmla="*/ 1441 h 1551"/>
              <a:gd name="T16" fmla="*/ 55090 w 8086"/>
              <a:gd name="T17" fmla="*/ 354159 h 1551"/>
              <a:gd name="T18" fmla="*/ 55090 w 8086"/>
              <a:gd name="T19" fmla="*/ 354159 h 1551"/>
              <a:gd name="T20" fmla="*/ 0 w 8086"/>
              <a:gd name="T21" fmla="*/ 558440 h 1551"/>
              <a:gd name="T22" fmla="*/ 2018157 w 8086"/>
              <a:gd name="T23" fmla="*/ 558440 h 1551"/>
              <a:gd name="T24" fmla="*/ 2911115 w 8086"/>
              <a:gd name="T25" fmla="*/ 558440 h 1551"/>
              <a:gd name="T26" fmla="*/ 2911115 w 8086"/>
              <a:gd name="T27" fmla="*/ 558440 h 1551"/>
              <a:gd name="T28" fmla="*/ 2911115 w 8086"/>
              <a:gd name="T29" fmla="*/ 558440 h 1551"/>
              <a:gd name="T30" fmla="*/ 2632066 w 8086"/>
              <a:gd name="T31" fmla="*/ 279580 h 155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8086" h="1551">
                <a:moveTo>
                  <a:pt x="7310" y="776"/>
                </a:moveTo>
                <a:lnTo>
                  <a:pt x="7310" y="776"/>
                </a:lnTo>
                <a:cubicBezTo>
                  <a:pt x="7310" y="347"/>
                  <a:pt x="7657" y="0"/>
                  <a:pt x="8085" y="0"/>
                </a:cubicBezTo>
                <a:lnTo>
                  <a:pt x="5448" y="0"/>
                </a:lnTo>
                <a:lnTo>
                  <a:pt x="311" y="0"/>
                </a:lnTo>
                <a:cubicBezTo>
                  <a:pt x="310" y="1"/>
                  <a:pt x="310" y="3"/>
                  <a:pt x="309" y="4"/>
                </a:cubicBezTo>
                <a:cubicBezTo>
                  <a:pt x="181" y="317"/>
                  <a:pt x="88" y="637"/>
                  <a:pt x="153" y="983"/>
                </a:cubicBezTo>
                <a:cubicBezTo>
                  <a:pt x="192" y="1195"/>
                  <a:pt x="135" y="1384"/>
                  <a:pt x="0" y="1550"/>
                </a:cubicBezTo>
                <a:lnTo>
                  <a:pt x="5605" y="1550"/>
                </a:lnTo>
                <a:lnTo>
                  <a:pt x="8085" y="1550"/>
                </a:lnTo>
                <a:cubicBezTo>
                  <a:pt x="7657" y="1550"/>
                  <a:pt x="7310" y="1204"/>
                  <a:pt x="7310" y="776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DM Sans" pitchFamily="2" charset="77"/>
            </a:endParaRPr>
          </a:p>
        </p:txBody>
      </p:sp>
      <p:sp>
        <p:nvSpPr>
          <p:cNvPr id="29" name="Freeform 4">
            <a:extLst>
              <a:ext uri="{FF2B5EF4-FFF2-40B4-BE49-F238E27FC236}">
                <a16:creationId xmlns:a16="http://schemas.microsoft.com/office/drawing/2014/main" id="{73AAFEE5-1532-DE42-A3F2-68861924C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855" y="3574583"/>
            <a:ext cx="5354132" cy="966877"/>
          </a:xfrm>
          <a:custGeom>
            <a:avLst/>
            <a:gdLst>
              <a:gd name="T0" fmla="*/ 2814628 w 8593"/>
              <a:gd name="T1" fmla="*/ 279400 h 1554"/>
              <a:gd name="T2" fmla="*/ 2814628 w 8593"/>
              <a:gd name="T3" fmla="*/ 279400 h 1554"/>
              <a:gd name="T4" fmla="*/ 3093678 w 8593"/>
              <a:gd name="T5" fmla="*/ 0 h 1554"/>
              <a:gd name="T6" fmla="*/ 2200717 w 8593"/>
              <a:gd name="T7" fmla="*/ 0 h 1554"/>
              <a:gd name="T8" fmla="*/ 182553 w 8593"/>
              <a:gd name="T9" fmla="*/ 0 h 1554"/>
              <a:gd name="T10" fmla="*/ 182553 w 8593"/>
              <a:gd name="T11" fmla="*/ 0 h 1554"/>
              <a:gd name="T12" fmla="*/ 182553 w 8593"/>
              <a:gd name="T13" fmla="*/ 360 h 1554"/>
              <a:gd name="T14" fmla="*/ 182553 w 8593"/>
              <a:gd name="T15" fmla="*/ 360 h 1554"/>
              <a:gd name="T16" fmla="*/ 53290 w 8593"/>
              <a:gd name="T17" fmla="*/ 155702 h 1554"/>
              <a:gd name="T18" fmla="*/ 53290 w 8593"/>
              <a:gd name="T19" fmla="*/ 155702 h 1554"/>
              <a:gd name="T20" fmla="*/ 23764 w 8593"/>
              <a:gd name="T21" fmla="*/ 192020 h 1554"/>
              <a:gd name="T22" fmla="*/ 23764 w 8593"/>
              <a:gd name="T23" fmla="*/ 192020 h 1554"/>
              <a:gd name="T24" fmla="*/ 0 w 8593"/>
              <a:gd name="T25" fmla="*/ 254948 h 1554"/>
              <a:gd name="T26" fmla="*/ 0 w 8593"/>
              <a:gd name="T27" fmla="*/ 254948 h 1554"/>
              <a:gd name="T28" fmla="*/ 64812 w 8593"/>
              <a:gd name="T29" fmla="*/ 327944 h 1554"/>
              <a:gd name="T30" fmla="*/ 64812 w 8593"/>
              <a:gd name="T31" fmla="*/ 327944 h 1554"/>
              <a:gd name="T32" fmla="*/ 132144 w 8593"/>
              <a:gd name="T33" fmla="*/ 348081 h 1554"/>
              <a:gd name="T34" fmla="*/ 132144 w 8593"/>
              <a:gd name="T35" fmla="*/ 348081 h 1554"/>
              <a:gd name="T36" fmla="*/ 184353 w 8593"/>
              <a:gd name="T37" fmla="*/ 409211 h 1554"/>
              <a:gd name="T38" fmla="*/ 184353 w 8593"/>
              <a:gd name="T39" fmla="*/ 409211 h 1554"/>
              <a:gd name="T40" fmla="*/ 173551 w 8593"/>
              <a:gd name="T41" fmla="*/ 481489 h 1554"/>
              <a:gd name="T42" fmla="*/ 173551 w 8593"/>
              <a:gd name="T43" fmla="*/ 481489 h 1554"/>
              <a:gd name="T44" fmla="*/ 174271 w 8593"/>
              <a:gd name="T45" fmla="*/ 558440 h 1554"/>
              <a:gd name="T46" fmla="*/ 1925627 w 8593"/>
              <a:gd name="T47" fmla="*/ 558440 h 1554"/>
              <a:gd name="T48" fmla="*/ 3093678 w 8593"/>
              <a:gd name="T49" fmla="*/ 558440 h 1554"/>
              <a:gd name="T50" fmla="*/ 3093678 w 8593"/>
              <a:gd name="T51" fmla="*/ 558440 h 1554"/>
              <a:gd name="T52" fmla="*/ 2814628 w 8593"/>
              <a:gd name="T53" fmla="*/ 279400 h 155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8593" h="1554">
                <a:moveTo>
                  <a:pt x="7817" y="777"/>
                </a:moveTo>
                <a:lnTo>
                  <a:pt x="7817" y="777"/>
                </a:lnTo>
                <a:cubicBezTo>
                  <a:pt x="7817" y="348"/>
                  <a:pt x="8164" y="0"/>
                  <a:pt x="8592" y="0"/>
                </a:cubicBezTo>
                <a:lnTo>
                  <a:pt x="6112" y="0"/>
                </a:lnTo>
                <a:lnTo>
                  <a:pt x="507" y="0"/>
                </a:lnTo>
                <a:cubicBezTo>
                  <a:pt x="507" y="1"/>
                  <a:pt x="507" y="1"/>
                  <a:pt x="507" y="1"/>
                </a:cubicBezTo>
                <a:cubicBezTo>
                  <a:pt x="389" y="147"/>
                  <a:pt x="268" y="289"/>
                  <a:pt x="148" y="433"/>
                </a:cubicBezTo>
                <a:cubicBezTo>
                  <a:pt x="121" y="467"/>
                  <a:pt x="90" y="499"/>
                  <a:pt x="66" y="534"/>
                </a:cubicBezTo>
                <a:cubicBezTo>
                  <a:pt x="22" y="598"/>
                  <a:pt x="0" y="657"/>
                  <a:pt x="0" y="709"/>
                </a:cubicBezTo>
                <a:cubicBezTo>
                  <a:pt x="0" y="796"/>
                  <a:pt x="60" y="865"/>
                  <a:pt x="180" y="912"/>
                </a:cubicBezTo>
                <a:cubicBezTo>
                  <a:pt x="240" y="935"/>
                  <a:pt x="304" y="950"/>
                  <a:pt x="367" y="968"/>
                </a:cubicBezTo>
                <a:cubicBezTo>
                  <a:pt x="454" y="992"/>
                  <a:pt x="499" y="1050"/>
                  <a:pt x="512" y="1138"/>
                </a:cubicBezTo>
                <a:cubicBezTo>
                  <a:pt x="523" y="1208"/>
                  <a:pt x="507" y="1274"/>
                  <a:pt x="482" y="1339"/>
                </a:cubicBezTo>
                <a:cubicBezTo>
                  <a:pt x="454" y="1415"/>
                  <a:pt x="449" y="1487"/>
                  <a:pt x="484" y="1553"/>
                </a:cubicBezTo>
                <a:lnTo>
                  <a:pt x="5348" y="1553"/>
                </a:lnTo>
                <a:lnTo>
                  <a:pt x="8592" y="1553"/>
                </a:lnTo>
                <a:cubicBezTo>
                  <a:pt x="8164" y="1553"/>
                  <a:pt x="7817" y="1205"/>
                  <a:pt x="7817" y="777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DM Sans" pitchFamily="2" charset="77"/>
            </a:endParaRPr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6BBD06B8-0C73-7F42-BF72-230EEBE2A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4039" y="4541460"/>
            <a:ext cx="5051949" cy="966877"/>
          </a:xfrm>
          <a:custGeom>
            <a:avLst/>
            <a:gdLst>
              <a:gd name="T0" fmla="*/ 2640036 w 8109"/>
              <a:gd name="T1" fmla="*/ 279040 h 1552"/>
              <a:gd name="T2" fmla="*/ 2640036 w 8109"/>
              <a:gd name="T3" fmla="*/ 279040 h 1552"/>
              <a:gd name="T4" fmla="*/ 2919053 w 8109"/>
              <a:gd name="T5" fmla="*/ 0 h 1552"/>
              <a:gd name="T6" fmla="*/ 2919053 w 8109"/>
              <a:gd name="T7" fmla="*/ 0 h 1552"/>
              <a:gd name="T8" fmla="*/ 1751144 w 8109"/>
              <a:gd name="T9" fmla="*/ 0 h 1552"/>
              <a:gd name="T10" fmla="*/ 0 w 8109"/>
              <a:gd name="T11" fmla="*/ 0 h 1552"/>
              <a:gd name="T12" fmla="*/ 0 w 8109"/>
              <a:gd name="T13" fmla="*/ 0 h 1552"/>
              <a:gd name="T14" fmla="*/ 14401 w 8109"/>
              <a:gd name="T15" fmla="*/ 20163 h 1552"/>
              <a:gd name="T16" fmla="*/ 14401 w 8109"/>
              <a:gd name="T17" fmla="*/ 20163 h 1552"/>
              <a:gd name="T18" fmla="*/ 21961 w 8109"/>
              <a:gd name="T19" fmla="*/ 70210 h 1552"/>
              <a:gd name="T20" fmla="*/ 21961 w 8109"/>
              <a:gd name="T21" fmla="*/ 70210 h 1552"/>
              <a:gd name="T22" fmla="*/ 12241 w 8109"/>
              <a:gd name="T23" fmla="*/ 112336 h 1552"/>
              <a:gd name="T24" fmla="*/ 12241 w 8109"/>
              <a:gd name="T25" fmla="*/ 112336 h 1552"/>
              <a:gd name="T26" fmla="*/ 45723 w 8109"/>
              <a:gd name="T27" fmla="*/ 182546 h 1552"/>
              <a:gd name="T28" fmla="*/ 45723 w 8109"/>
              <a:gd name="T29" fmla="*/ 182546 h 1552"/>
              <a:gd name="T30" fmla="*/ 67324 w 8109"/>
              <a:gd name="T31" fmla="*/ 249156 h 1552"/>
              <a:gd name="T32" fmla="*/ 67324 w 8109"/>
              <a:gd name="T33" fmla="*/ 249156 h 1552"/>
              <a:gd name="T34" fmla="*/ 50403 w 8109"/>
              <a:gd name="T35" fmla="*/ 307484 h 1552"/>
              <a:gd name="T36" fmla="*/ 50403 w 8109"/>
              <a:gd name="T37" fmla="*/ 307484 h 1552"/>
              <a:gd name="T38" fmla="*/ 130328 w 8109"/>
              <a:gd name="T39" fmla="*/ 498311 h 1552"/>
              <a:gd name="T40" fmla="*/ 130328 w 8109"/>
              <a:gd name="T41" fmla="*/ 498311 h 1552"/>
              <a:gd name="T42" fmla="*/ 273256 w 8109"/>
              <a:gd name="T43" fmla="*/ 534677 h 1552"/>
              <a:gd name="T44" fmla="*/ 273256 w 8109"/>
              <a:gd name="T45" fmla="*/ 534677 h 1552"/>
              <a:gd name="T46" fmla="*/ 498630 w 8109"/>
              <a:gd name="T47" fmla="*/ 544758 h 1552"/>
              <a:gd name="T48" fmla="*/ 498630 w 8109"/>
              <a:gd name="T49" fmla="*/ 544758 h 1552"/>
              <a:gd name="T50" fmla="*/ 572794 w 8109"/>
              <a:gd name="T51" fmla="*/ 558440 h 1552"/>
              <a:gd name="T52" fmla="*/ 1729903 w 8109"/>
              <a:gd name="T53" fmla="*/ 558440 h 1552"/>
              <a:gd name="T54" fmla="*/ 2919053 w 8109"/>
              <a:gd name="T55" fmla="*/ 558440 h 1552"/>
              <a:gd name="T56" fmla="*/ 2919053 w 8109"/>
              <a:gd name="T57" fmla="*/ 558440 h 1552"/>
              <a:gd name="T58" fmla="*/ 2640036 w 8109"/>
              <a:gd name="T59" fmla="*/ 279040 h 15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8109" h="1552">
                <a:moveTo>
                  <a:pt x="7333" y="775"/>
                </a:moveTo>
                <a:lnTo>
                  <a:pt x="7333" y="775"/>
                </a:lnTo>
                <a:cubicBezTo>
                  <a:pt x="7333" y="347"/>
                  <a:pt x="7680" y="0"/>
                  <a:pt x="8108" y="0"/>
                </a:cubicBezTo>
                <a:lnTo>
                  <a:pt x="4864" y="0"/>
                </a:lnTo>
                <a:lnTo>
                  <a:pt x="0" y="0"/>
                </a:lnTo>
                <a:cubicBezTo>
                  <a:pt x="10" y="19"/>
                  <a:pt x="23" y="37"/>
                  <a:pt x="40" y="56"/>
                </a:cubicBezTo>
                <a:cubicBezTo>
                  <a:pt x="78" y="96"/>
                  <a:pt x="82" y="142"/>
                  <a:pt x="61" y="195"/>
                </a:cubicBezTo>
                <a:cubicBezTo>
                  <a:pt x="45" y="231"/>
                  <a:pt x="36" y="272"/>
                  <a:pt x="34" y="312"/>
                </a:cubicBezTo>
                <a:cubicBezTo>
                  <a:pt x="29" y="393"/>
                  <a:pt x="69" y="456"/>
                  <a:pt x="127" y="507"/>
                </a:cubicBezTo>
                <a:cubicBezTo>
                  <a:pt x="184" y="558"/>
                  <a:pt x="205" y="619"/>
                  <a:pt x="187" y="692"/>
                </a:cubicBezTo>
                <a:cubicBezTo>
                  <a:pt x="173" y="747"/>
                  <a:pt x="157" y="801"/>
                  <a:pt x="140" y="854"/>
                </a:cubicBezTo>
                <a:cubicBezTo>
                  <a:pt x="70" y="1084"/>
                  <a:pt x="149" y="1273"/>
                  <a:pt x="362" y="1384"/>
                </a:cubicBezTo>
                <a:cubicBezTo>
                  <a:pt x="486" y="1448"/>
                  <a:pt x="621" y="1476"/>
                  <a:pt x="759" y="1485"/>
                </a:cubicBezTo>
                <a:cubicBezTo>
                  <a:pt x="967" y="1497"/>
                  <a:pt x="1176" y="1505"/>
                  <a:pt x="1385" y="1513"/>
                </a:cubicBezTo>
                <a:cubicBezTo>
                  <a:pt x="1461" y="1516"/>
                  <a:pt x="1530" y="1529"/>
                  <a:pt x="1591" y="1551"/>
                </a:cubicBezTo>
                <a:lnTo>
                  <a:pt x="4805" y="1551"/>
                </a:lnTo>
                <a:lnTo>
                  <a:pt x="8108" y="1551"/>
                </a:lnTo>
                <a:cubicBezTo>
                  <a:pt x="7680" y="1551"/>
                  <a:pt x="7333" y="1204"/>
                  <a:pt x="7333" y="77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DM Sans" pitchFamily="2" charset="77"/>
            </a:endParaRPr>
          </a:p>
        </p:txBody>
      </p:sp>
      <p:sp>
        <p:nvSpPr>
          <p:cNvPr id="31" name="Freeform 134">
            <a:extLst>
              <a:ext uri="{FF2B5EF4-FFF2-40B4-BE49-F238E27FC236}">
                <a16:creationId xmlns:a16="http://schemas.microsoft.com/office/drawing/2014/main" id="{535A632C-9979-E44B-8360-598CF4C50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285" y="2118776"/>
            <a:ext cx="851607" cy="13733"/>
          </a:xfrm>
          <a:custGeom>
            <a:avLst/>
            <a:gdLst>
              <a:gd name="T0" fmla="*/ 491765 w 1368"/>
              <a:gd name="T1" fmla="*/ 7559 h 21"/>
              <a:gd name="T2" fmla="*/ 0 w 1368"/>
              <a:gd name="T3" fmla="*/ 7559 h 21"/>
              <a:gd name="T4" fmla="*/ 0 w 1368"/>
              <a:gd name="T5" fmla="*/ 0 h 21"/>
              <a:gd name="T6" fmla="*/ 491765 w 1368"/>
              <a:gd name="T7" fmla="*/ 0 h 21"/>
              <a:gd name="T8" fmla="*/ 491765 w 1368"/>
              <a:gd name="T9" fmla="*/ 7559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68" h="21">
                <a:moveTo>
                  <a:pt x="1367" y="20"/>
                </a:moveTo>
                <a:lnTo>
                  <a:pt x="0" y="20"/>
                </a:lnTo>
                <a:lnTo>
                  <a:pt x="0" y="0"/>
                </a:lnTo>
                <a:lnTo>
                  <a:pt x="1367" y="0"/>
                </a:lnTo>
                <a:lnTo>
                  <a:pt x="1367" y="2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DM Sans" pitchFamily="2" charset="77"/>
            </a:endParaRPr>
          </a:p>
        </p:txBody>
      </p:sp>
      <p:sp>
        <p:nvSpPr>
          <p:cNvPr id="32" name="Freeform 135">
            <a:extLst>
              <a:ext uri="{FF2B5EF4-FFF2-40B4-BE49-F238E27FC236}">
                <a16:creationId xmlns:a16="http://schemas.microsoft.com/office/drawing/2014/main" id="{1E02EE1B-BCC4-9048-9D28-5211A797D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8007" y="2014396"/>
            <a:ext cx="222516" cy="219745"/>
          </a:xfrm>
          <a:custGeom>
            <a:avLst/>
            <a:gdLst>
              <a:gd name="T0" fmla="*/ 0 w 355"/>
              <a:gd name="T1" fmla="*/ 63141 h 354"/>
              <a:gd name="T2" fmla="*/ 0 w 355"/>
              <a:gd name="T3" fmla="*/ 63141 h 354"/>
              <a:gd name="T4" fmla="*/ 64112 w 355"/>
              <a:gd name="T5" fmla="*/ 0 h 354"/>
              <a:gd name="T6" fmla="*/ 64112 w 355"/>
              <a:gd name="T7" fmla="*/ 0 h 354"/>
              <a:gd name="T8" fmla="*/ 128225 w 355"/>
              <a:gd name="T9" fmla="*/ 63141 h 354"/>
              <a:gd name="T10" fmla="*/ 128225 w 355"/>
              <a:gd name="T11" fmla="*/ 63141 h 354"/>
              <a:gd name="T12" fmla="*/ 64112 w 355"/>
              <a:gd name="T13" fmla="*/ 126641 h 354"/>
              <a:gd name="T14" fmla="*/ 64112 w 355"/>
              <a:gd name="T15" fmla="*/ 126641 h 354"/>
              <a:gd name="T16" fmla="*/ 0 w 355"/>
              <a:gd name="T17" fmla="*/ 63141 h 3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55" h="354">
                <a:moveTo>
                  <a:pt x="0" y="176"/>
                </a:moveTo>
                <a:lnTo>
                  <a:pt x="0" y="176"/>
                </a:lnTo>
                <a:cubicBezTo>
                  <a:pt x="0" y="79"/>
                  <a:pt x="80" y="0"/>
                  <a:pt x="177" y="0"/>
                </a:cubicBezTo>
                <a:cubicBezTo>
                  <a:pt x="275" y="0"/>
                  <a:pt x="354" y="79"/>
                  <a:pt x="354" y="176"/>
                </a:cubicBezTo>
                <a:cubicBezTo>
                  <a:pt x="354" y="274"/>
                  <a:pt x="275" y="353"/>
                  <a:pt x="177" y="353"/>
                </a:cubicBezTo>
                <a:cubicBezTo>
                  <a:pt x="80" y="353"/>
                  <a:pt x="0" y="274"/>
                  <a:pt x="0" y="17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DM Sans" pitchFamily="2" charset="77"/>
            </a:endParaRPr>
          </a:p>
        </p:txBody>
      </p:sp>
      <p:sp>
        <p:nvSpPr>
          <p:cNvPr id="33" name="Freeform 200">
            <a:extLst>
              <a:ext uri="{FF2B5EF4-FFF2-40B4-BE49-F238E27FC236}">
                <a16:creationId xmlns:a16="http://schemas.microsoft.com/office/drawing/2014/main" id="{0F5A4A4D-A9C5-AE4A-B89E-E4A625FA7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285" y="3085653"/>
            <a:ext cx="851607" cy="13733"/>
          </a:xfrm>
          <a:custGeom>
            <a:avLst/>
            <a:gdLst>
              <a:gd name="T0" fmla="*/ 491765 w 1368"/>
              <a:gd name="T1" fmla="*/ 7559 h 21"/>
              <a:gd name="T2" fmla="*/ 0 w 1368"/>
              <a:gd name="T3" fmla="*/ 7559 h 21"/>
              <a:gd name="T4" fmla="*/ 0 w 1368"/>
              <a:gd name="T5" fmla="*/ 0 h 21"/>
              <a:gd name="T6" fmla="*/ 491765 w 1368"/>
              <a:gd name="T7" fmla="*/ 0 h 21"/>
              <a:gd name="T8" fmla="*/ 491765 w 1368"/>
              <a:gd name="T9" fmla="*/ 7559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68" h="21">
                <a:moveTo>
                  <a:pt x="1367" y="20"/>
                </a:moveTo>
                <a:lnTo>
                  <a:pt x="0" y="20"/>
                </a:lnTo>
                <a:lnTo>
                  <a:pt x="0" y="0"/>
                </a:lnTo>
                <a:lnTo>
                  <a:pt x="1367" y="0"/>
                </a:lnTo>
                <a:lnTo>
                  <a:pt x="1367" y="2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DM Sans" pitchFamily="2" charset="77"/>
            </a:endParaRPr>
          </a:p>
        </p:txBody>
      </p:sp>
      <p:sp>
        <p:nvSpPr>
          <p:cNvPr id="34" name="Freeform 201">
            <a:extLst>
              <a:ext uri="{FF2B5EF4-FFF2-40B4-BE49-F238E27FC236}">
                <a16:creationId xmlns:a16="http://schemas.microsoft.com/office/drawing/2014/main" id="{B5A66D94-C097-444F-B686-56C75DD71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8007" y="2981274"/>
            <a:ext cx="222516" cy="222491"/>
          </a:xfrm>
          <a:custGeom>
            <a:avLst/>
            <a:gdLst>
              <a:gd name="T0" fmla="*/ 0 w 355"/>
              <a:gd name="T1" fmla="*/ 64112 h 355"/>
              <a:gd name="T2" fmla="*/ 0 w 355"/>
              <a:gd name="T3" fmla="*/ 64112 h 355"/>
              <a:gd name="T4" fmla="*/ 64112 w 355"/>
              <a:gd name="T5" fmla="*/ 0 h 355"/>
              <a:gd name="T6" fmla="*/ 64112 w 355"/>
              <a:gd name="T7" fmla="*/ 0 h 355"/>
              <a:gd name="T8" fmla="*/ 128225 w 355"/>
              <a:gd name="T9" fmla="*/ 64112 h 355"/>
              <a:gd name="T10" fmla="*/ 128225 w 355"/>
              <a:gd name="T11" fmla="*/ 64112 h 355"/>
              <a:gd name="T12" fmla="*/ 64112 w 355"/>
              <a:gd name="T13" fmla="*/ 128225 h 355"/>
              <a:gd name="T14" fmla="*/ 64112 w 355"/>
              <a:gd name="T15" fmla="*/ 128225 h 355"/>
              <a:gd name="T16" fmla="*/ 0 w 355"/>
              <a:gd name="T17" fmla="*/ 64112 h 3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55" h="355">
                <a:moveTo>
                  <a:pt x="0" y="177"/>
                </a:moveTo>
                <a:lnTo>
                  <a:pt x="0" y="177"/>
                </a:lnTo>
                <a:cubicBezTo>
                  <a:pt x="0" y="79"/>
                  <a:pt x="80" y="0"/>
                  <a:pt x="177" y="0"/>
                </a:cubicBezTo>
                <a:cubicBezTo>
                  <a:pt x="275" y="0"/>
                  <a:pt x="354" y="79"/>
                  <a:pt x="354" y="177"/>
                </a:cubicBezTo>
                <a:cubicBezTo>
                  <a:pt x="354" y="274"/>
                  <a:pt x="275" y="354"/>
                  <a:pt x="177" y="354"/>
                </a:cubicBezTo>
                <a:cubicBezTo>
                  <a:pt x="80" y="354"/>
                  <a:pt x="0" y="274"/>
                  <a:pt x="0" y="17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DM Sans" pitchFamily="2" charset="77"/>
            </a:endParaRPr>
          </a:p>
        </p:txBody>
      </p:sp>
      <p:sp>
        <p:nvSpPr>
          <p:cNvPr id="35" name="Freeform 266">
            <a:extLst>
              <a:ext uri="{FF2B5EF4-FFF2-40B4-BE49-F238E27FC236}">
                <a16:creationId xmlns:a16="http://schemas.microsoft.com/office/drawing/2014/main" id="{0F2B1CE6-AB9E-B64E-85AA-A33BE2D23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285" y="4049780"/>
            <a:ext cx="851607" cy="13735"/>
          </a:xfrm>
          <a:custGeom>
            <a:avLst/>
            <a:gdLst>
              <a:gd name="T0" fmla="*/ 491765 w 1368"/>
              <a:gd name="T1" fmla="*/ 7577 h 22"/>
              <a:gd name="T2" fmla="*/ 0 w 1368"/>
              <a:gd name="T3" fmla="*/ 7577 h 22"/>
              <a:gd name="T4" fmla="*/ 0 w 1368"/>
              <a:gd name="T5" fmla="*/ 0 h 22"/>
              <a:gd name="T6" fmla="*/ 491765 w 1368"/>
              <a:gd name="T7" fmla="*/ 0 h 22"/>
              <a:gd name="T8" fmla="*/ 491765 w 1368"/>
              <a:gd name="T9" fmla="*/ 757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68" h="22">
                <a:moveTo>
                  <a:pt x="1367" y="21"/>
                </a:moveTo>
                <a:lnTo>
                  <a:pt x="0" y="21"/>
                </a:lnTo>
                <a:lnTo>
                  <a:pt x="0" y="0"/>
                </a:lnTo>
                <a:lnTo>
                  <a:pt x="1367" y="0"/>
                </a:lnTo>
                <a:lnTo>
                  <a:pt x="1367" y="21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DM Sans" pitchFamily="2" charset="77"/>
            </a:endParaRPr>
          </a:p>
        </p:txBody>
      </p:sp>
      <p:sp>
        <p:nvSpPr>
          <p:cNvPr id="36" name="Freeform 267">
            <a:extLst>
              <a:ext uri="{FF2B5EF4-FFF2-40B4-BE49-F238E27FC236}">
                <a16:creationId xmlns:a16="http://schemas.microsoft.com/office/drawing/2014/main" id="{06F550BC-E346-A442-8DF1-B7E31C875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8007" y="3948149"/>
            <a:ext cx="222516" cy="219745"/>
          </a:xfrm>
          <a:custGeom>
            <a:avLst/>
            <a:gdLst>
              <a:gd name="T0" fmla="*/ 0 w 355"/>
              <a:gd name="T1" fmla="*/ 63500 h 354"/>
              <a:gd name="T2" fmla="*/ 0 w 355"/>
              <a:gd name="T3" fmla="*/ 63500 h 354"/>
              <a:gd name="T4" fmla="*/ 64112 w 355"/>
              <a:gd name="T5" fmla="*/ 0 h 354"/>
              <a:gd name="T6" fmla="*/ 64112 w 355"/>
              <a:gd name="T7" fmla="*/ 0 h 354"/>
              <a:gd name="T8" fmla="*/ 128225 w 355"/>
              <a:gd name="T9" fmla="*/ 63500 h 354"/>
              <a:gd name="T10" fmla="*/ 128225 w 355"/>
              <a:gd name="T11" fmla="*/ 63500 h 354"/>
              <a:gd name="T12" fmla="*/ 64112 w 355"/>
              <a:gd name="T13" fmla="*/ 126641 h 354"/>
              <a:gd name="T14" fmla="*/ 64112 w 355"/>
              <a:gd name="T15" fmla="*/ 126641 h 354"/>
              <a:gd name="T16" fmla="*/ 0 w 355"/>
              <a:gd name="T17" fmla="*/ 63500 h 3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55" h="354">
                <a:moveTo>
                  <a:pt x="0" y="177"/>
                </a:moveTo>
                <a:lnTo>
                  <a:pt x="0" y="177"/>
                </a:lnTo>
                <a:cubicBezTo>
                  <a:pt x="0" y="79"/>
                  <a:pt x="80" y="0"/>
                  <a:pt x="177" y="0"/>
                </a:cubicBezTo>
                <a:cubicBezTo>
                  <a:pt x="275" y="0"/>
                  <a:pt x="354" y="79"/>
                  <a:pt x="354" y="177"/>
                </a:cubicBezTo>
                <a:cubicBezTo>
                  <a:pt x="354" y="274"/>
                  <a:pt x="275" y="353"/>
                  <a:pt x="177" y="353"/>
                </a:cubicBezTo>
                <a:cubicBezTo>
                  <a:pt x="80" y="353"/>
                  <a:pt x="0" y="274"/>
                  <a:pt x="0" y="177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DM Sans" pitchFamily="2" charset="77"/>
            </a:endParaRPr>
          </a:p>
        </p:txBody>
      </p:sp>
      <p:sp>
        <p:nvSpPr>
          <p:cNvPr id="37" name="Freeform 332">
            <a:extLst>
              <a:ext uri="{FF2B5EF4-FFF2-40B4-BE49-F238E27FC236}">
                <a16:creationId xmlns:a16="http://schemas.microsoft.com/office/drawing/2014/main" id="{A61B175F-044E-5E4E-885E-9B96B005C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285" y="5016657"/>
            <a:ext cx="851607" cy="13735"/>
          </a:xfrm>
          <a:custGeom>
            <a:avLst/>
            <a:gdLst>
              <a:gd name="T0" fmla="*/ 491765 w 1368"/>
              <a:gd name="T1" fmla="*/ 7560 h 21"/>
              <a:gd name="T2" fmla="*/ 0 w 1368"/>
              <a:gd name="T3" fmla="*/ 7560 h 21"/>
              <a:gd name="T4" fmla="*/ 0 w 1368"/>
              <a:gd name="T5" fmla="*/ 0 h 21"/>
              <a:gd name="T6" fmla="*/ 491765 w 1368"/>
              <a:gd name="T7" fmla="*/ 0 h 21"/>
              <a:gd name="T8" fmla="*/ 491765 w 1368"/>
              <a:gd name="T9" fmla="*/ 7560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68" h="21">
                <a:moveTo>
                  <a:pt x="1367" y="20"/>
                </a:moveTo>
                <a:lnTo>
                  <a:pt x="0" y="20"/>
                </a:lnTo>
                <a:lnTo>
                  <a:pt x="0" y="0"/>
                </a:lnTo>
                <a:lnTo>
                  <a:pt x="1367" y="0"/>
                </a:lnTo>
                <a:lnTo>
                  <a:pt x="1367" y="2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DM Sans" pitchFamily="2" charset="77"/>
            </a:endParaRPr>
          </a:p>
        </p:txBody>
      </p:sp>
      <p:sp>
        <p:nvSpPr>
          <p:cNvPr id="38" name="Freeform 333">
            <a:extLst>
              <a:ext uri="{FF2B5EF4-FFF2-40B4-BE49-F238E27FC236}">
                <a16:creationId xmlns:a16="http://schemas.microsoft.com/office/drawing/2014/main" id="{56D888DD-23A4-2947-9161-FC41E6F5A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8007" y="4915028"/>
            <a:ext cx="222516" cy="222491"/>
          </a:xfrm>
          <a:custGeom>
            <a:avLst/>
            <a:gdLst>
              <a:gd name="T0" fmla="*/ 0 w 355"/>
              <a:gd name="T1" fmla="*/ 64112 h 355"/>
              <a:gd name="T2" fmla="*/ 0 w 355"/>
              <a:gd name="T3" fmla="*/ 64112 h 355"/>
              <a:gd name="T4" fmla="*/ 64112 w 355"/>
              <a:gd name="T5" fmla="*/ 0 h 355"/>
              <a:gd name="T6" fmla="*/ 64112 w 355"/>
              <a:gd name="T7" fmla="*/ 0 h 355"/>
              <a:gd name="T8" fmla="*/ 128225 w 355"/>
              <a:gd name="T9" fmla="*/ 64112 h 355"/>
              <a:gd name="T10" fmla="*/ 128225 w 355"/>
              <a:gd name="T11" fmla="*/ 64112 h 355"/>
              <a:gd name="T12" fmla="*/ 64112 w 355"/>
              <a:gd name="T13" fmla="*/ 128225 h 355"/>
              <a:gd name="T14" fmla="*/ 64112 w 355"/>
              <a:gd name="T15" fmla="*/ 128225 h 355"/>
              <a:gd name="T16" fmla="*/ 0 w 355"/>
              <a:gd name="T17" fmla="*/ 64112 h 3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55" h="355">
                <a:moveTo>
                  <a:pt x="0" y="177"/>
                </a:moveTo>
                <a:lnTo>
                  <a:pt x="0" y="177"/>
                </a:lnTo>
                <a:cubicBezTo>
                  <a:pt x="0" y="80"/>
                  <a:pt x="80" y="0"/>
                  <a:pt x="177" y="0"/>
                </a:cubicBezTo>
                <a:cubicBezTo>
                  <a:pt x="275" y="0"/>
                  <a:pt x="354" y="80"/>
                  <a:pt x="354" y="177"/>
                </a:cubicBezTo>
                <a:cubicBezTo>
                  <a:pt x="354" y="275"/>
                  <a:pt x="275" y="354"/>
                  <a:pt x="177" y="354"/>
                </a:cubicBezTo>
                <a:cubicBezTo>
                  <a:pt x="80" y="354"/>
                  <a:pt x="0" y="275"/>
                  <a:pt x="0" y="17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DM Sans" pitchFamily="2" charset="77"/>
            </a:endParaRPr>
          </a:p>
        </p:txBody>
      </p:sp>
      <p:sp>
        <p:nvSpPr>
          <p:cNvPr id="39" name="Freeform 398">
            <a:extLst>
              <a:ext uri="{FF2B5EF4-FFF2-40B4-BE49-F238E27FC236}">
                <a16:creationId xmlns:a16="http://schemas.microsoft.com/office/drawing/2014/main" id="{0D0F9E86-293F-B345-BBB8-F7B89CB2F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285" y="5983533"/>
            <a:ext cx="851607" cy="13735"/>
          </a:xfrm>
          <a:custGeom>
            <a:avLst/>
            <a:gdLst>
              <a:gd name="T0" fmla="*/ 491765 w 1368"/>
              <a:gd name="T1" fmla="*/ 7560 h 21"/>
              <a:gd name="T2" fmla="*/ 0 w 1368"/>
              <a:gd name="T3" fmla="*/ 7560 h 21"/>
              <a:gd name="T4" fmla="*/ 0 w 1368"/>
              <a:gd name="T5" fmla="*/ 0 h 21"/>
              <a:gd name="T6" fmla="*/ 491765 w 1368"/>
              <a:gd name="T7" fmla="*/ 0 h 21"/>
              <a:gd name="T8" fmla="*/ 491765 w 1368"/>
              <a:gd name="T9" fmla="*/ 7560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68" h="21">
                <a:moveTo>
                  <a:pt x="1367" y="20"/>
                </a:moveTo>
                <a:lnTo>
                  <a:pt x="0" y="20"/>
                </a:lnTo>
                <a:lnTo>
                  <a:pt x="0" y="0"/>
                </a:lnTo>
                <a:lnTo>
                  <a:pt x="1367" y="0"/>
                </a:lnTo>
                <a:lnTo>
                  <a:pt x="1367" y="20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DM Sans" pitchFamily="2" charset="77"/>
            </a:endParaRPr>
          </a:p>
        </p:txBody>
      </p:sp>
      <p:sp>
        <p:nvSpPr>
          <p:cNvPr id="40" name="Freeform 399">
            <a:extLst>
              <a:ext uri="{FF2B5EF4-FFF2-40B4-BE49-F238E27FC236}">
                <a16:creationId xmlns:a16="http://schemas.microsoft.com/office/drawing/2014/main" id="{839BFA9D-4D67-1B4D-933B-F2B5637AE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8007" y="5879155"/>
            <a:ext cx="222516" cy="219745"/>
          </a:xfrm>
          <a:custGeom>
            <a:avLst/>
            <a:gdLst>
              <a:gd name="T0" fmla="*/ 0 w 355"/>
              <a:gd name="T1" fmla="*/ 63500 h 354"/>
              <a:gd name="T2" fmla="*/ 0 w 355"/>
              <a:gd name="T3" fmla="*/ 63500 h 354"/>
              <a:gd name="T4" fmla="*/ 64112 w 355"/>
              <a:gd name="T5" fmla="*/ 0 h 354"/>
              <a:gd name="T6" fmla="*/ 64112 w 355"/>
              <a:gd name="T7" fmla="*/ 0 h 354"/>
              <a:gd name="T8" fmla="*/ 128225 w 355"/>
              <a:gd name="T9" fmla="*/ 63500 h 354"/>
              <a:gd name="T10" fmla="*/ 128225 w 355"/>
              <a:gd name="T11" fmla="*/ 63500 h 354"/>
              <a:gd name="T12" fmla="*/ 64112 w 355"/>
              <a:gd name="T13" fmla="*/ 126641 h 354"/>
              <a:gd name="T14" fmla="*/ 64112 w 355"/>
              <a:gd name="T15" fmla="*/ 126641 h 354"/>
              <a:gd name="T16" fmla="*/ 0 w 355"/>
              <a:gd name="T17" fmla="*/ 63500 h 3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55" h="354">
                <a:moveTo>
                  <a:pt x="0" y="177"/>
                </a:moveTo>
                <a:lnTo>
                  <a:pt x="0" y="177"/>
                </a:lnTo>
                <a:cubicBezTo>
                  <a:pt x="0" y="79"/>
                  <a:pt x="80" y="0"/>
                  <a:pt x="177" y="0"/>
                </a:cubicBezTo>
                <a:cubicBezTo>
                  <a:pt x="275" y="0"/>
                  <a:pt x="354" y="79"/>
                  <a:pt x="354" y="177"/>
                </a:cubicBezTo>
                <a:cubicBezTo>
                  <a:pt x="354" y="275"/>
                  <a:pt x="275" y="353"/>
                  <a:pt x="177" y="353"/>
                </a:cubicBezTo>
                <a:cubicBezTo>
                  <a:pt x="80" y="353"/>
                  <a:pt x="0" y="275"/>
                  <a:pt x="0" y="177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DM Sans" pitchFamily="2" charset="77"/>
            </a:endParaRPr>
          </a:p>
        </p:txBody>
      </p:sp>
      <p:sp>
        <p:nvSpPr>
          <p:cNvPr id="41" name="Freeform 400">
            <a:extLst>
              <a:ext uri="{FF2B5EF4-FFF2-40B4-BE49-F238E27FC236}">
                <a16:creationId xmlns:a16="http://schemas.microsoft.com/office/drawing/2014/main" id="{DF911C37-B86E-EE48-AA37-66FF45C3C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5749" y="5508336"/>
            <a:ext cx="4060239" cy="966877"/>
          </a:xfrm>
          <a:custGeom>
            <a:avLst/>
            <a:gdLst>
              <a:gd name="T0" fmla="*/ 2066983 w 6518"/>
              <a:gd name="T1" fmla="*/ 279220 h 1553"/>
              <a:gd name="T2" fmla="*/ 2066983 w 6518"/>
              <a:gd name="T3" fmla="*/ 279220 h 1553"/>
              <a:gd name="T4" fmla="*/ 2345965 w 6518"/>
              <a:gd name="T5" fmla="*/ 0 h 1553"/>
              <a:gd name="T6" fmla="*/ 1156964 w 6518"/>
              <a:gd name="T7" fmla="*/ 0 h 1553"/>
              <a:gd name="T8" fmla="*/ 0 w 6518"/>
              <a:gd name="T9" fmla="*/ 0 h 1553"/>
              <a:gd name="T10" fmla="*/ 0 w 6518"/>
              <a:gd name="T11" fmla="*/ 0 h 1553"/>
              <a:gd name="T12" fmla="*/ 113033 w 6518"/>
              <a:gd name="T13" fmla="*/ 116582 h 1553"/>
              <a:gd name="T14" fmla="*/ 113033 w 6518"/>
              <a:gd name="T15" fmla="*/ 116582 h 1553"/>
              <a:gd name="T16" fmla="*/ 220305 w 6518"/>
              <a:gd name="T17" fmla="*/ 341469 h 1553"/>
              <a:gd name="T18" fmla="*/ 220305 w 6518"/>
              <a:gd name="T19" fmla="*/ 341469 h 1553"/>
              <a:gd name="T20" fmla="*/ 315339 w 6518"/>
              <a:gd name="T21" fmla="*/ 510224 h 1553"/>
              <a:gd name="T22" fmla="*/ 315339 w 6518"/>
              <a:gd name="T23" fmla="*/ 510224 h 1553"/>
              <a:gd name="T24" fmla="*/ 363576 w 6518"/>
              <a:gd name="T25" fmla="*/ 558440 h 1553"/>
              <a:gd name="T26" fmla="*/ 410373 w 6518"/>
              <a:gd name="T27" fmla="*/ 558440 h 1553"/>
              <a:gd name="T28" fmla="*/ 2345965 w 6518"/>
              <a:gd name="T29" fmla="*/ 558440 h 1553"/>
              <a:gd name="T30" fmla="*/ 2345965 w 6518"/>
              <a:gd name="T31" fmla="*/ 558440 h 1553"/>
              <a:gd name="T32" fmla="*/ 2066983 w 6518"/>
              <a:gd name="T33" fmla="*/ 279220 h 15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518" h="1553">
                <a:moveTo>
                  <a:pt x="5742" y="776"/>
                </a:moveTo>
                <a:lnTo>
                  <a:pt x="5742" y="776"/>
                </a:lnTo>
                <a:cubicBezTo>
                  <a:pt x="5742" y="348"/>
                  <a:pt x="6089" y="0"/>
                  <a:pt x="6517" y="0"/>
                </a:cubicBezTo>
                <a:lnTo>
                  <a:pt x="3214" y="0"/>
                </a:lnTo>
                <a:lnTo>
                  <a:pt x="0" y="0"/>
                </a:lnTo>
                <a:cubicBezTo>
                  <a:pt x="142" y="52"/>
                  <a:pt x="246" y="157"/>
                  <a:pt x="314" y="324"/>
                </a:cubicBezTo>
                <a:cubicBezTo>
                  <a:pt x="401" y="538"/>
                  <a:pt x="508" y="743"/>
                  <a:pt x="612" y="949"/>
                </a:cubicBezTo>
                <a:cubicBezTo>
                  <a:pt x="695" y="1108"/>
                  <a:pt x="783" y="1264"/>
                  <a:pt x="876" y="1418"/>
                </a:cubicBezTo>
                <a:cubicBezTo>
                  <a:pt x="920" y="1491"/>
                  <a:pt x="960" y="1534"/>
                  <a:pt x="1010" y="1552"/>
                </a:cubicBezTo>
                <a:lnTo>
                  <a:pt x="1140" y="1552"/>
                </a:lnTo>
                <a:lnTo>
                  <a:pt x="6517" y="1552"/>
                </a:lnTo>
                <a:cubicBezTo>
                  <a:pt x="6089" y="1552"/>
                  <a:pt x="5742" y="1204"/>
                  <a:pt x="5742" y="776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DM Sans" pitchFamily="2" charset="77"/>
            </a:endParaRPr>
          </a:p>
        </p:txBody>
      </p:sp>
      <p:sp>
        <p:nvSpPr>
          <p:cNvPr id="42" name="Freeform 408">
            <a:extLst>
              <a:ext uri="{FF2B5EF4-FFF2-40B4-BE49-F238E27FC236}">
                <a16:creationId xmlns:a16="http://schemas.microsoft.com/office/drawing/2014/main" id="{A7854913-4258-A645-BC14-BEFDA625B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50" y="5598982"/>
            <a:ext cx="785676" cy="785587"/>
          </a:xfrm>
          <a:custGeom>
            <a:avLst/>
            <a:gdLst>
              <a:gd name="T0" fmla="*/ 453664 w 1259"/>
              <a:gd name="T1" fmla="*/ 227013 h 1260"/>
              <a:gd name="T2" fmla="*/ 453664 w 1259"/>
              <a:gd name="T3" fmla="*/ 227013 h 1260"/>
              <a:gd name="T4" fmla="*/ 226832 w 1259"/>
              <a:gd name="T5" fmla="*/ 453665 h 1260"/>
              <a:gd name="T6" fmla="*/ 226832 w 1259"/>
              <a:gd name="T7" fmla="*/ 453665 h 1260"/>
              <a:gd name="T8" fmla="*/ 0 w 1259"/>
              <a:gd name="T9" fmla="*/ 227013 h 1260"/>
              <a:gd name="T10" fmla="*/ 0 w 1259"/>
              <a:gd name="T11" fmla="*/ 227013 h 1260"/>
              <a:gd name="T12" fmla="*/ 226832 w 1259"/>
              <a:gd name="T13" fmla="*/ 0 h 1260"/>
              <a:gd name="T14" fmla="*/ 226832 w 1259"/>
              <a:gd name="T15" fmla="*/ 0 h 1260"/>
              <a:gd name="T16" fmla="*/ 453664 w 1259"/>
              <a:gd name="T17" fmla="*/ 227013 h 12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59" h="1260">
                <a:moveTo>
                  <a:pt x="1258" y="630"/>
                </a:moveTo>
                <a:lnTo>
                  <a:pt x="1258" y="630"/>
                </a:lnTo>
                <a:cubicBezTo>
                  <a:pt x="1258" y="978"/>
                  <a:pt x="976" y="1259"/>
                  <a:pt x="629" y="1259"/>
                </a:cubicBezTo>
                <a:cubicBezTo>
                  <a:pt x="281" y="1259"/>
                  <a:pt x="0" y="978"/>
                  <a:pt x="0" y="630"/>
                </a:cubicBezTo>
                <a:cubicBezTo>
                  <a:pt x="0" y="282"/>
                  <a:pt x="281" y="0"/>
                  <a:pt x="629" y="0"/>
                </a:cubicBezTo>
                <a:cubicBezTo>
                  <a:pt x="976" y="0"/>
                  <a:pt x="1258" y="282"/>
                  <a:pt x="1258" y="630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DM Sans" pitchFamily="2" charset="77"/>
            </a:endParaRPr>
          </a:p>
        </p:txBody>
      </p:sp>
      <p:sp>
        <p:nvSpPr>
          <p:cNvPr id="43" name="Freeform 409">
            <a:extLst>
              <a:ext uri="{FF2B5EF4-FFF2-40B4-BE49-F238E27FC236}">
                <a16:creationId xmlns:a16="http://schemas.microsoft.com/office/drawing/2014/main" id="{20A27C0F-E752-7248-B15D-6159E14AF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50" y="4632105"/>
            <a:ext cx="785676" cy="785587"/>
          </a:xfrm>
          <a:custGeom>
            <a:avLst/>
            <a:gdLst>
              <a:gd name="T0" fmla="*/ 453664 w 1259"/>
              <a:gd name="T1" fmla="*/ 226652 h 1260"/>
              <a:gd name="T2" fmla="*/ 453664 w 1259"/>
              <a:gd name="T3" fmla="*/ 226652 h 1260"/>
              <a:gd name="T4" fmla="*/ 226832 w 1259"/>
              <a:gd name="T5" fmla="*/ 453665 h 1260"/>
              <a:gd name="T6" fmla="*/ 226832 w 1259"/>
              <a:gd name="T7" fmla="*/ 453665 h 1260"/>
              <a:gd name="T8" fmla="*/ 0 w 1259"/>
              <a:gd name="T9" fmla="*/ 226652 h 1260"/>
              <a:gd name="T10" fmla="*/ 0 w 1259"/>
              <a:gd name="T11" fmla="*/ 226652 h 1260"/>
              <a:gd name="T12" fmla="*/ 226832 w 1259"/>
              <a:gd name="T13" fmla="*/ 0 h 1260"/>
              <a:gd name="T14" fmla="*/ 226832 w 1259"/>
              <a:gd name="T15" fmla="*/ 0 h 1260"/>
              <a:gd name="T16" fmla="*/ 453664 w 1259"/>
              <a:gd name="T17" fmla="*/ 226652 h 12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59" h="1260">
                <a:moveTo>
                  <a:pt x="1258" y="629"/>
                </a:moveTo>
                <a:lnTo>
                  <a:pt x="1258" y="629"/>
                </a:lnTo>
                <a:cubicBezTo>
                  <a:pt x="1258" y="977"/>
                  <a:pt x="976" y="1259"/>
                  <a:pt x="629" y="1259"/>
                </a:cubicBezTo>
                <a:cubicBezTo>
                  <a:pt x="281" y="1259"/>
                  <a:pt x="0" y="977"/>
                  <a:pt x="0" y="629"/>
                </a:cubicBezTo>
                <a:cubicBezTo>
                  <a:pt x="0" y="281"/>
                  <a:pt x="281" y="0"/>
                  <a:pt x="629" y="0"/>
                </a:cubicBezTo>
                <a:cubicBezTo>
                  <a:pt x="976" y="0"/>
                  <a:pt x="1258" y="281"/>
                  <a:pt x="1258" y="629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DM Sans" pitchFamily="2" charset="77"/>
            </a:endParaRPr>
          </a:p>
        </p:txBody>
      </p:sp>
      <p:sp>
        <p:nvSpPr>
          <p:cNvPr id="44" name="Freeform 410">
            <a:extLst>
              <a:ext uri="{FF2B5EF4-FFF2-40B4-BE49-F238E27FC236}">
                <a16:creationId xmlns:a16="http://schemas.microsoft.com/office/drawing/2014/main" id="{3D6C3C2E-A0A9-A842-AB5E-59F1E0E0A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50" y="3667976"/>
            <a:ext cx="785676" cy="785587"/>
          </a:xfrm>
          <a:custGeom>
            <a:avLst/>
            <a:gdLst>
              <a:gd name="T0" fmla="*/ 453664 w 1259"/>
              <a:gd name="T1" fmla="*/ 226652 h 1260"/>
              <a:gd name="T2" fmla="*/ 453664 w 1259"/>
              <a:gd name="T3" fmla="*/ 226652 h 1260"/>
              <a:gd name="T4" fmla="*/ 226832 w 1259"/>
              <a:gd name="T5" fmla="*/ 453665 h 1260"/>
              <a:gd name="T6" fmla="*/ 226832 w 1259"/>
              <a:gd name="T7" fmla="*/ 453665 h 1260"/>
              <a:gd name="T8" fmla="*/ 0 w 1259"/>
              <a:gd name="T9" fmla="*/ 226652 h 1260"/>
              <a:gd name="T10" fmla="*/ 0 w 1259"/>
              <a:gd name="T11" fmla="*/ 226652 h 1260"/>
              <a:gd name="T12" fmla="*/ 226832 w 1259"/>
              <a:gd name="T13" fmla="*/ 0 h 1260"/>
              <a:gd name="T14" fmla="*/ 226832 w 1259"/>
              <a:gd name="T15" fmla="*/ 0 h 1260"/>
              <a:gd name="T16" fmla="*/ 453664 w 1259"/>
              <a:gd name="T17" fmla="*/ 226652 h 12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59" h="1260">
                <a:moveTo>
                  <a:pt x="1258" y="629"/>
                </a:moveTo>
                <a:lnTo>
                  <a:pt x="1258" y="629"/>
                </a:lnTo>
                <a:cubicBezTo>
                  <a:pt x="1258" y="977"/>
                  <a:pt x="976" y="1259"/>
                  <a:pt x="629" y="1259"/>
                </a:cubicBezTo>
                <a:cubicBezTo>
                  <a:pt x="281" y="1259"/>
                  <a:pt x="0" y="977"/>
                  <a:pt x="0" y="629"/>
                </a:cubicBezTo>
                <a:cubicBezTo>
                  <a:pt x="0" y="282"/>
                  <a:pt x="281" y="0"/>
                  <a:pt x="629" y="0"/>
                </a:cubicBezTo>
                <a:cubicBezTo>
                  <a:pt x="976" y="0"/>
                  <a:pt x="1258" y="282"/>
                  <a:pt x="1258" y="629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DM Sans" pitchFamily="2" charset="77"/>
            </a:endParaRPr>
          </a:p>
        </p:txBody>
      </p:sp>
      <p:sp>
        <p:nvSpPr>
          <p:cNvPr id="45" name="Freeform 411">
            <a:extLst>
              <a:ext uri="{FF2B5EF4-FFF2-40B4-BE49-F238E27FC236}">
                <a16:creationId xmlns:a16="http://schemas.microsoft.com/office/drawing/2014/main" id="{BBC8EFBA-08BD-3E42-8D6A-C3BBA98B9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50" y="2698352"/>
            <a:ext cx="785676" cy="785587"/>
          </a:xfrm>
          <a:custGeom>
            <a:avLst/>
            <a:gdLst>
              <a:gd name="T0" fmla="*/ 453664 w 1259"/>
              <a:gd name="T1" fmla="*/ 227193 h 1259"/>
              <a:gd name="T2" fmla="*/ 453664 w 1259"/>
              <a:gd name="T3" fmla="*/ 227193 h 1259"/>
              <a:gd name="T4" fmla="*/ 226832 w 1259"/>
              <a:gd name="T5" fmla="*/ 453664 h 1259"/>
              <a:gd name="T6" fmla="*/ 226832 w 1259"/>
              <a:gd name="T7" fmla="*/ 453664 h 1259"/>
              <a:gd name="T8" fmla="*/ 0 w 1259"/>
              <a:gd name="T9" fmla="*/ 227193 h 1259"/>
              <a:gd name="T10" fmla="*/ 0 w 1259"/>
              <a:gd name="T11" fmla="*/ 227193 h 1259"/>
              <a:gd name="T12" fmla="*/ 226832 w 1259"/>
              <a:gd name="T13" fmla="*/ 0 h 1259"/>
              <a:gd name="T14" fmla="*/ 226832 w 1259"/>
              <a:gd name="T15" fmla="*/ 0 h 1259"/>
              <a:gd name="T16" fmla="*/ 453664 w 1259"/>
              <a:gd name="T17" fmla="*/ 227193 h 12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59" h="1259">
                <a:moveTo>
                  <a:pt x="1258" y="630"/>
                </a:moveTo>
                <a:lnTo>
                  <a:pt x="1258" y="630"/>
                </a:lnTo>
                <a:cubicBezTo>
                  <a:pt x="1258" y="977"/>
                  <a:pt x="976" y="1258"/>
                  <a:pt x="629" y="1258"/>
                </a:cubicBezTo>
                <a:cubicBezTo>
                  <a:pt x="281" y="1258"/>
                  <a:pt x="0" y="977"/>
                  <a:pt x="0" y="630"/>
                </a:cubicBezTo>
                <a:cubicBezTo>
                  <a:pt x="0" y="282"/>
                  <a:pt x="281" y="0"/>
                  <a:pt x="629" y="0"/>
                </a:cubicBezTo>
                <a:cubicBezTo>
                  <a:pt x="976" y="0"/>
                  <a:pt x="1258" y="282"/>
                  <a:pt x="1258" y="63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DM Sans" pitchFamily="2" charset="77"/>
            </a:endParaRPr>
          </a:p>
        </p:txBody>
      </p:sp>
      <p:sp>
        <p:nvSpPr>
          <p:cNvPr id="46" name="Freeform 412">
            <a:extLst>
              <a:ext uri="{FF2B5EF4-FFF2-40B4-BE49-F238E27FC236}">
                <a16:creationId xmlns:a16="http://schemas.microsoft.com/office/drawing/2014/main" id="{474B2285-3730-D340-97F9-DD896C85A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50" y="1734223"/>
            <a:ext cx="785676" cy="785587"/>
          </a:xfrm>
          <a:custGeom>
            <a:avLst/>
            <a:gdLst>
              <a:gd name="T0" fmla="*/ 453664 w 1259"/>
              <a:gd name="T1" fmla="*/ 226652 h 1260"/>
              <a:gd name="T2" fmla="*/ 453664 w 1259"/>
              <a:gd name="T3" fmla="*/ 226652 h 1260"/>
              <a:gd name="T4" fmla="*/ 226832 w 1259"/>
              <a:gd name="T5" fmla="*/ 453665 h 1260"/>
              <a:gd name="T6" fmla="*/ 226832 w 1259"/>
              <a:gd name="T7" fmla="*/ 453665 h 1260"/>
              <a:gd name="T8" fmla="*/ 0 w 1259"/>
              <a:gd name="T9" fmla="*/ 226652 h 1260"/>
              <a:gd name="T10" fmla="*/ 0 w 1259"/>
              <a:gd name="T11" fmla="*/ 226652 h 1260"/>
              <a:gd name="T12" fmla="*/ 226832 w 1259"/>
              <a:gd name="T13" fmla="*/ 0 h 1260"/>
              <a:gd name="T14" fmla="*/ 226832 w 1259"/>
              <a:gd name="T15" fmla="*/ 0 h 1260"/>
              <a:gd name="T16" fmla="*/ 453664 w 1259"/>
              <a:gd name="T17" fmla="*/ 226652 h 12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59" h="1260">
                <a:moveTo>
                  <a:pt x="1258" y="629"/>
                </a:moveTo>
                <a:lnTo>
                  <a:pt x="1258" y="629"/>
                </a:lnTo>
                <a:cubicBezTo>
                  <a:pt x="1258" y="977"/>
                  <a:pt x="976" y="1259"/>
                  <a:pt x="629" y="1259"/>
                </a:cubicBezTo>
                <a:cubicBezTo>
                  <a:pt x="281" y="1259"/>
                  <a:pt x="0" y="977"/>
                  <a:pt x="0" y="629"/>
                </a:cubicBezTo>
                <a:cubicBezTo>
                  <a:pt x="0" y="282"/>
                  <a:pt x="281" y="0"/>
                  <a:pt x="629" y="0"/>
                </a:cubicBezTo>
                <a:cubicBezTo>
                  <a:pt x="976" y="0"/>
                  <a:pt x="1258" y="282"/>
                  <a:pt x="1258" y="629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DM Sans" pitchFamily="2" charset="77"/>
            </a:endParaRPr>
          </a:p>
        </p:txBody>
      </p:sp>
      <p:sp>
        <p:nvSpPr>
          <p:cNvPr id="47" name="Freeform 415">
            <a:extLst>
              <a:ext uri="{FF2B5EF4-FFF2-40B4-BE49-F238E27FC236}">
                <a16:creationId xmlns:a16="http://schemas.microsoft.com/office/drawing/2014/main" id="{EAA02C42-6278-ED4A-9DEF-D7137ADA1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0939" y="1926500"/>
            <a:ext cx="13735" cy="398287"/>
          </a:xfrm>
          <a:custGeom>
            <a:avLst/>
            <a:gdLst>
              <a:gd name="T0" fmla="*/ 7559 w 21"/>
              <a:gd name="T1" fmla="*/ 229827 h 640"/>
              <a:gd name="T2" fmla="*/ 0 w 21"/>
              <a:gd name="T3" fmla="*/ 229827 h 640"/>
              <a:gd name="T4" fmla="*/ 0 w 21"/>
              <a:gd name="T5" fmla="*/ 0 h 640"/>
              <a:gd name="T6" fmla="*/ 7559 w 21"/>
              <a:gd name="T7" fmla="*/ 0 h 640"/>
              <a:gd name="T8" fmla="*/ 7559 w 21"/>
              <a:gd name="T9" fmla="*/ 229827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" h="640">
                <a:moveTo>
                  <a:pt x="20" y="639"/>
                </a:moveTo>
                <a:lnTo>
                  <a:pt x="0" y="639"/>
                </a:lnTo>
                <a:lnTo>
                  <a:pt x="0" y="0"/>
                </a:lnTo>
                <a:lnTo>
                  <a:pt x="20" y="0"/>
                </a:lnTo>
                <a:lnTo>
                  <a:pt x="20" y="639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DM Sans" pitchFamily="2" charset="77"/>
            </a:endParaRPr>
          </a:p>
        </p:txBody>
      </p:sp>
      <p:sp>
        <p:nvSpPr>
          <p:cNvPr id="48" name="Freeform 425">
            <a:extLst>
              <a:ext uri="{FF2B5EF4-FFF2-40B4-BE49-F238E27FC236}">
                <a16:creationId xmlns:a16="http://schemas.microsoft.com/office/drawing/2014/main" id="{764F8A32-EF74-1D47-A2FD-4F3DB9CA0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0939" y="2893376"/>
            <a:ext cx="13735" cy="398287"/>
          </a:xfrm>
          <a:custGeom>
            <a:avLst/>
            <a:gdLst>
              <a:gd name="T0" fmla="*/ 7559 w 21"/>
              <a:gd name="T1" fmla="*/ 229828 h 641"/>
              <a:gd name="T2" fmla="*/ 0 w 21"/>
              <a:gd name="T3" fmla="*/ 229828 h 641"/>
              <a:gd name="T4" fmla="*/ 0 w 21"/>
              <a:gd name="T5" fmla="*/ 0 h 641"/>
              <a:gd name="T6" fmla="*/ 7559 w 21"/>
              <a:gd name="T7" fmla="*/ 0 h 641"/>
              <a:gd name="T8" fmla="*/ 7559 w 21"/>
              <a:gd name="T9" fmla="*/ 229828 h 6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" h="641">
                <a:moveTo>
                  <a:pt x="20" y="640"/>
                </a:moveTo>
                <a:lnTo>
                  <a:pt x="0" y="640"/>
                </a:lnTo>
                <a:lnTo>
                  <a:pt x="0" y="0"/>
                </a:lnTo>
                <a:lnTo>
                  <a:pt x="20" y="0"/>
                </a:lnTo>
                <a:lnTo>
                  <a:pt x="20" y="64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DM Sans" pitchFamily="2" charset="77"/>
            </a:endParaRPr>
          </a:p>
        </p:txBody>
      </p:sp>
      <p:sp>
        <p:nvSpPr>
          <p:cNvPr id="49" name="Freeform 436">
            <a:extLst>
              <a:ext uri="{FF2B5EF4-FFF2-40B4-BE49-F238E27FC236}">
                <a16:creationId xmlns:a16="http://schemas.microsoft.com/office/drawing/2014/main" id="{CBCF1340-7DD7-974C-ACE3-5BF8F14CF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0939" y="3857504"/>
            <a:ext cx="13735" cy="398288"/>
          </a:xfrm>
          <a:custGeom>
            <a:avLst/>
            <a:gdLst>
              <a:gd name="T0" fmla="*/ 7559 w 21"/>
              <a:gd name="T1" fmla="*/ 229828 h 640"/>
              <a:gd name="T2" fmla="*/ 0 w 21"/>
              <a:gd name="T3" fmla="*/ 229828 h 640"/>
              <a:gd name="T4" fmla="*/ 0 w 21"/>
              <a:gd name="T5" fmla="*/ 0 h 640"/>
              <a:gd name="T6" fmla="*/ 7559 w 21"/>
              <a:gd name="T7" fmla="*/ 0 h 640"/>
              <a:gd name="T8" fmla="*/ 7559 w 21"/>
              <a:gd name="T9" fmla="*/ 229828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" h="640">
                <a:moveTo>
                  <a:pt x="20" y="639"/>
                </a:moveTo>
                <a:lnTo>
                  <a:pt x="0" y="639"/>
                </a:lnTo>
                <a:lnTo>
                  <a:pt x="0" y="0"/>
                </a:lnTo>
                <a:lnTo>
                  <a:pt x="20" y="0"/>
                </a:lnTo>
                <a:lnTo>
                  <a:pt x="20" y="639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DM Sans" pitchFamily="2" charset="77"/>
            </a:endParaRPr>
          </a:p>
        </p:txBody>
      </p:sp>
      <p:sp>
        <p:nvSpPr>
          <p:cNvPr id="50" name="Freeform 446">
            <a:extLst>
              <a:ext uri="{FF2B5EF4-FFF2-40B4-BE49-F238E27FC236}">
                <a16:creationId xmlns:a16="http://schemas.microsoft.com/office/drawing/2014/main" id="{42A959C6-B0B9-1E44-B703-044A32D68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0939" y="4824380"/>
            <a:ext cx="13735" cy="398288"/>
          </a:xfrm>
          <a:custGeom>
            <a:avLst/>
            <a:gdLst>
              <a:gd name="T0" fmla="*/ 7559 w 21"/>
              <a:gd name="T1" fmla="*/ 229829 h 641"/>
              <a:gd name="T2" fmla="*/ 0 w 21"/>
              <a:gd name="T3" fmla="*/ 229829 h 641"/>
              <a:gd name="T4" fmla="*/ 0 w 21"/>
              <a:gd name="T5" fmla="*/ 0 h 641"/>
              <a:gd name="T6" fmla="*/ 7559 w 21"/>
              <a:gd name="T7" fmla="*/ 0 h 641"/>
              <a:gd name="T8" fmla="*/ 7559 w 21"/>
              <a:gd name="T9" fmla="*/ 229829 h 6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" h="641">
                <a:moveTo>
                  <a:pt x="20" y="640"/>
                </a:moveTo>
                <a:lnTo>
                  <a:pt x="0" y="640"/>
                </a:lnTo>
                <a:lnTo>
                  <a:pt x="0" y="0"/>
                </a:lnTo>
                <a:lnTo>
                  <a:pt x="20" y="0"/>
                </a:lnTo>
                <a:lnTo>
                  <a:pt x="20" y="64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DM Sans" pitchFamily="2" charset="77"/>
            </a:endParaRPr>
          </a:p>
        </p:txBody>
      </p:sp>
      <p:sp>
        <p:nvSpPr>
          <p:cNvPr id="51" name="Freeform 458">
            <a:extLst>
              <a:ext uri="{FF2B5EF4-FFF2-40B4-BE49-F238E27FC236}">
                <a16:creationId xmlns:a16="http://schemas.microsoft.com/office/drawing/2014/main" id="{B165A63A-6249-8249-8090-7EE088BBE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0939" y="5791257"/>
            <a:ext cx="13735" cy="398288"/>
          </a:xfrm>
          <a:custGeom>
            <a:avLst/>
            <a:gdLst>
              <a:gd name="T0" fmla="*/ 7559 w 21"/>
              <a:gd name="T1" fmla="*/ 229828 h 640"/>
              <a:gd name="T2" fmla="*/ 0 w 21"/>
              <a:gd name="T3" fmla="*/ 229828 h 640"/>
              <a:gd name="T4" fmla="*/ 0 w 21"/>
              <a:gd name="T5" fmla="*/ 0 h 640"/>
              <a:gd name="T6" fmla="*/ 7559 w 21"/>
              <a:gd name="T7" fmla="*/ 0 h 640"/>
              <a:gd name="T8" fmla="*/ 7559 w 21"/>
              <a:gd name="T9" fmla="*/ 229828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" h="640">
                <a:moveTo>
                  <a:pt x="20" y="639"/>
                </a:moveTo>
                <a:lnTo>
                  <a:pt x="0" y="639"/>
                </a:lnTo>
                <a:lnTo>
                  <a:pt x="0" y="0"/>
                </a:lnTo>
                <a:lnTo>
                  <a:pt x="20" y="0"/>
                </a:lnTo>
                <a:lnTo>
                  <a:pt x="20" y="639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DM Sans" pitchFamily="2" charset="77"/>
            </a:endParaRPr>
          </a:p>
        </p:txBody>
      </p:sp>
      <p:sp>
        <p:nvSpPr>
          <p:cNvPr id="52" name="Freeform 465">
            <a:extLst>
              <a:ext uri="{FF2B5EF4-FFF2-40B4-BE49-F238E27FC236}">
                <a16:creationId xmlns:a16="http://schemas.microsoft.com/office/drawing/2014/main" id="{8682DB99-AC3C-B84D-8420-9A005D61E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918" y="1984182"/>
            <a:ext cx="343391" cy="280175"/>
          </a:xfrm>
          <a:custGeom>
            <a:avLst/>
            <a:gdLst>
              <a:gd name="T0" fmla="*/ 63025 w 551"/>
              <a:gd name="T1" fmla="*/ 152590 h 451"/>
              <a:gd name="T2" fmla="*/ 81032 w 551"/>
              <a:gd name="T3" fmla="*/ 26928 h 451"/>
              <a:gd name="T4" fmla="*/ 85354 w 551"/>
              <a:gd name="T5" fmla="*/ 17952 h 451"/>
              <a:gd name="T6" fmla="*/ 58343 w 551"/>
              <a:gd name="T7" fmla="*/ 17952 h 451"/>
              <a:gd name="T8" fmla="*/ 53661 w 551"/>
              <a:gd name="T9" fmla="*/ 157258 h 451"/>
              <a:gd name="T10" fmla="*/ 58343 w 551"/>
              <a:gd name="T11" fmla="*/ 161566 h 451"/>
              <a:gd name="T12" fmla="*/ 85354 w 551"/>
              <a:gd name="T13" fmla="*/ 161566 h 451"/>
              <a:gd name="T14" fmla="*/ 90035 w 551"/>
              <a:gd name="T15" fmla="*/ 22619 h 451"/>
              <a:gd name="T16" fmla="*/ 85354 w 551"/>
              <a:gd name="T17" fmla="*/ 17952 h 451"/>
              <a:gd name="T18" fmla="*/ 171067 w 551"/>
              <a:gd name="T19" fmla="*/ 152590 h 451"/>
              <a:gd name="T20" fmla="*/ 188714 w 551"/>
              <a:gd name="T21" fmla="*/ 8976 h 451"/>
              <a:gd name="T22" fmla="*/ 193396 w 551"/>
              <a:gd name="T23" fmla="*/ 0 h 451"/>
              <a:gd name="T24" fmla="*/ 166385 w 551"/>
              <a:gd name="T25" fmla="*/ 0 h 451"/>
              <a:gd name="T26" fmla="*/ 162064 w 551"/>
              <a:gd name="T27" fmla="*/ 157258 h 451"/>
              <a:gd name="T28" fmla="*/ 166385 w 551"/>
              <a:gd name="T29" fmla="*/ 161566 h 451"/>
              <a:gd name="T30" fmla="*/ 193396 w 551"/>
              <a:gd name="T31" fmla="*/ 161566 h 451"/>
              <a:gd name="T32" fmla="*/ 198078 w 551"/>
              <a:gd name="T33" fmla="*/ 4667 h 451"/>
              <a:gd name="T34" fmla="*/ 193396 w 551"/>
              <a:gd name="T35" fmla="*/ 0 h 451"/>
              <a:gd name="T36" fmla="*/ 116686 w 551"/>
              <a:gd name="T37" fmla="*/ 152590 h 451"/>
              <a:gd name="T38" fmla="*/ 134693 w 551"/>
              <a:gd name="T39" fmla="*/ 80783 h 451"/>
              <a:gd name="T40" fmla="*/ 139375 w 551"/>
              <a:gd name="T41" fmla="*/ 71807 h 451"/>
              <a:gd name="T42" fmla="*/ 112364 w 551"/>
              <a:gd name="T43" fmla="*/ 71807 h 451"/>
              <a:gd name="T44" fmla="*/ 107682 w 551"/>
              <a:gd name="T45" fmla="*/ 157258 h 451"/>
              <a:gd name="T46" fmla="*/ 112364 w 551"/>
              <a:gd name="T47" fmla="*/ 161566 h 451"/>
              <a:gd name="T48" fmla="*/ 139375 w 551"/>
              <a:gd name="T49" fmla="*/ 161566 h 451"/>
              <a:gd name="T50" fmla="*/ 144057 w 551"/>
              <a:gd name="T51" fmla="*/ 76475 h 451"/>
              <a:gd name="T52" fmla="*/ 139375 w 551"/>
              <a:gd name="T53" fmla="*/ 71807 h 451"/>
              <a:gd name="T54" fmla="*/ 9004 w 551"/>
              <a:gd name="T55" fmla="*/ 152590 h 451"/>
              <a:gd name="T56" fmla="*/ 26650 w 551"/>
              <a:gd name="T57" fmla="*/ 107711 h 451"/>
              <a:gd name="T58" fmla="*/ 31332 w 551"/>
              <a:gd name="T59" fmla="*/ 98735 h 451"/>
              <a:gd name="T60" fmla="*/ 4322 w 551"/>
              <a:gd name="T61" fmla="*/ 98735 h 451"/>
              <a:gd name="T62" fmla="*/ 0 w 551"/>
              <a:gd name="T63" fmla="*/ 157258 h 451"/>
              <a:gd name="T64" fmla="*/ 4322 w 551"/>
              <a:gd name="T65" fmla="*/ 161566 h 451"/>
              <a:gd name="T66" fmla="*/ 31332 w 551"/>
              <a:gd name="T67" fmla="*/ 161566 h 451"/>
              <a:gd name="T68" fmla="*/ 35654 w 551"/>
              <a:gd name="T69" fmla="*/ 103402 h 451"/>
              <a:gd name="T70" fmla="*/ 31332 w 551"/>
              <a:gd name="T71" fmla="*/ 98735 h 45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51" h="451">
                <a:moveTo>
                  <a:pt x="225" y="425"/>
                </a:moveTo>
                <a:lnTo>
                  <a:pt x="175" y="425"/>
                </a:lnTo>
                <a:lnTo>
                  <a:pt x="175" y="75"/>
                </a:lnTo>
                <a:lnTo>
                  <a:pt x="225" y="75"/>
                </a:lnTo>
                <a:lnTo>
                  <a:pt x="225" y="425"/>
                </a:lnTo>
                <a:close/>
                <a:moveTo>
                  <a:pt x="237" y="50"/>
                </a:moveTo>
                <a:lnTo>
                  <a:pt x="162" y="50"/>
                </a:lnTo>
                <a:cubicBezTo>
                  <a:pt x="155" y="50"/>
                  <a:pt x="149" y="56"/>
                  <a:pt x="149" y="63"/>
                </a:cubicBezTo>
                <a:lnTo>
                  <a:pt x="149" y="438"/>
                </a:lnTo>
                <a:cubicBezTo>
                  <a:pt x="149" y="444"/>
                  <a:pt x="155" y="450"/>
                  <a:pt x="162" y="450"/>
                </a:cubicBezTo>
                <a:lnTo>
                  <a:pt x="237" y="450"/>
                </a:lnTo>
                <a:cubicBezTo>
                  <a:pt x="244" y="450"/>
                  <a:pt x="250" y="444"/>
                  <a:pt x="250" y="438"/>
                </a:cubicBezTo>
                <a:lnTo>
                  <a:pt x="250" y="63"/>
                </a:lnTo>
                <a:cubicBezTo>
                  <a:pt x="250" y="56"/>
                  <a:pt x="244" y="50"/>
                  <a:pt x="237" y="50"/>
                </a:cubicBezTo>
                <a:close/>
                <a:moveTo>
                  <a:pt x="524" y="425"/>
                </a:moveTo>
                <a:lnTo>
                  <a:pt x="475" y="425"/>
                </a:lnTo>
                <a:lnTo>
                  <a:pt x="475" y="25"/>
                </a:lnTo>
                <a:lnTo>
                  <a:pt x="524" y="25"/>
                </a:lnTo>
                <a:lnTo>
                  <a:pt x="524" y="425"/>
                </a:lnTo>
                <a:close/>
                <a:moveTo>
                  <a:pt x="537" y="0"/>
                </a:moveTo>
                <a:lnTo>
                  <a:pt x="462" y="0"/>
                </a:lnTo>
                <a:cubicBezTo>
                  <a:pt x="455" y="0"/>
                  <a:pt x="450" y="6"/>
                  <a:pt x="450" y="13"/>
                </a:cubicBezTo>
                <a:lnTo>
                  <a:pt x="450" y="438"/>
                </a:lnTo>
                <a:cubicBezTo>
                  <a:pt x="450" y="444"/>
                  <a:pt x="455" y="450"/>
                  <a:pt x="462" y="450"/>
                </a:cubicBezTo>
                <a:lnTo>
                  <a:pt x="537" y="450"/>
                </a:lnTo>
                <a:cubicBezTo>
                  <a:pt x="544" y="450"/>
                  <a:pt x="550" y="444"/>
                  <a:pt x="550" y="438"/>
                </a:cubicBezTo>
                <a:lnTo>
                  <a:pt x="550" y="13"/>
                </a:lnTo>
                <a:cubicBezTo>
                  <a:pt x="550" y="6"/>
                  <a:pt x="544" y="0"/>
                  <a:pt x="537" y="0"/>
                </a:cubicBezTo>
                <a:close/>
                <a:moveTo>
                  <a:pt x="374" y="425"/>
                </a:moveTo>
                <a:lnTo>
                  <a:pt x="324" y="425"/>
                </a:lnTo>
                <a:lnTo>
                  <a:pt x="324" y="225"/>
                </a:lnTo>
                <a:lnTo>
                  <a:pt x="374" y="225"/>
                </a:lnTo>
                <a:lnTo>
                  <a:pt x="374" y="425"/>
                </a:lnTo>
                <a:close/>
                <a:moveTo>
                  <a:pt x="387" y="200"/>
                </a:moveTo>
                <a:lnTo>
                  <a:pt x="312" y="200"/>
                </a:lnTo>
                <a:cubicBezTo>
                  <a:pt x="305" y="200"/>
                  <a:pt x="299" y="206"/>
                  <a:pt x="299" y="213"/>
                </a:cubicBezTo>
                <a:lnTo>
                  <a:pt x="299" y="438"/>
                </a:lnTo>
                <a:cubicBezTo>
                  <a:pt x="299" y="444"/>
                  <a:pt x="305" y="450"/>
                  <a:pt x="312" y="450"/>
                </a:cubicBezTo>
                <a:lnTo>
                  <a:pt x="387" y="450"/>
                </a:lnTo>
                <a:cubicBezTo>
                  <a:pt x="394" y="450"/>
                  <a:pt x="400" y="444"/>
                  <a:pt x="400" y="438"/>
                </a:cubicBezTo>
                <a:lnTo>
                  <a:pt x="400" y="213"/>
                </a:lnTo>
                <a:cubicBezTo>
                  <a:pt x="400" y="206"/>
                  <a:pt x="394" y="200"/>
                  <a:pt x="387" y="200"/>
                </a:cubicBezTo>
                <a:close/>
                <a:moveTo>
                  <a:pt x="74" y="425"/>
                </a:moveTo>
                <a:lnTo>
                  <a:pt x="25" y="425"/>
                </a:lnTo>
                <a:lnTo>
                  <a:pt x="25" y="300"/>
                </a:lnTo>
                <a:lnTo>
                  <a:pt x="74" y="300"/>
                </a:lnTo>
                <a:lnTo>
                  <a:pt x="74" y="425"/>
                </a:lnTo>
                <a:close/>
                <a:moveTo>
                  <a:pt x="87" y="275"/>
                </a:moveTo>
                <a:lnTo>
                  <a:pt x="12" y="275"/>
                </a:lnTo>
                <a:cubicBezTo>
                  <a:pt x="5" y="275"/>
                  <a:pt x="0" y="281"/>
                  <a:pt x="0" y="288"/>
                </a:cubicBezTo>
                <a:lnTo>
                  <a:pt x="0" y="438"/>
                </a:lnTo>
                <a:cubicBezTo>
                  <a:pt x="0" y="444"/>
                  <a:pt x="5" y="450"/>
                  <a:pt x="12" y="450"/>
                </a:cubicBezTo>
                <a:lnTo>
                  <a:pt x="87" y="450"/>
                </a:lnTo>
                <a:cubicBezTo>
                  <a:pt x="94" y="450"/>
                  <a:pt x="99" y="444"/>
                  <a:pt x="99" y="438"/>
                </a:cubicBezTo>
                <a:lnTo>
                  <a:pt x="99" y="288"/>
                </a:lnTo>
                <a:cubicBezTo>
                  <a:pt x="99" y="281"/>
                  <a:pt x="94" y="275"/>
                  <a:pt x="87" y="2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DM Sans" pitchFamily="2" charset="77"/>
            </a:endParaRPr>
          </a:p>
        </p:txBody>
      </p:sp>
      <p:sp>
        <p:nvSpPr>
          <p:cNvPr id="53" name="Freeform 466">
            <a:extLst>
              <a:ext uri="{FF2B5EF4-FFF2-40B4-BE49-F238E27FC236}">
                <a16:creationId xmlns:a16="http://schemas.microsoft.com/office/drawing/2014/main" id="{21B7EC05-CD9D-F844-B411-7C074D56C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918" y="2920845"/>
            <a:ext cx="343391" cy="343350"/>
          </a:xfrm>
          <a:custGeom>
            <a:avLst/>
            <a:gdLst>
              <a:gd name="T0" fmla="*/ 64105 w 551"/>
              <a:gd name="T1" fmla="*/ 117045 h 551"/>
              <a:gd name="T2" fmla="*/ 81032 w 551"/>
              <a:gd name="T3" fmla="*/ 117045 h 551"/>
              <a:gd name="T4" fmla="*/ 81032 w 551"/>
              <a:gd name="T5" fmla="*/ 133972 h 551"/>
              <a:gd name="T6" fmla="*/ 60504 w 551"/>
              <a:gd name="T7" fmla="*/ 137213 h 551"/>
              <a:gd name="T8" fmla="*/ 64105 w 551"/>
              <a:gd name="T9" fmla="*/ 117045 h 551"/>
              <a:gd name="T10" fmla="*/ 153420 w 551"/>
              <a:gd name="T11" fmla="*/ 25210 h 551"/>
              <a:gd name="T12" fmla="*/ 172868 w 551"/>
              <a:gd name="T13" fmla="*/ 44297 h 551"/>
              <a:gd name="T14" fmla="*/ 90035 w 551"/>
              <a:gd name="T15" fmla="*/ 127129 h 551"/>
              <a:gd name="T16" fmla="*/ 90035 w 551"/>
              <a:gd name="T17" fmla="*/ 117045 h 551"/>
              <a:gd name="T18" fmla="*/ 90035 w 551"/>
              <a:gd name="T19" fmla="*/ 108042 h 551"/>
              <a:gd name="T20" fmla="*/ 81032 w 551"/>
              <a:gd name="T21" fmla="*/ 108042 h 551"/>
              <a:gd name="T22" fmla="*/ 70588 w 551"/>
              <a:gd name="T23" fmla="*/ 108042 h 551"/>
              <a:gd name="T24" fmla="*/ 153420 w 551"/>
              <a:gd name="T25" fmla="*/ 25210 h 551"/>
              <a:gd name="T26" fmla="*/ 166025 w 551"/>
              <a:gd name="T27" fmla="*/ 12965 h 551"/>
              <a:gd name="T28" fmla="*/ 166025 w 551"/>
              <a:gd name="T29" fmla="*/ 12965 h 551"/>
              <a:gd name="T30" fmla="*/ 175389 w 551"/>
              <a:gd name="T31" fmla="*/ 9003 h 551"/>
              <a:gd name="T32" fmla="*/ 175389 w 551"/>
              <a:gd name="T33" fmla="*/ 9003 h 551"/>
              <a:gd name="T34" fmla="*/ 188714 w 551"/>
              <a:gd name="T35" fmla="*/ 22329 h 551"/>
              <a:gd name="T36" fmla="*/ 188714 w 551"/>
              <a:gd name="T37" fmla="*/ 22329 h 551"/>
              <a:gd name="T38" fmla="*/ 184753 w 551"/>
              <a:gd name="T39" fmla="*/ 32052 h 551"/>
              <a:gd name="T40" fmla="*/ 179350 w 551"/>
              <a:gd name="T41" fmla="*/ 37815 h 551"/>
              <a:gd name="T42" fmla="*/ 159903 w 551"/>
              <a:gd name="T43" fmla="*/ 18727 h 551"/>
              <a:gd name="T44" fmla="*/ 166025 w 551"/>
              <a:gd name="T45" fmla="*/ 12965 h 551"/>
              <a:gd name="T46" fmla="*/ 49339 w 551"/>
              <a:gd name="T47" fmla="*/ 148738 h 551"/>
              <a:gd name="T48" fmla="*/ 87875 w 551"/>
              <a:gd name="T49" fmla="*/ 141895 h 551"/>
              <a:gd name="T50" fmla="*/ 191235 w 551"/>
              <a:gd name="T51" fmla="*/ 38175 h 551"/>
              <a:gd name="T52" fmla="*/ 191235 w 551"/>
              <a:gd name="T53" fmla="*/ 38175 h 551"/>
              <a:gd name="T54" fmla="*/ 198078 w 551"/>
              <a:gd name="T55" fmla="*/ 22329 h 551"/>
              <a:gd name="T56" fmla="*/ 198078 w 551"/>
              <a:gd name="T57" fmla="*/ 22329 h 551"/>
              <a:gd name="T58" fmla="*/ 175389 w 551"/>
              <a:gd name="T59" fmla="*/ 0 h 551"/>
              <a:gd name="T60" fmla="*/ 175389 w 551"/>
              <a:gd name="T61" fmla="*/ 0 h 551"/>
              <a:gd name="T62" fmla="*/ 159543 w 551"/>
              <a:gd name="T63" fmla="*/ 6483 h 551"/>
              <a:gd name="T64" fmla="*/ 56182 w 551"/>
              <a:gd name="T65" fmla="*/ 110203 h 551"/>
              <a:gd name="T66" fmla="*/ 49339 w 551"/>
              <a:gd name="T67" fmla="*/ 148738 h 551"/>
              <a:gd name="T68" fmla="*/ 193396 w 551"/>
              <a:gd name="T69" fmla="*/ 67346 h 551"/>
              <a:gd name="T70" fmla="*/ 193396 w 551"/>
              <a:gd name="T71" fmla="*/ 67346 h 551"/>
              <a:gd name="T72" fmla="*/ 188714 w 551"/>
              <a:gd name="T73" fmla="*/ 72028 h 551"/>
              <a:gd name="T74" fmla="*/ 188714 w 551"/>
              <a:gd name="T75" fmla="*/ 171066 h 551"/>
              <a:gd name="T76" fmla="*/ 188714 w 551"/>
              <a:gd name="T77" fmla="*/ 171066 h 551"/>
              <a:gd name="T78" fmla="*/ 171067 w 551"/>
              <a:gd name="T79" fmla="*/ 189073 h 551"/>
              <a:gd name="T80" fmla="*/ 26650 w 551"/>
              <a:gd name="T81" fmla="*/ 189073 h 551"/>
              <a:gd name="T82" fmla="*/ 26650 w 551"/>
              <a:gd name="T83" fmla="*/ 189073 h 551"/>
              <a:gd name="T84" fmla="*/ 9004 w 551"/>
              <a:gd name="T85" fmla="*/ 171066 h 551"/>
              <a:gd name="T86" fmla="*/ 9004 w 551"/>
              <a:gd name="T87" fmla="*/ 27010 h 551"/>
              <a:gd name="T88" fmla="*/ 9004 w 551"/>
              <a:gd name="T89" fmla="*/ 27010 h 551"/>
              <a:gd name="T90" fmla="*/ 26650 w 551"/>
              <a:gd name="T91" fmla="*/ 9003 h 551"/>
              <a:gd name="T92" fmla="*/ 126050 w 551"/>
              <a:gd name="T93" fmla="*/ 9003 h 551"/>
              <a:gd name="T94" fmla="*/ 126050 w 551"/>
              <a:gd name="T95" fmla="*/ 9003 h 551"/>
              <a:gd name="T96" fmla="*/ 130371 w 551"/>
              <a:gd name="T97" fmla="*/ 4322 h 551"/>
              <a:gd name="T98" fmla="*/ 130371 w 551"/>
              <a:gd name="T99" fmla="*/ 4322 h 551"/>
              <a:gd name="T100" fmla="*/ 126050 w 551"/>
              <a:gd name="T101" fmla="*/ 0 h 551"/>
              <a:gd name="T102" fmla="*/ 26650 w 551"/>
              <a:gd name="T103" fmla="*/ 0 h 551"/>
              <a:gd name="T104" fmla="*/ 26650 w 551"/>
              <a:gd name="T105" fmla="*/ 0 h 551"/>
              <a:gd name="T106" fmla="*/ 0 w 551"/>
              <a:gd name="T107" fmla="*/ 27010 h 551"/>
              <a:gd name="T108" fmla="*/ 0 w 551"/>
              <a:gd name="T109" fmla="*/ 171066 h 551"/>
              <a:gd name="T110" fmla="*/ 0 w 551"/>
              <a:gd name="T111" fmla="*/ 171066 h 551"/>
              <a:gd name="T112" fmla="*/ 26650 w 551"/>
              <a:gd name="T113" fmla="*/ 198077 h 551"/>
              <a:gd name="T114" fmla="*/ 171067 w 551"/>
              <a:gd name="T115" fmla="*/ 198077 h 551"/>
              <a:gd name="T116" fmla="*/ 171067 w 551"/>
              <a:gd name="T117" fmla="*/ 198077 h 551"/>
              <a:gd name="T118" fmla="*/ 198078 w 551"/>
              <a:gd name="T119" fmla="*/ 171066 h 551"/>
              <a:gd name="T120" fmla="*/ 198078 w 551"/>
              <a:gd name="T121" fmla="*/ 72028 h 551"/>
              <a:gd name="T122" fmla="*/ 198078 w 551"/>
              <a:gd name="T123" fmla="*/ 72028 h 551"/>
              <a:gd name="T124" fmla="*/ 193396 w 551"/>
              <a:gd name="T125" fmla="*/ 67346 h 5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51" h="551">
                <a:moveTo>
                  <a:pt x="178" y="325"/>
                </a:moveTo>
                <a:lnTo>
                  <a:pt x="225" y="325"/>
                </a:lnTo>
                <a:lnTo>
                  <a:pt x="225" y="372"/>
                </a:lnTo>
                <a:lnTo>
                  <a:pt x="168" y="381"/>
                </a:lnTo>
                <a:lnTo>
                  <a:pt x="178" y="325"/>
                </a:lnTo>
                <a:close/>
                <a:moveTo>
                  <a:pt x="426" y="70"/>
                </a:moveTo>
                <a:lnTo>
                  <a:pt x="480" y="123"/>
                </a:lnTo>
                <a:lnTo>
                  <a:pt x="250" y="353"/>
                </a:lnTo>
                <a:lnTo>
                  <a:pt x="250" y="325"/>
                </a:lnTo>
                <a:lnTo>
                  <a:pt x="250" y="300"/>
                </a:lnTo>
                <a:lnTo>
                  <a:pt x="225" y="300"/>
                </a:lnTo>
                <a:lnTo>
                  <a:pt x="196" y="300"/>
                </a:lnTo>
                <a:lnTo>
                  <a:pt x="426" y="70"/>
                </a:lnTo>
                <a:close/>
                <a:moveTo>
                  <a:pt x="461" y="36"/>
                </a:moveTo>
                <a:lnTo>
                  <a:pt x="461" y="36"/>
                </a:lnTo>
                <a:cubicBezTo>
                  <a:pt x="468" y="29"/>
                  <a:pt x="477" y="25"/>
                  <a:pt x="487" y="25"/>
                </a:cubicBezTo>
                <a:cubicBezTo>
                  <a:pt x="508" y="25"/>
                  <a:pt x="524" y="42"/>
                  <a:pt x="524" y="62"/>
                </a:cubicBezTo>
                <a:cubicBezTo>
                  <a:pt x="524" y="72"/>
                  <a:pt x="521" y="82"/>
                  <a:pt x="513" y="89"/>
                </a:cubicBezTo>
                <a:lnTo>
                  <a:pt x="498" y="105"/>
                </a:lnTo>
                <a:lnTo>
                  <a:pt x="444" y="52"/>
                </a:lnTo>
                <a:lnTo>
                  <a:pt x="461" y="36"/>
                </a:lnTo>
                <a:close/>
                <a:moveTo>
                  <a:pt x="137" y="413"/>
                </a:moveTo>
                <a:lnTo>
                  <a:pt x="244" y="394"/>
                </a:lnTo>
                <a:lnTo>
                  <a:pt x="531" y="106"/>
                </a:lnTo>
                <a:cubicBezTo>
                  <a:pt x="543" y="95"/>
                  <a:pt x="550" y="79"/>
                  <a:pt x="550" y="62"/>
                </a:cubicBezTo>
                <a:cubicBezTo>
                  <a:pt x="550" y="28"/>
                  <a:pt x="522" y="0"/>
                  <a:pt x="487" y="0"/>
                </a:cubicBezTo>
                <a:cubicBezTo>
                  <a:pt x="470" y="0"/>
                  <a:pt x="454" y="7"/>
                  <a:pt x="443" y="18"/>
                </a:cubicBezTo>
                <a:lnTo>
                  <a:pt x="156" y="306"/>
                </a:lnTo>
                <a:lnTo>
                  <a:pt x="137" y="413"/>
                </a:lnTo>
                <a:close/>
                <a:moveTo>
                  <a:pt x="537" y="187"/>
                </a:moveTo>
                <a:lnTo>
                  <a:pt x="537" y="187"/>
                </a:lnTo>
                <a:cubicBezTo>
                  <a:pt x="531" y="187"/>
                  <a:pt x="524" y="193"/>
                  <a:pt x="524" y="200"/>
                </a:cubicBezTo>
                <a:lnTo>
                  <a:pt x="524" y="475"/>
                </a:lnTo>
                <a:cubicBezTo>
                  <a:pt x="524" y="503"/>
                  <a:pt x="502" y="525"/>
                  <a:pt x="475" y="525"/>
                </a:cubicBezTo>
                <a:lnTo>
                  <a:pt x="74" y="525"/>
                </a:lnTo>
                <a:cubicBezTo>
                  <a:pt x="47" y="525"/>
                  <a:pt x="25" y="503"/>
                  <a:pt x="25" y="475"/>
                </a:cubicBezTo>
                <a:lnTo>
                  <a:pt x="25" y="75"/>
                </a:lnTo>
                <a:cubicBezTo>
                  <a:pt x="25" y="47"/>
                  <a:pt x="47" y="25"/>
                  <a:pt x="74" y="25"/>
                </a:cubicBezTo>
                <a:lnTo>
                  <a:pt x="350" y="25"/>
                </a:lnTo>
                <a:cubicBezTo>
                  <a:pt x="357" y="25"/>
                  <a:pt x="362" y="19"/>
                  <a:pt x="362" y="12"/>
                </a:cubicBezTo>
                <a:cubicBezTo>
                  <a:pt x="362" y="5"/>
                  <a:pt x="357" y="0"/>
                  <a:pt x="350" y="0"/>
                </a:cubicBezTo>
                <a:lnTo>
                  <a:pt x="74" y="0"/>
                </a:lnTo>
                <a:cubicBezTo>
                  <a:pt x="33" y="0"/>
                  <a:pt x="0" y="33"/>
                  <a:pt x="0" y="75"/>
                </a:cubicBezTo>
                <a:lnTo>
                  <a:pt x="0" y="475"/>
                </a:lnTo>
                <a:cubicBezTo>
                  <a:pt x="0" y="517"/>
                  <a:pt x="33" y="550"/>
                  <a:pt x="74" y="550"/>
                </a:cubicBezTo>
                <a:lnTo>
                  <a:pt x="475" y="550"/>
                </a:lnTo>
                <a:cubicBezTo>
                  <a:pt x="516" y="550"/>
                  <a:pt x="550" y="517"/>
                  <a:pt x="550" y="475"/>
                </a:cubicBezTo>
                <a:lnTo>
                  <a:pt x="550" y="200"/>
                </a:lnTo>
                <a:cubicBezTo>
                  <a:pt x="550" y="193"/>
                  <a:pt x="544" y="187"/>
                  <a:pt x="537" y="1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DM Sans" pitchFamily="2" charset="77"/>
            </a:endParaRPr>
          </a:p>
        </p:txBody>
      </p:sp>
      <p:sp>
        <p:nvSpPr>
          <p:cNvPr id="54" name="Freeform 467">
            <a:extLst>
              <a:ext uri="{FF2B5EF4-FFF2-40B4-BE49-F238E27FC236}">
                <a16:creationId xmlns:a16="http://schemas.microsoft.com/office/drawing/2014/main" id="{DB6502F5-2CC5-F241-A135-F3CA7F145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918" y="3887721"/>
            <a:ext cx="343391" cy="343350"/>
          </a:xfrm>
          <a:custGeom>
            <a:avLst/>
            <a:gdLst>
              <a:gd name="T0" fmla="*/ 76710 w 551"/>
              <a:gd name="T1" fmla="*/ 98678 h 551"/>
              <a:gd name="T2" fmla="*/ 99039 w 551"/>
              <a:gd name="T3" fmla="*/ 132171 h 551"/>
              <a:gd name="T4" fmla="*/ 100479 w 551"/>
              <a:gd name="T5" fmla="*/ 133612 h 551"/>
              <a:gd name="T6" fmla="*/ 103361 w 551"/>
              <a:gd name="T7" fmla="*/ 135052 h 551"/>
              <a:gd name="T8" fmla="*/ 106602 w 551"/>
              <a:gd name="T9" fmla="*/ 133612 h 551"/>
              <a:gd name="T10" fmla="*/ 158102 w 551"/>
              <a:gd name="T11" fmla="*/ 162063 h 551"/>
              <a:gd name="T12" fmla="*/ 170707 w 551"/>
              <a:gd name="T13" fmla="*/ 164944 h 551"/>
              <a:gd name="T14" fmla="*/ 170707 w 551"/>
              <a:gd name="T15" fmla="*/ 164944 h 551"/>
              <a:gd name="T16" fmla="*/ 130011 w 551"/>
              <a:gd name="T17" fmla="*/ 106601 h 551"/>
              <a:gd name="T18" fmla="*/ 130011 w 551"/>
              <a:gd name="T19" fmla="*/ 106601 h 551"/>
              <a:gd name="T20" fmla="*/ 126050 w 551"/>
              <a:gd name="T21" fmla="*/ 103720 h 551"/>
              <a:gd name="T22" fmla="*/ 104081 w 551"/>
              <a:gd name="T23" fmla="*/ 123528 h 551"/>
              <a:gd name="T24" fmla="*/ 80672 w 551"/>
              <a:gd name="T25" fmla="*/ 88234 h 551"/>
              <a:gd name="T26" fmla="*/ 76350 w 551"/>
              <a:gd name="T27" fmla="*/ 85713 h 551"/>
              <a:gd name="T28" fmla="*/ 72388 w 551"/>
              <a:gd name="T29" fmla="*/ 87514 h 551"/>
              <a:gd name="T30" fmla="*/ 27731 w 551"/>
              <a:gd name="T31" fmla="*/ 164224 h 551"/>
              <a:gd name="T32" fmla="*/ 26650 w 551"/>
              <a:gd name="T33" fmla="*/ 166745 h 551"/>
              <a:gd name="T34" fmla="*/ 31332 w 551"/>
              <a:gd name="T35" fmla="*/ 171066 h 551"/>
              <a:gd name="T36" fmla="*/ 166385 w 551"/>
              <a:gd name="T37" fmla="*/ 171066 h 551"/>
              <a:gd name="T38" fmla="*/ 171067 w 551"/>
              <a:gd name="T39" fmla="*/ 166745 h 551"/>
              <a:gd name="T40" fmla="*/ 188714 w 551"/>
              <a:gd name="T41" fmla="*/ 180070 h 551"/>
              <a:gd name="T42" fmla="*/ 180071 w 551"/>
              <a:gd name="T43" fmla="*/ 189073 h 551"/>
              <a:gd name="T44" fmla="*/ 18007 w 551"/>
              <a:gd name="T45" fmla="*/ 189073 h 551"/>
              <a:gd name="T46" fmla="*/ 9004 w 551"/>
              <a:gd name="T47" fmla="*/ 18007 h 551"/>
              <a:gd name="T48" fmla="*/ 18007 w 551"/>
              <a:gd name="T49" fmla="*/ 9003 h 551"/>
              <a:gd name="T50" fmla="*/ 180071 w 551"/>
              <a:gd name="T51" fmla="*/ 9003 h 551"/>
              <a:gd name="T52" fmla="*/ 188714 w 551"/>
              <a:gd name="T53" fmla="*/ 180070 h 551"/>
              <a:gd name="T54" fmla="*/ 18007 w 551"/>
              <a:gd name="T55" fmla="*/ 0 h 551"/>
              <a:gd name="T56" fmla="*/ 0 w 551"/>
              <a:gd name="T57" fmla="*/ 18007 h 551"/>
              <a:gd name="T58" fmla="*/ 0 w 551"/>
              <a:gd name="T59" fmla="*/ 180070 h 551"/>
              <a:gd name="T60" fmla="*/ 180071 w 551"/>
              <a:gd name="T61" fmla="*/ 198077 h 551"/>
              <a:gd name="T62" fmla="*/ 198078 w 551"/>
              <a:gd name="T63" fmla="*/ 180070 h 551"/>
              <a:gd name="T64" fmla="*/ 198078 w 551"/>
              <a:gd name="T65" fmla="*/ 18007 h 551"/>
              <a:gd name="T66" fmla="*/ 49339 w 551"/>
              <a:gd name="T67" fmla="*/ 36014 h 551"/>
              <a:gd name="T68" fmla="*/ 63025 w 551"/>
              <a:gd name="T69" fmla="*/ 49699 h 551"/>
              <a:gd name="T70" fmla="*/ 49339 w 551"/>
              <a:gd name="T71" fmla="*/ 63024 h 551"/>
              <a:gd name="T72" fmla="*/ 35654 w 551"/>
              <a:gd name="T73" fmla="*/ 49699 h 551"/>
              <a:gd name="T74" fmla="*/ 49339 w 551"/>
              <a:gd name="T75" fmla="*/ 36014 h 551"/>
              <a:gd name="T76" fmla="*/ 49339 w 551"/>
              <a:gd name="T77" fmla="*/ 72028 h 551"/>
              <a:gd name="T78" fmla="*/ 72028 w 551"/>
              <a:gd name="T79" fmla="*/ 49699 h 551"/>
              <a:gd name="T80" fmla="*/ 49339 w 551"/>
              <a:gd name="T81" fmla="*/ 27010 h 551"/>
              <a:gd name="T82" fmla="*/ 26650 w 551"/>
              <a:gd name="T83" fmla="*/ 49699 h 55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51" h="551">
                <a:moveTo>
                  <a:pt x="109" y="450"/>
                </a:moveTo>
                <a:lnTo>
                  <a:pt x="213" y="274"/>
                </a:lnTo>
                <a:lnTo>
                  <a:pt x="275" y="367"/>
                </a:lnTo>
                <a:cubicBezTo>
                  <a:pt x="276" y="369"/>
                  <a:pt x="277" y="370"/>
                  <a:pt x="278" y="371"/>
                </a:cubicBezTo>
                <a:lnTo>
                  <a:pt x="279" y="371"/>
                </a:lnTo>
                <a:cubicBezTo>
                  <a:pt x="280" y="374"/>
                  <a:pt x="283" y="375"/>
                  <a:pt x="287" y="375"/>
                </a:cubicBezTo>
                <a:cubicBezTo>
                  <a:pt x="291" y="375"/>
                  <a:pt x="294" y="374"/>
                  <a:pt x="296" y="371"/>
                </a:cubicBezTo>
                <a:lnTo>
                  <a:pt x="348" y="319"/>
                </a:lnTo>
                <a:lnTo>
                  <a:pt x="439" y="450"/>
                </a:lnTo>
                <a:lnTo>
                  <a:pt x="109" y="450"/>
                </a:lnTo>
                <a:close/>
                <a:moveTo>
                  <a:pt x="474" y="458"/>
                </a:moveTo>
                <a:lnTo>
                  <a:pt x="474" y="458"/>
                </a:lnTo>
                <a:cubicBezTo>
                  <a:pt x="473" y="457"/>
                  <a:pt x="472" y="455"/>
                  <a:pt x="471" y="453"/>
                </a:cubicBezTo>
                <a:lnTo>
                  <a:pt x="361" y="296"/>
                </a:lnTo>
                <a:cubicBezTo>
                  <a:pt x="359" y="291"/>
                  <a:pt x="355" y="288"/>
                  <a:pt x="350" y="288"/>
                </a:cubicBezTo>
                <a:cubicBezTo>
                  <a:pt x="346" y="288"/>
                  <a:pt x="343" y="289"/>
                  <a:pt x="341" y="291"/>
                </a:cubicBezTo>
                <a:lnTo>
                  <a:pt x="289" y="343"/>
                </a:lnTo>
                <a:lnTo>
                  <a:pt x="224" y="245"/>
                </a:lnTo>
                <a:cubicBezTo>
                  <a:pt x="222" y="240"/>
                  <a:pt x="217" y="238"/>
                  <a:pt x="212" y="238"/>
                </a:cubicBezTo>
                <a:cubicBezTo>
                  <a:pt x="208" y="238"/>
                  <a:pt x="204" y="240"/>
                  <a:pt x="202" y="243"/>
                </a:cubicBezTo>
                <a:lnTo>
                  <a:pt x="201" y="243"/>
                </a:lnTo>
                <a:lnTo>
                  <a:pt x="77" y="456"/>
                </a:lnTo>
                <a:cubicBezTo>
                  <a:pt x="75" y="458"/>
                  <a:pt x="74" y="460"/>
                  <a:pt x="74" y="463"/>
                </a:cubicBezTo>
                <a:cubicBezTo>
                  <a:pt x="74" y="469"/>
                  <a:pt x="80" y="475"/>
                  <a:pt x="87" y="475"/>
                </a:cubicBezTo>
                <a:lnTo>
                  <a:pt x="462" y="475"/>
                </a:lnTo>
                <a:cubicBezTo>
                  <a:pt x="469" y="475"/>
                  <a:pt x="475" y="469"/>
                  <a:pt x="475" y="463"/>
                </a:cubicBezTo>
                <a:cubicBezTo>
                  <a:pt x="475" y="461"/>
                  <a:pt x="474" y="459"/>
                  <a:pt x="474" y="458"/>
                </a:cubicBezTo>
                <a:close/>
                <a:moveTo>
                  <a:pt x="524" y="500"/>
                </a:moveTo>
                <a:lnTo>
                  <a:pt x="524" y="500"/>
                </a:lnTo>
                <a:cubicBezTo>
                  <a:pt x="524" y="514"/>
                  <a:pt x="513" y="525"/>
                  <a:pt x="500" y="525"/>
                </a:cubicBezTo>
                <a:lnTo>
                  <a:pt x="50" y="525"/>
                </a:lnTo>
                <a:cubicBezTo>
                  <a:pt x="36" y="525"/>
                  <a:pt x="25" y="514"/>
                  <a:pt x="25" y="500"/>
                </a:cubicBezTo>
                <a:lnTo>
                  <a:pt x="25" y="50"/>
                </a:lnTo>
                <a:cubicBezTo>
                  <a:pt x="25" y="36"/>
                  <a:pt x="36" y="25"/>
                  <a:pt x="50" y="25"/>
                </a:cubicBezTo>
                <a:lnTo>
                  <a:pt x="500" y="25"/>
                </a:lnTo>
                <a:cubicBezTo>
                  <a:pt x="513" y="25"/>
                  <a:pt x="524" y="36"/>
                  <a:pt x="524" y="50"/>
                </a:cubicBezTo>
                <a:lnTo>
                  <a:pt x="524" y="500"/>
                </a:lnTo>
                <a:close/>
                <a:moveTo>
                  <a:pt x="500" y="0"/>
                </a:moveTo>
                <a:lnTo>
                  <a:pt x="50" y="0"/>
                </a:lnTo>
                <a:cubicBezTo>
                  <a:pt x="22" y="0"/>
                  <a:pt x="0" y="22"/>
                  <a:pt x="0" y="50"/>
                </a:cubicBezTo>
                <a:lnTo>
                  <a:pt x="0" y="500"/>
                </a:lnTo>
                <a:cubicBezTo>
                  <a:pt x="0" y="528"/>
                  <a:pt x="22" y="550"/>
                  <a:pt x="50" y="550"/>
                </a:cubicBezTo>
                <a:lnTo>
                  <a:pt x="500" y="550"/>
                </a:lnTo>
                <a:cubicBezTo>
                  <a:pt x="528" y="550"/>
                  <a:pt x="550" y="528"/>
                  <a:pt x="550" y="500"/>
                </a:cubicBezTo>
                <a:lnTo>
                  <a:pt x="550" y="50"/>
                </a:lnTo>
                <a:cubicBezTo>
                  <a:pt x="550" y="22"/>
                  <a:pt x="528" y="0"/>
                  <a:pt x="500" y="0"/>
                </a:cubicBezTo>
                <a:close/>
                <a:moveTo>
                  <a:pt x="137" y="100"/>
                </a:moveTo>
                <a:lnTo>
                  <a:pt x="137" y="100"/>
                </a:lnTo>
                <a:cubicBezTo>
                  <a:pt x="158" y="100"/>
                  <a:pt x="175" y="117"/>
                  <a:pt x="175" y="138"/>
                </a:cubicBezTo>
                <a:cubicBezTo>
                  <a:pt x="175" y="159"/>
                  <a:pt x="158" y="175"/>
                  <a:pt x="137" y="175"/>
                </a:cubicBezTo>
                <a:cubicBezTo>
                  <a:pt x="116" y="175"/>
                  <a:pt x="99" y="159"/>
                  <a:pt x="99" y="138"/>
                </a:cubicBezTo>
                <a:cubicBezTo>
                  <a:pt x="99" y="117"/>
                  <a:pt x="116" y="100"/>
                  <a:pt x="137" y="100"/>
                </a:cubicBezTo>
                <a:close/>
                <a:moveTo>
                  <a:pt x="137" y="200"/>
                </a:moveTo>
                <a:lnTo>
                  <a:pt x="137" y="200"/>
                </a:lnTo>
                <a:cubicBezTo>
                  <a:pt x="172" y="200"/>
                  <a:pt x="200" y="172"/>
                  <a:pt x="200" y="138"/>
                </a:cubicBezTo>
                <a:cubicBezTo>
                  <a:pt x="200" y="103"/>
                  <a:pt x="172" y="75"/>
                  <a:pt x="137" y="75"/>
                </a:cubicBezTo>
                <a:cubicBezTo>
                  <a:pt x="102" y="75"/>
                  <a:pt x="74" y="103"/>
                  <a:pt x="74" y="138"/>
                </a:cubicBezTo>
                <a:cubicBezTo>
                  <a:pt x="74" y="172"/>
                  <a:pt x="102" y="200"/>
                  <a:pt x="13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DM Sans" pitchFamily="2" charset="77"/>
            </a:endParaRPr>
          </a:p>
        </p:txBody>
      </p:sp>
      <p:sp>
        <p:nvSpPr>
          <p:cNvPr id="55" name="Freeform 468">
            <a:extLst>
              <a:ext uri="{FF2B5EF4-FFF2-40B4-BE49-F238E27FC236}">
                <a16:creationId xmlns:a16="http://schemas.microsoft.com/office/drawing/2014/main" id="{22A82A74-969C-0D47-9F1D-19D695C57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918" y="4851848"/>
            <a:ext cx="343391" cy="343352"/>
          </a:xfrm>
          <a:custGeom>
            <a:avLst/>
            <a:gdLst>
              <a:gd name="T0" fmla="*/ 90035 w 551"/>
              <a:gd name="T1" fmla="*/ 72028 h 551"/>
              <a:gd name="T2" fmla="*/ 112364 w 551"/>
              <a:gd name="T3" fmla="*/ 81032 h 551"/>
              <a:gd name="T4" fmla="*/ 112364 w 551"/>
              <a:gd name="T5" fmla="*/ 45018 h 551"/>
              <a:gd name="T6" fmla="*/ 81032 w 551"/>
              <a:gd name="T7" fmla="*/ 76710 h 551"/>
              <a:gd name="T8" fmla="*/ 153060 w 551"/>
              <a:gd name="T9" fmla="*/ 144057 h 551"/>
              <a:gd name="T10" fmla="*/ 130371 w 551"/>
              <a:gd name="T11" fmla="*/ 171067 h 551"/>
              <a:gd name="T12" fmla="*/ 162064 w 551"/>
              <a:gd name="T13" fmla="*/ 139735 h 551"/>
              <a:gd name="T14" fmla="*/ 130371 w 551"/>
              <a:gd name="T15" fmla="*/ 135053 h 551"/>
              <a:gd name="T16" fmla="*/ 130371 w 551"/>
              <a:gd name="T17" fmla="*/ 171067 h 551"/>
              <a:gd name="T18" fmla="*/ 45018 w 551"/>
              <a:gd name="T19" fmla="*/ 72028 h 551"/>
              <a:gd name="T20" fmla="*/ 67346 w 551"/>
              <a:gd name="T21" fmla="*/ 81032 h 551"/>
              <a:gd name="T22" fmla="*/ 67346 w 551"/>
              <a:gd name="T23" fmla="*/ 45018 h 551"/>
              <a:gd name="T24" fmla="*/ 35654 w 551"/>
              <a:gd name="T25" fmla="*/ 76710 h 551"/>
              <a:gd name="T26" fmla="*/ 107682 w 551"/>
              <a:gd name="T27" fmla="*/ 99039 h 551"/>
              <a:gd name="T28" fmla="*/ 85354 w 551"/>
              <a:gd name="T29" fmla="*/ 126050 h 551"/>
              <a:gd name="T30" fmla="*/ 116686 w 551"/>
              <a:gd name="T31" fmla="*/ 94717 h 551"/>
              <a:gd name="T32" fmla="*/ 85354 w 551"/>
              <a:gd name="T33" fmla="*/ 90035 h 551"/>
              <a:gd name="T34" fmla="*/ 85354 w 551"/>
              <a:gd name="T35" fmla="*/ 126050 h 551"/>
              <a:gd name="T36" fmla="*/ 45018 w 551"/>
              <a:gd name="T37" fmla="*/ 117046 h 551"/>
              <a:gd name="T38" fmla="*/ 67346 w 551"/>
              <a:gd name="T39" fmla="*/ 126050 h 551"/>
              <a:gd name="T40" fmla="*/ 67346 w 551"/>
              <a:gd name="T41" fmla="*/ 90035 h 551"/>
              <a:gd name="T42" fmla="*/ 35654 w 551"/>
              <a:gd name="T43" fmla="*/ 121368 h 551"/>
              <a:gd name="T44" fmla="*/ 63025 w 551"/>
              <a:gd name="T45" fmla="*/ 144057 h 551"/>
              <a:gd name="T46" fmla="*/ 40336 w 551"/>
              <a:gd name="T47" fmla="*/ 171067 h 551"/>
              <a:gd name="T48" fmla="*/ 72028 w 551"/>
              <a:gd name="T49" fmla="*/ 139735 h 551"/>
              <a:gd name="T50" fmla="*/ 40336 w 551"/>
              <a:gd name="T51" fmla="*/ 135053 h 551"/>
              <a:gd name="T52" fmla="*/ 40336 w 551"/>
              <a:gd name="T53" fmla="*/ 171067 h 551"/>
              <a:gd name="T54" fmla="*/ 134693 w 551"/>
              <a:gd name="T55" fmla="*/ 72028 h 551"/>
              <a:gd name="T56" fmla="*/ 157382 w 551"/>
              <a:gd name="T57" fmla="*/ 81032 h 551"/>
              <a:gd name="T58" fmla="*/ 157382 w 551"/>
              <a:gd name="T59" fmla="*/ 45018 h 551"/>
              <a:gd name="T60" fmla="*/ 126050 w 551"/>
              <a:gd name="T61" fmla="*/ 76710 h 551"/>
              <a:gd name="T62" fmla="*/ 153060 w 551"/>
              <a:gd name="T63" fmla="*/ 99039 h 551"/>
              <a:gd name="T64" fmla="*/ 130371 w 551"/>
              <a:gd name="T65" fmla="*/ 126050 h 551"/>
              <a:gd name="T66" fmla="*/ 162064 w 551"/>
              <a:gd name="T67" fmla="*/ 94717 h 551"/>
              <a:gd name="T68" fmla="*/ 130371 w 551"/>
              <a:gd name="T69" fmla="*/ 90035 h 551"/>
              <a:gd name="T70" fmla="*/ 130371 w 551"/>
              <a:gd name="T71" fmla="*/ 126050 h 551"/>
              <a:gd name="T72" fmla="*/ 180071 w 551"/>
              <a:gd name="T73" fmla="*/ 9004 h 551"/>
              <a:gd name="T74" fmla="*/ 116686 w 551"/>
              <a:gd name="T75" fmla="*/ 139735 h 551"/>
              <a:gd name="T76" fmla="*/ 85354 w 551"/>
              <a:gd name="T77" fmla="*/ 135053 h 551"/>
              <a:gd name="T78" fmla="*/ 18007 w 551"/>
              <a:gd name="T79" fmla="*/ 27011 h 551"/>
              <a:gd name="T80" fmla="*/ 90035 w 551"/>
              <a:gd name="T81" fmla="*/ 189074 h 551"/>
              <a:gd name="T82" fmla="*/ 193396 w 551"/>
              <a:gd name="T83" fmla="*/ 18007 h 551"/>
              <a:gd name="T84" fmla="*/ 184392 w 551"/>
              <a:gd name="T85" fmla="*/ 0 h 551"/>
              <a:gd name="T86" fmla="*/ 9004 w 551"/>
              <a:gd name="T87" fmla="*/ 18007 h 551"/>
              <a:gd name="T88" fmla="*/ 0 w 551"/>
              <a:gd name="T89" fmla="*/ 22689 h 551"/>
              <a:gd name="T90" fmla="*/ 9004 w 551"/>
              <a:gd name="T91" fmla="*/ 193396 h 551"/>
              <a:gd name="T92" fmla="*/ 184392 w 551"/>
              <a:gd name="T93" fmla="*/ 198078 h 551"/>
              <a:gd name="T94" fmla="*/ 193396 w 551"/>
              <a:gd name="T95" fmla="*/ 27011 h 551"/>
              <a:gd name="T96" fmla="*/ 193396 w 551"/>
              <a:gd name="T97" fmla="*/ 18007 h 55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51" h="551">
                <a:moveTo>
                  <a:pt x="250" y="150"/>
                </a:moveTo>
                <a:lnTo>
                  <a:pt x="299" y="150"/>
                </a:lnTo>
                <a:lnTo>
                  <a:pt x="299" y="200"/>
                </a:lnTo>
                <a:lnTo>
                  <a:pt x="250" y="200"/>
                </a:lnTo>
                <a:lnTo>
                  <a:pt x="250" y="150"/>
                </a:lnTo>
                <a:close/>
                <a:moveTo>
                  <a:pt x="237" y="225"/>
                </a:moveTo>
                <a:lnTo>
                  <a:pt x="312" y="225"/>
                </a:lnTo>
                <a:cubicBezTo>
                  <a:pt x="319" y="225"/>
                  <a:pt x="324" y="220"/>
                  <a:pt x="324" y="213"/>
                </a:cubicBezTo>
                <a:lnTo>
                  <a:pt x="324" y="138"/>
                </a:lnTo>
                <a:cubicBezTo>
                  <a:pt x="324" y="131"/>
                  <a:pt x="319" y="125"/>
                  <a:pt x="312" y="125"/>
                </a:cubicBezTo>
                <a:lnTo>
                  <a:pt x="237" y="125"/>
                </a:lnTo>
                <a:cubicBezTo>
                  <a:pt x="230" y="125"/>
                  <a:pt x="225" y="131"/>
                  <a:pt x="225" y="138"/>
                </a:cubicBezTo>
                <a:lnTo>
                  <a:pt x="225" y="213"/>
                </a:lnTo>
                <a:cubicBezTo>
                  <a:pt x="225" y="220"/>
                  <a:pt x="230" y="225"/>
                  <a:pt x="237" y="225"/>
                </a:cubicBezTo>
                <a:close/>
                <a:moveTo>
                  <a:pt x="374" y="400"/>
                </a:moveTo>
                <a:lnTo>
                  <a:pt x="425" y="400"/>
                </a:lnTo>
                <a:lnTo>
                  <a:pt x="425" y="450"/>
                </a:lnTo>
                <a:lnTo>
                  <a:pt x="374" y="450"/>
                </a:lnTo>
                <a:lnTo>
                  <a:pt x="374" y="400"/>
                </a:lnTo>
                <a:close/>
                <a:moveTo>
                  <a:pt x="362" y="475"/>
                </a:moveTo>
                <a:lnTo>
                  <a:pt x="437" y="475"/>
                </a:lnTo>
                <a:cubicBezTo>
                  <a:pt x="444" y="475"/>
                  <a:pt x="450" y="469"/>
                  <a:pt x="450" y="463"/>
                </a:cubicBezTo>
                <a:lnTo>
                  <a:pt x="450" y="388"/>
                </a:lnTo>
                <a:cubicBezTo>
                  <a:pt x="450" y="381"/>
                  <a:pt x="444" y="375"/>
                  <a:pt x="437" y="375"/>
                </a:cubicBezTo>
                <a:lnTo>
                  <a:pt x="362" y="375"/>
                </a:lnTo>
                <a:cubicBezTo>
                  <a:pt x="355" y="375"/>
                  <a:pt x="350" y="381"/>
                  <a:pt x="350" y="388"/>
                </a:cubicBezTo>
                <a:lnTo>
                  <a:pt x="350" y="463"/>
                </a:lnTo>
                <a:cubicBezTo>
                  <a:pt x="350" y="469"/>
                  <a:pt x="355" y="475"/>
                  <a:pt x="362" y="475"/>
                </a:cubicBezTo>
                <a:close/>
                <a:moveTo>
                  <a:pt x="125" y="150"/>
                </a:moveTo>
                <a:lnTo>
                  <a:pt x="175" y="150"/>
                </a:lnTo>
                <a:lnTo>
                  <a:pt x="175" y="200"/>
                </a:lnTo>
                <a:lnTo>
                  <a:pt x="125" y="200"/>
                </a:lnTo>
                <a:lnTo>
                  <a:pt x="125" y="150"/>
                </a:lnTo>
                <a:close/>
                <a:moveTo>
                  <a:pt x="112" y="225"/>
                </a:moveTo>
                <a:lnTo>
                  <a:pt x="187" y="225"/>
                </a:lnTo>
                <a:cubicBezTo>
                  <a:pt x="194" y="225"/>
                  <a:pt x="200" y="220"/>
                  <a:pt x="200" y="213"/>
                </a:cubicBezTo>
                <a:lnTo>
                  <a:pt x="200" y="138"/>
                </a:lnTo>
                <a:cubicBezTo>
                  <a:pt x="200" y="131"/>
                  <a:pt x="194" y="125"/>
                  <a:pt x="187" y="125"/>
                </a:cubicBezTo>
                <a:lnTo>
                  <a:pt x="112" y="125"/>
                </a:lnTo>
                <a:cubicBezTo>
                  <a:pt x="105" y="125"/>
                  <a:pt x="99" y="131"/>
                  <a:pt x="99" y="138"/>
                </a:cubicBezTo>
                <a:lnTo>
                  <a:pt x="99" y="213"/>
                </a:lnTo>
                <a:cubicBezTo>
                  <a:pt x="99" y="220"/>
                  <a:pt x="105" y="225"/>
                  <a:pt x="112" y="225"/>
                </a:cubicBezTo>
                <a:close/>
                <a:moveTo>
                  <a:pt x="250" y="275"/>
                </a:moveTo>
                <a:lnTo>
                  <a:pt x="299" y="275"/>
                </a:lnTo>
                <a:lnTo>
                  <a:pt x="299" y="325"/>
                </a:lnTo>
                <a:lnTo>
                  <a:pt x="250" y="325"/>
                </a:lnTo>
                <a:lnTo>
                  <a:pt x="250" y="275"/>
                </a:lnTo>
                <a:close/>
                <a:moveTo>
                  <a:pt x="237" y="350"/>
                </a:moveTo>
                <a:lnTo>
                  <a:pt x="312" y="350"/>
                </a:lnTo>
                <a:cubicBezTo>
                  <a:pt x="319" y="350"/>
                  <a:pt x="324" y="345"/>
                  <a:pt x="324" y="337"/>
                </a:cubicBezTo>
                <a:lnTo>
                  <a:pt x="324" y="263"/>
                </a:lnTo>
                <a:cubicBezTo>
                  <a:pt x="324" y="255"/>
                  <a:pt x="319" y="250"/>
                  <a:pt x="312" y="250"/>
                </a:cubicBezTo>
                <a:lnTo>
                  <a:pt x="237" y="250"/>
                </a:lnTo>
                <a:cubicBezTo>
                  <a:pt x="230" y="250"/>
                  <a:pt x="225" y="255"/>
                  <a:pt x="225" y="263"/>
                </a:cubicBezTo>
                <a:lnTo>
                  <a:pt x="225" y="337"/>
                </a:lnTo>
                <a:cubicBezTo>
                  <a:pt x="225" y="345"/>
                  <a:pt x="230" y="350"/>
                  <a:pt x="237" y="350"/>
                </a:cubicBezTo>
                <a:close/>
                <a:moveTo>
                  <a:pt x="125" y="275"/>
                </a:moveTo>
                <a:lnTo>
                  <a:pt x="175" y="275"/>
                </a:lnTo>
                <a:lnTo>
                  <a:pt x="175" y="325"/>
                </a:lnTo>
                <a:lnTo>
                  <a:pt x="125" y="325"/>
                </a:lnTo>
                <a:lnTo>
                  <a:pt x="125" y="275"/>
                </a:lnTo>
                <a:close/>
                <a:moveTo>
                  <a:pt x="112" y="350"/>
                </a:moveTo>
                <a:lnTo>
                  <a:pt x="187" y="350"/>
                </a:lnTo>
                <a:cubicBezTo>
                  <a:pt x="194" y="350"/>
                  <a:pt x="200" y="345"/>
                  <a:pt x="200" y="337"/>
                </a:cubicBezTo>
                <a:lnTo>
                  <a:pt x="200" y="263"/>
                </a:lnTo>
                <a:cubicBezTo>
                  <a:pt x="200" y="255"/>
                  <a:pt x="194" y="250"/>
                  <a:pt x="187" y="250"/>
                </a:cubicBezTo>
                <a:lnTo>
                  <a:pt x="112" y="250"/>
                </a:lnTo>
                <a:cubicBezTo>
                  <a:pt x="105" y="250"/>
                  <a:pt x="99" y="255"/>
                  <a:pt x="99" y="263"/>
                </a:cubicBezTo>
                <a:lnTo>
                  <a:pt x="99" y="337"/>
                </a:lnTo>
                <a:cubicBezTo>
                  <a:pt x="99" y="345"/>
                  <a:pt x="105" y="350"/>
                  <a:pt x="112" y="350"/>
                </a:cubicBezTo>
                <a:close/>
                <a:moveTo>
                  <a:pt x="125" y="400"/>
                </a:moveTo>
                <a:lnTo>
                  <a:pt x="175" y="400"/>
                </a:lnTo>
                <a:lnTo>
                  <a:pt x="175" y="450"/>
                </a:lnTo>
                <a:lnTo>
                  <a:pt x="125" y="450"/>
                </a:lnTo>
                <a:lnTo>
                  <a:pt x="125" y="400"/>
                </a:lnTo>
                <a:close/>
                <a:moveTo>
                  <a:pt x="112" y="475"/>
                </a:moveTo>
                <a:lnTo>
                  <a:pt x="187" y="475"/>
                </a:lnTo>
                <a:cubicBezTo>
                  <a:pt x="194" y="475"/>
                  <a:pt x="200" y="469"/>
                  <a:pt x="200" y="463"/>
                </a:cubicBezTo>
                <a:lnTo>
                  <a:pt x="200" y="388"/>
                </a:lnTo>
                <a:cubicBezTo>
                  <a:pt x="200" y="381"/>
                  <a:pt x="194" y="375"/>
                  <a:pt x="187" y="375"/>
                </a:cubicBezTo>
                <a:lnTo>
                  <a:pt x="112" y="375"/>
                </a:lnTo>
                <a:cubicBezTo>
                  <a:pt x="105" y="375"/>
                  <a:pt x="99" y="381"/>
                  <a:pt x="99" y="388"/>
                </a:cubicBezTo>
                <a:lnTo>
                  <a:pt x="99" y="463"/>
                </a:lnTo>
                <a:cubicBezTo>
                  <a:pt x="99" y="469"/>
                  <a:pt x="105" y="475"/>
                  <a:pt x="112" y="475"/>
                </a:cubicBezTo>
                <a:close/>
                <a:moveTo>
                  <a:pt x="374" y="150"/>
                </a:moveTo>
                <a:lnTo>
                  <a:pt x="425" y="150"/>
                </a:lnTo>
                <a:lnTo>
                  <a:pt x="425" y="200"/>
                </a:lnTo>
                <a:lnTo>
                  <a:pt x="374" y="200"/>
                </a:lnTo>
                <a:lnTo>
                  <a:pt x="374" y="150"/>
                </a:lnTo>
                <a:close/>
                <a:moveTo>
                  <a:pt x="362" y="225"/>
                </a:moveTo>
                <a:lnTo>
                  <a:pt x="437" y="225"/>
                </a:lnTo>
                <a:cubicBezTo>
                  <a:pt x="444" y="225"/>
                  <a:pt x="450" y="220"/>
                  <a:pt x="450" y="213"/>
                </a:cubicBezTo>
                <a:lnTo>
                  <a:pt x="450" y="138"/>
                </a:lnTo>
                <a:cubicBezTo>
                  <a:pt x="450" y="131"/>
                  <a:pt x="444" y="125"/>
                  <a:pt x="437" y="125"/>
                </a:cubicBezTo>
                <a:lnTo>
                  <a:pt x="362" y="125"/>
                </a:lnTo>
                <a:cubicBezTo>
                  <a:pt x="355" y="125"/>
                  <a:pt x="350" y="131"/>
                  <a:pt x="350" y="138"/>
                </a:cubicBezTo>
                <a:lnTo>
                  <a:pt x="350" y="213"/>
                </a:lnTo>
                <a:cubicBezTo>
                  <a:pt x="350" y="220"/>
                  <a:pt x="355" y="225"/>
                  <a:pt x="362" y="225"/>
                </a:cubicBezTo>
                <a:close/>
                <a:moveTo>
                  <a:pt x="374" y="275"/>
                </a:moveTo>
                <a:lnTo>
                  <a:pt x="425" y="275"/>
                </a:lnTo>
                <a:lnTo>
                  <a:pt x="425" y="325"/>
                </a:lnTo>
                <a:lnTo>
                  <a:pt x="374" y="325"/>
                </a:lnTo>
                <a:lnTo>
                  <a:pt x="374" y="275"/>
                </a:lnTo>
                <a:close/>
                <a:moveTo>
                  <a:pt x="362" y="350"/>
                </a:moveTo>
                <a:lnTo>
                  <a:pt x="437" y="350"/>
                </a:lnTo>
                <a:cubicBezTo>
                  <a:pt x="444" y="350"/>
                  <a:pt x="450" y="345"/>
                  <a:pt x="450" y="337"/>
                </a:cubicBezTo>
                <a:lnTo>
                  <a:pt x="450" y="263"/>
                </a:lnTo>
                <a:cubicBezTo>
                  <a:pt x="450" y="255"/>
                  <a:pt x="444" y="250"/>
                  <a:pt x="437" y="250"/>
                </a:cubicBezTo>
                <a:lnTo>
                  <a:pt x="362" y="250"/>
                </a:lnTo>
                <a:cubicBezTo>
                  <a:pt x="355" y="250"/>
                  <a:pt x="350" y="255"/>
                  <a:pt x="350" y="263"/>
                </a:cubicBezTo>
                <a:lnTo>
                  <a:pt x="350" y="337"/>
                </a:lnTo>
                <a:cubicBezTo>
                  <a:pt x="350" y="345"/>
                  <a:pt x="355" y="350"/>
                  <a:pt x="362" y="350"/>
                </a:cubicBezTo>
                <a:close/>
                <a:moveTo>
                  <a:pt x="500" y="50"/>
                </a:moveTo>
                <a:lnTo>
                  <a:pt x="50" y="50"/>
                </a:lnTo>
                <a:lnTo>
                  <a:pt x="50" y="25"/>
                </a:lnTo>
                <a:lnTo>
                  <a:pt x="500" y="25"/>
                </a:lnTo>
                <a:lnTo>
                  <a:pt x="500" y="50"/>
                </a:lnTo>
                <a:close/>
                <a:moveTo>
                  <a:pt x="500" y="525"/>
                </a:moveTo>
                <a:lnTo>
                  <a:pt x="324" y="525"/>
                </a:lnTo>
                <a:lnTo>
                  <a:pt x="324" y="388"/>
                </a:lnTo>
                <a:cubicBezTo>
                  <a:pt x="324" y="381"/>
                  <a:pt x="319" y="375"/>
                  <a:pt x="312" y="375"/>
                </a:cubicBezTo>
                <a:lnTo>
                  <a:pt x="237" y="375"/>
                </a:lnTo>
                <a:cubicBezTo>
                  <a:pt x="230" y="375"/>
                  <a:pt x="225" y="381"/>
                  <a:pt x="225" y="388"/>
                </a:cubicBezTo>
                <a:lnTo>
                  <a:pt x="225" y="525"/>
                </a:lnTo>
                <a:lnTo>
                  <a:pt x="50" y="525"/>
                </a:lnTo>
                <a:lnTo>
                  <a:pt x="50" y="75"/>
                </a:lnTo>
                <a:lnTo>
                  <a:pt x="500" y="75"/>
                </a:lnTo>
                <a:lnTo>
                  <a:pt x="500" y="525"/>
                </a:lnTo>
                <a:close/>
                <a:moveTo>
                  <a:pt x="299" y="525"/>
                </a:moveTo>
                <a:lnTo>
                  <a:pt x="250" y="525"/>
                </a:lnTo>
                <a:lnTo>
                  <a:pt x="250" y="400"/>
                </a:lnTo>
                <a:lnTo>
                  <a:pt x="299" y="400"/>
                </a:lnTo>
                <a:lnTo>
                  <a:pt x="299" y="525"/>
                </a:lnTo>
                <a:close/>
                <a:moveTo>
                  <a:pt x="537" y="50"/>
                </a:moveTo>
                <a:lnTo>
                  <a:pt x="524" y="50"/>
                </a:lnTo>
                <a:lnTo>
                  <a:pt x="524" y="13"/>
                </a:lnTo>
                <a:cubicBezTo>
                  <a:pt x="524" y="6"/>
                  <a:pt x="519" y="0"/>
                  <a:pt x="512" y="0"/>
                </a:cubicBezTo>
                <a:lnTo>
                  <a:pt x="37" y="0"/>
                </a:lnTo>
                <a:cubicBezTo>
                  <a:pt x="30" y="0"/>
                  <a:pt x="25" y="6"/>
                  <a:pt x="25" y="13"/>
                </a:cubicBezTo>
                <a:lnTo>
                  <a:pt x="25" y="50"/>
                </a:lnTo>
                <a:lnTo>
                  <a:pt x="12" y="50"/>
                </a:lnTo>
                <a:cubicBezTo>
                  <a:pt x="5" y="50"/>
                  <a:pt x="0" y="55"/>
                  <a:pt x="0" y="63"/>
                </a:cubicBezTo>
                <a:cubicBezTo>
                  <a:pt x="0" y="70"/>
                  <a:pt x="5" y="75"/>
                  <a:pt x="12" y="75"/>
                </a:cubicBezTo>
                <a:lnTo>
                  <a:pt x="25" y="75"/>
                </a:lnTo>
                <a:lnTo>
                  <a:pt x="25" y="537"/>
                </a:lnTo>
                <a:cubicBezTo>
                  <a:pt x="25" y="545"/>
                  <a:pt x="30" y="550"/>
                  <a:pt x="37" y="550"/>
                </a:cubicBezTo>
                <a:lnTo>
                  <a:pt x="237" y="550"/>
                </a:lnTo>
                <a:lnTo>
                  <a:pt x="312" y="550"/>
                </a:lnTo>
                <a:lnTo>
                  <a:pt x="512" y="550"/>
                </a:lnTo>
                <a:cubicBezTo>
                  <a:pt x="519" y="550"/>
                  <a:pt x="524" y="545"/>
                  <a:pt x="524" y="537"/>
                </a:cubicBezTo>
                <a:lnTo>
                  <a:pt x="524" y="75"/>
                </a:lnTo>
                <a:lnTo>
                  <a:pt x="537" y="75"/>
                </a:lnTo>
                <a:cubicBezTo>
                  <a:pt x="544" y="75"/>
                  <a:pt x="550" y="70"/>
                  <a:pt x="550" y="63"/>
                </a:cubicBezTo>
                <a:cubicBezTo>
                  <a:pt x="550" y="55"/>
                  <a:pt x="544" y="50"/>
                  <a:pt x="537" y="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DM Sans" pitchFamily="2" charset="77"/>
            </a:endParaRPr>
          </a:p>
        </p:txBody>
      </p:sp>
      <p:sp>
        <p:nvSpPr>
          <p:cNvPr id="56" name="Freeform 469">
            <a:extLst>
              <a:ext uri="{FF2B5EF4-FFF2-40B4-BE49-F238E27FC236}">
                <a16:creationId xmlns:a16="http://schemas.microsoft.com/office/drawing/2014/main" id="{E72852BB-F9AC-E34D-95B8-6E9FF8E21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918" y="5818725"/>
            <a:ext cx="343391" cy="343352"/>
          </a:xfrm>
          <a:custGeom>
            <a:avLst/>
            <a:gdLst>
              <a:gd name="T0" fmla="*/ 188714 w 551"/>
              <a:gd name="T1" fmla="*/ 180071 h 551"/>
              <a:gd name="T2" fmla="*/ 18007 w 551"/>
              <a:gd name="T3" fmla="*/ 189074 h 551"/>
              <a:gd name="T4" fmla="*/ 9004 w 551"/>
              <a:gd name="T5" fmla="*/ 180071 h 551"/>
              <a:gd name="T6" fmla="*/ 9004 w 551"/>
              <a:gd name="T7" fmla="*/ 17647 h 551"/>
              <a:gd name="T8" fmla="*/ 180071 w 551"/>
              <a:gd name="T9" fmla="*/ 9004 h 551"/>
              <a:gd name="T10" fmla="*/ 188714 w 551"/>
              <a:gd name="T11" fmla="*/ 17647 h 551"/>
              <a:gd name="T12" fmla="*/ 180071 w 551"/>
              <a:gd name="T13" fmla="*/ 0 h 551"/>
              <a:gd name="T14" fmla="*/ 18007 w 551"/>
              <a:gd name="T15" fmla="*/ 0 h 551"/>
              <a:gd name="T16" fmla="*/ 0 w 551"/>
              <a:gd name="T17" fmla="*/ 180071 h 551"/>
              <a:gd name="T18" fmla="*/ 18007 w 551"/>
              <a:gd name="T19" fmla="*/ 198078 h 551"/>
              <a:gd name="T20" fmla="*/ 180071 w 551"/>
              <a:gd name="T21" fmla="*/ 198078 h 551"/>
              <a:gd name="T22" fmla="*/ 198078 w 551"/>
              <a:gd name="T23" fmla="*/ 17647 h 551"/>
              <a:gd name="T24" fmla="*/ 180071 w 551"/>
              <a:gd name="T25" fmla="*/ 0 h 551"/>
              <a:gd name="T26" fmla="*/ 134693 w 551"/>
              <a:gd name="T27" fmla="*/ 108042 h 551"/>
              <a:gd name="T28" fmla="*/ 126050 w 551"/>
              <a:gd name="T29" fmla="*/ 99039 h 551"/>
              <a:gd name="T30" fmla="*/ 134693 w 551"/>
              <a:gd name="T31" fmla="*/ 89675 h 551"/>
              <a:gd name="T32" fmla="*/ 144057 w 551"/>
              <a:gd name="T33" fmla="*/ 99039 h 551"/>
              <a:gd name="T34" fmla="*/ 166385 w 551"/>
              <a:gd name="T35" fmla="*/ 94357 h 551"/>
              <a:gd name="T36" fmla="*/ 152340 w 551"/>
              <a:gd name="T37" fmla="*/ 94357 h 551"/>
              <a:gd name="T38" fmla="*/ 134693 w 551"/>
              <a:gd name="T39" fmla="*/ 81032 h 551"/>
              <a:gd name="T40" fmla="*/ 31332 w 551"/>
              <a:gd name="T41" fmla="*/ 94357 h 551"/>
              <a:gd name="T42" fmla="*/ 26650 w 551"/>
              <a:gd name="T43" fmla="*/ 99039 h 551"/>
              <a:gd name="T44" fmla="*/ 31332 w 551"/>
              <a:gd name="T45" fmla="*/ 103721 h 551"/>
              <a:gd name="T46" fmla="*/ 117406 w 551"/>
              <a:gd name="T47" fmla="*/ 103721 h 551"/>
              <a:gd name="T48" fmla="*/ 134693 w 551"/>
              <a:gd name="T49" fmla="*/ 117046 h 551"/>
              <a:gd name="T50" fmla="*/ 166385 w 551"/>
              <a:gd name="T51" fmla="*/ 103721 h 551"/>
              <a:gd name="T52" fmla="*/ 171067 w 551"/>
              <a:gd name="T53" fmla="*/ 99039 h 551"/>
              <a:gd name="T54" fmla="*/ 166385 w 551"/>
              <a:gd name="T55" fmla="*/ 94357 h 551"/>
              <a:gd name="T56" fmla="*/ 72028 w 551"/>
              <a:gd name="T57" fmla="*/ 58343 h 551"/>
              <a:gd name="T58" fmla="*/ 63025 w 551"/>
              <a:gd name="T59" fmla="*/ 49700 h 551"/>
              <a:gd name="T60" fmla="*/ 72028 w 551"/>
              <a:gd name="T61" fmla="*/ 40336 h 551"/>
              <a:gd name="T62" fmla="*/ 81032 w 551"/>
              <a:gd name="T63" fmla="*/ 49700 h 551"/>
              <a:gd name="T64" fmla="*/ 166385 w 551"/>
              <a:gd name="T65" fmla="*/ 45018 h 551"/>
              <a:gd name="T66" fmla="*/ 89315 w 551"/>
              <a:gd name="T67" fmla="*/ 45018 h 551"/>
              <a:gd name="T68" fmla="*/ 72028 w 551"/>
              <a:gd name="T69" fmla="*/ 31332 h 551"/>
              <a:gd name="T70" fmla="*/ 31332 w 551"/>
              <a:gd name="T71" fmla="*/ 45018 h 551"/>
              <a:gd name="T72" fmla="*/ 26650 w 551"/>
              <a:gd name="T73" fmla="*/ 49700 h 551"/>
              <a:gd name="T74" fmla="*/ 31332 w 551"/>
              <a:gd name="T75" fmla="*/ 54021 h 551"/>
              <a:gd name="T76" fmla="*/ 54381 w 551"/>
              <a:gd name="T77" fmla="*/ 54021 h 551"/>
              <a:gd name="T78" fmla="*/ 72028 w 551"/>
              <a:gd name="T79" fmla="*/ 67346 h 551"/>
              <a:gd name="T80" fmla="*/ 166385 w 551"/>
              <a:gd name="T81" fmla="*/ 54021 h 551"/>
              <a:gd name="T82" fmla="*/ 171067 w 551"/>
              <a:gd name="T83" fmla="*/ 49700 h 551"/>
              <a:gd name="T84" fmla="*/ 166385 w 551"/>
              <a:gd name="T85" fmla="*/ 45018 h 551"/>
              <a:gd name="T86" fmla="*/ 90035 w 551"/>
              <a:gd name="T87" fmla="*/ 157382 h 551"/>
              <a:gd name="T88" fmla="*/ 81032 w 551"/>
              <a:gd name="T89" fmla="*/ 148378 h 551"/>
              <a:gd name="T90" fmla="*/ 90035 w 551"/>
              <a:gd name="T91" fmla="*/ 139375 h 551"/>
              <a:gd name="T92" fmla="*/ 99039 w 551"/>
              <a:gd name="T93" fmla="*/ 148378 h 551"/>
              <a:gd name="T94" fmla="*/ 166385 w 551"/>
              <a:gd name="T95" fmla="*/ 144057 h 551"/>
              <a:gd name="T96" fmla="*/ 107322 w 551"/>
              <a:gd name="T97" fmla="*/ 144057 h 551"/>
              <a:gd name="T98" fmla="*/ 90035 w 551"/>
              <a:gd name="T99" fmla="*/ 130371 h 551"/>
              <a:gd name="T100" fmla="*/ 31332 w 551"/>
              <a:gd name="T101" fmla="*/ 144057 h 551"/>
              <a:gd name="T102" fmla="*/ 26650 w 551"/>
              <a:gd name="T103" fmla="*/ 148378 h 551"/>
              <a:gd name="T104" fmla="*/ 31332 w 551"/>
              <a:gd name="T105" fmla="*/ 153060 h 551"/>
              <a:gd name="T106" fmla="*/ 72388 w 551"/>
              <a:gd name="T107" fmla="*/ 153060 h 551"/>
              <a:gd name="T108" fmla="*/ 90035 w 551"/>
              <a:gd name="T109" fmla="*/ 166385 h 551"/>
              <a:gd name="T110" fmla="*/ 166385 w 551"/>
              <a:gd name="T111" fmla="*/ 153060 h 551"/>
              <a:gd name="T112" fmla="*/ 171067 w 551"/>
              <a:gd name="T113" fmla="*/ 148378 h 551"/>
              <a:gd name="T114" fmla="*/ 166385 w 551"/>
              <a:gd name="T115" fmla="*/ 144057 h 55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51" h="551">
                <a:moveTo>
                  <a:pt x="524" y="500"/>
                </a:moveTo>
                <a:lnTo>
                  <a:pt x="524" y="500"/>
                </a:lnTo>
                <a:cubicBezTo>
                  <a:pt x="524" y="514"/>
                  <a:pt x="513" y="525"/>
                  <a:pt x="500" y="525"/>
                </a:cubicBezTo>
                <a:lnTo>
                  <a:pt x="50" y="525"/>
                </a:lnTo>
                <a:cubicBezTo>
                  <a:pt x="36" y="525"/>
                  <a:pt x="25" y="514"/>
                  <a:pt x="25" y="500"/>
                </a:cubicBezTo>
                <a:lnTo>
                  <a:pt x="25" y="49"/>
                </a:lnTo>
                <a:cubicBezTo>
                  <a:pt x="25" y="36"/>
                  <a:pt x="36" y="25"/>
                  <a:pt x="50" y="25"/>
                </a:cubicBezTo>
                <a:lnTo>
                  <a:pt x="500" y="25"/>
                </a:lnTo>
                <a:cubicBezTo>
                  <a:pt x="513" y="25"/>
                  <a:pt x="524" y="36"/>
                  <a:pt x="524" y="49"/>
                </a:cubicBezTo>
                <a:lnTo>
                  <a:pt x="524" y="500"/>
                </a:lnTo>
                <a:close/>
                <a:moveTo>
                  <a:pt x="500" y="0"/>
                </a:moveTo>
                <a:lnTo>
                  <a:pt x="50" y="0"/>
                </a:lnTo>
                <a:cubicBezTo>
                  <a:pt x="22" y="0"/>
                  <a:pt x="0" y="22"/>
                  <a:pt x="0" y="49"/>
                </a:cubicBezTo>
                <a:lnTo>
                  <a:pt x="0" y="500"/>
                </a:lnTo>
                <a:cubicBezTo>
                  <a:pt x="0" y="527"/>
                  <a:pt x="22" y="550"/>
                  <a:pt x="50" y="550"/>
                </a:cubicBezTo>
                <a:lnTo>
                  <a:pt x="500" y="550"/>
                </a:lnTo>
                <a:cubicBezTo>
                  <a:pt x="528" y="550"/>
                  <a:pt x="550" y="527"/>
                  <a:pt x="550" y="500"/>
                </a:cubicBezTo>
                <a:lnTo>
                  <a:pt x="550" y="49"/>
                </a:lnTo>
                <a:cubicBezTo>
                  <a:pt x="550" y="22"/>
                  <a:pt x="528" y="0"/>
                  <a:pt x="500" y="0"/>
                </a:cubicBezTo>
                <a:close/>
                <a:moveTo>
                  <a:pt x="374" y="300"/>
                </a:moveTo>
                <a:lnTo>
                  <a:pt x="374" y="300"/>
                </a:lnTo>
                <a:cubicBezTo>
                  <a:pt x="361" y="300"/>
                  <a:pt x="350" y="289"/>
                  <a:pt x="350" y="275"/>
                </a:cubicBezTo>
                <a:cubicBezTo>
                  <a:pt x="350" y="261"/>
                  <a:pt x="361" y="249"/>
                  <a:pt x="374" y="249"/>
                </a:cubicBezTo>
                <a:cubicBezTo>
                  <a:pt x="389" y="249"/>
                  <a:pt x="400" y="261"/>
                  <a:pt x="400" y="275"/>
                </a:cubicBezTo>
                <a:cubicBezTo>
                  <a:pt x="400" y="289"/>
                  <a:pt x="389" y="300"/>
                  <a:pt x="374" y="300"/>
                </a:cubicBezTo>
                <a:close/>
                <a:moveTo>
                  <a:pt x="462" y="262"/>
                </a:moveTo>
                <a:lnTo>
                  <a:pt x="423" y="262"/>
                </a:lnTo>
                <a:cubicBezTo>
                  <a:pt x="418" y="241"/>
                  <a:pt x="398" y="225"/>
                  <a:pt x="374" y="225"/>
                </a:cubicBezTo>
                <a:cubicBezTo>
                  <a:pt x="351" y="225"/>
                  <a:pt x="332" y="241"/>
                  <a:pt x="326" y="262"/>
                </a:cubicBezTo>
                <a:lnTo>
                  <a:pt x="87" y="262"/>
                </a:lnTo>
                <a:cubicBezTo>
                  <a:pt x="80" y="262"/>
                  <a:pt x="74" y="268"/>
                  <a:pt x="74" y="275"/>
                </a:cubicBezTo>
                <a:cubicBezTo>
                  <a:pt x="74" y="282"/>
                  <a:pt x="80" y="288"/>
                  <a:pt x="87" y="288"/>
                </a:cubicBezTo>
                <a:lnTo>
                  <a:pt x="326" y="288"/>
                </a:lnTo>
                <a:cubicBezTo>
                  <a:pt x="332" y="309"/>
                  <a:pt x="351" y="325"/>
                  <a:pt x="374" y="325"/>
                </a:cubicBezTo>
                <a:cubicBezTo>
                  <a:pt x="398" y="325"/>
                  <a:pt x="418" y="309"/>
                  <a:pt x="423" y="288"/>
                </a:cubicBezTo>
                <a:lnTo>
                  <a:pt x="462" y="288"/>
                </a:lnTo>
                <a:cubicBezTo>
                  <a:pt x="469" y="288"/>
                  <a:pt x="475" y="282"/>
                  <a:pt x="475" y="275"/>
                </a:cubicBezTo>
                <a:cubicBezTo>
                  <a:pt x="475" y="268"/>
                  <a:pt x="469" y="262"/>
                  <a:pt x="462" y="262"/>
                </a:cubicBezTo>
                <a:close/>
                <a:moveTo>
                  <a:pt x="200" y="162"/>
                </a:moveTo>
                <a:lnTo>
                  <a:pt x="200" y="162"/>
                </a:lnTo>
                <a:cubicBezTo>
                  <a:pt x="186" y="162"/>
                  <a:pt x="175" y="151"/>
                  <a:pt x="175" y="138"/>
                </a:cubicBezTo>
                <a:cubicBezTo>
                  <a:pt x="175" y="123"/>
                  <a:pt x="186" y="112"/>
                  <a:pt x="200" y="112"/>
                </a:cubicBezTo>
                <a:cubicBezTo>
                  <a:pt x="213" y="112"/>
                  <a:pt x="225" y="123"/>
                  <a:pt x="225" y="138"/>
                </a:cubicBezTo>
                <a:cubicBezTo>
                  <a:pt x="225" y="151"/>
                  <a:pt x="213" y="162"/>
                  <a:pt x="200" y="162"/>
                </a:cubicBezTo>
                <a:close/>
                <a:moveTo>
                  <a:pt x="462" y="125"/>
                </a:moveTo>
                <a:lnTo>
                  <a:pt x="248" y="125"/>
                </a:lnTo>
                <a:cubicBezTo>
                  <a:pt x="242" y="104"/>
                  <a:pt x="223" y="87"/>
                  <a:pt x="200" y="87"/>
                </a:cubicBezTo>
                <a:cubicBezTo>
                  <a:pt x="177" y="87"/>
                  <a:pt x="157" y="104"/>
                  <a:pt x="151" y="125"/>
                </a:cubicBezTo>
                <a:lnTo>
                  <a:pt x="87" y="125"/>
                </a:lnTo>
                <a:cubicBezTo>
                  <a:pt x="80" y="125"/>
                  <a:pt x="74" y="130"/>
                  <a:pt x="74" y="138"/>
                </a:cubicBezTo>
                <a:cubicBezTo>
                  <a:pt x="74" y="144"/>
                  <a:pt x="80" y="150"/>
                  <a:pt x="87" y="150"/>
                </a:cubicBezTo>
                <a:lnTo>
                  <a:pt x="151" y="150"/>
                </a:lnTo>
                <a:cubicBezTo>
                  <a:pt x="157" y="171"/>
                  <a:pt x="177" y="187"/>
                  <a:pt x="200" y="187"/>
                </a:cubicBezTo>
                <a:cubicBezTo>
                  <a:pt x="223" y="187"/>
                  <a:pt x="242" y="171"/>
                  <a:pt x="248" y="150"/>
                </a:cubicBezTo>
                <a:lnTo>
                  <a:pt x="462" y="150"/>
                </a:lnTo>
                <a:cubicBezTo>
                  <a:pt x="469" y="150"/>
                  <a:pt x="475" y="144"/>
                  <a:pt x="475" y="138"/>
                </a:cubicBezTo>
                <a:cubicBezTo>
                  <a:pt x="475" y="130"/>
                  <a:pt x="469" y="125"/>
                  <a:pt x="462" y="125"/>
                </a:cubicBezTo>
                <a:close/>
                <a:moveTo>
                  <a:pt x="250" y="437"/>
                </a:moveTo>
                <a:lnTo>
                  <a:pt x="250" y="437"/>
                </a:lnTo>
                <a:cubicBezTo>
                  <a:pt x="236" y="437"/>
                  <a:pt x="225" y="426"/>
                  <a:pt x="225" y="412"/>
                </a:cubicBezTo>
                <a:cubicBezTo>
                  <a:pt x="225" y="399"/>
                  <a:pt x="236" y="387"/>
                  <a:pt x="250" y="387"/>
                </a:cubicBezTo>
                <a:cubicBezTo>
                  <a:pt x="263" y="387"/>
                  <a:pt x="275" y="399"/>
                  <a:pt x="275" y="412"/>
                </a:cubicBezTo>
                <a:cubicBezTo>
                  <a:pt x="275" y="426"/>
                  <a:pt x="263" y="437"/>
                  <a:pt x="250" y="437"/>
                </a:cubicBezTo>
                <a:close/>
                <a:moveTo>
                  <a:pt x="462" y="400"/>
                </a:moveTo>
                <a:lnTo>
                  <a:pt x="298" y="400"/>
                </a:lnTo>
                <a:cubicBezTo>
                  <a:pt x="292" y="379"/>
                  <a:pt x="273" y="362"/>
                  <a:pt x="250" y="362"/>
                </a:cubicBezTo>
                <a:cubicBezTo>
                  <a:pt x="227" y="362"/>
                  <a:pt x="207" y="379"/>
                  <a:pt x="201" y="400"/>
                </a:cubicBezTo>
                <a:lnTo>
                  <a:pt x="87" y="400"/>
                </a:lnTo>
                <a:cubicBezTo>
                  <a:pt x="80" y="400"/>
                  <a:pt x="74" y="405"/>
                  <a:pt x="74" y="412"/>
                </a:cubicBezTo>
                <a:cubicBezTo>
                  <a:pt x="74" y="420"/>
                  <a:pt x="80" y="425"/>
                  <a:pt x="87" y="425"/>
                </a:cubicBezTo>
                <a:lnTo>
                  <a:pt x="201" y="425"/>
                </a:lnTo>
                <a:cubicBezTo>
                  <a:pt x="207" y="446"/>
                  <a:pt x="227" y="462"/>
                  <a:pt x="250" y="462"/>
                </a:cubicBezTo>
                <a:cubicBezTo>
                  <a:pt x="273" y="462"/>
                  <a:pt x="292" y="446"/>
                  <a:pt x="298" y="425"/>
                </a:cubicBezTo>
                <a:lnTo>
                  <a:pt x="462" y="425"/>
                </a:lnTo>
                <a:cubicBezTo>
                  <a:pt x="469" y="425"/>
                  <a:pt x="475" y="420"/>
                  <a:pt x="475" y="412"/>
                </a:cubicBezTo>
                <a:cubicBezTo>
                  <a:pt x="475" y="405"/>
                  <a:pt x="469" y="400"/>
                  <a:pt x="462" y="4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DM Sa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696827-1D63-AC46-8B4B-69BF1CED4159}"/>
              </a:ext>
            </a:extLst>
          </p:cNvPr>
          <p:cNvSpPr txBox="1"/>
          <p:nvPr/>
        </p:nvSpPr>
        <p:spPr>
          <a:xfrm>
            <a:off x="1982494" y="265900"/>
            <a:ext cx="5321265" cy="65659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>
              <a:lnSpc>
                <a:spcPts val="4440"/>
              </a:lnSpc>
            </a:pPr>
            <a:r>
              <a:rPr lang="pt" sz="3700" b="1" spc="-145" dirty="0">
                <a:solidFill>
                  <a:schemeClr val="bg1"/>
                </a:solidFill>
                <a:latin typeface="DM Sans" pitchFamily="2" charset="77"/>
              </a:rPr>
              <a:t>OBJETIVOS DA SESSÃO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C19E72-EBDE-644E-90E0-562CF5B86687}"/>
              </a:ext>
            </a:extLst>
          </p:cNvPr>
          <p:cNvSpPr txBox="1"/>
          <p:nvPr/>
        </p:nvSpPr>
        <p:spPr>
          <a:xfrm>
            <a:off x="8359651" y="1770688"/>
            <a:ext cx="372151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pt" b="1" dirty="0"/>
              <a:t>Desenvolver uma compreensão básica da OSG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C2047D-52F6-104B-BAC2-D0B8977E70CF}"/>
              </a:ext>
            </a:extLst>
          </p:cNvPr>
          <p:cNvSpPr txBox="1"/>
          <p:nvPr/>
        </p:nvSpPr>
        <p:spPr>
          <a:xfrm>
            <a:off x="8359651" y="2736987"/>
            <a:ext cx="372151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pt" b="1" dirty="0"/>
              <a:t>Entender os principais processos e desafios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3B2C82-7B79-E845-8E19-2327EC6E72FE}"/>
              </a:ext>
            </a:extLst>
          </p:cNvPr>
          <p:cNvSpPr txBox="1"/>
          <p:nvPr/>
        </p:nvSpPr>
        <p:spPr>
          <a:xfrm>
            <a:off x="8359651" y="3702238"/>
            <a:ext cx="372151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pt" b="1" dirty="0"/>
              <a:t>Entender o papel das diferentes partes interessadas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D3BEF7-F3DF-164C-875C-D526A91823AA}"/>
              </a:ext>
            </a:extLst>
          </p:cNvPr>
          <p:cNvSpPr txBox="1"/>
          <p:nvPr/>
        </p:nvSpPr>
        <p:spPr>
          <a:xfrm>
            <a:off x="8359651" y="4531313"/>
            <a:ext cx="372151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pt" b="1" dirty="0"/>
              <a:t>Fornecer uma visão geral das metodologias e ferramentas OSG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B2331F-DEBC-6B48-84CC-699C91D4E823}"/>
              </a:ext>
            </a:extLst>
          </p:cNvPr>
          <p:cNvSpPr txBox="1"/>
          <p:nvPr/>
        </p:nvSpPr>
        <p:spPr>
          <a:xfrm>
            <a:off x="8359651" y="5634062"/>
            <a:ext cx="372151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pt" b="1" dirty="0"/>
              <a:t>Identificar pontos de entrada para OSG </a:t>
            </a:r>
            <a:r>
              <a:rPr lang="pt" b="1" dirty="0" err="1"/>
              <a:t>nociclo</a:t>
            </a:r>
            <a:r>
              <a:rPr lang="pt" b="1" dirty="0"/>
              <a:t> orçamental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DCCB14-8165-F44D-A1B0-E2D6C4FD385B}"/>
              </a:ext>
            </a:extLst>
          </p:cNvPr>
          <p:cNvSpPr txBox="1"/>
          <p:nvPr/>
        </p:nvSpPr>
        <p:spPr>
          <a:xfrm>
            <a:off x="3220328" y="1792546"/>
            <a:ext cx="660437" cy="65659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ts val="4440"/>
              </a:lnSpc>
            </a:pPr>
            <a:r>
              <a:rPr lang="pt" sz="3700" b="1" spc="-20" dirty="0">
                <a:solidFill>
                  <a:schemeClr val="bg1"/>
                </a:solidFill>
                <a:latin typeface="DM Sans" pitchFamily="2" charset="77"/>
              </a:rPr>
              <a:t>01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787502-7D29-DA46-B4BD-ACB1297F16D5}"/>
              </a:ext>
            </a:extLst>
          </p:cNvPr>
          <p:cNvSpPr txBox="1"/>
          <p:nvPr/>
        </p:nvSpPr>
        <p:spPr>
          <a:xfrm>
            <a:off x="3220328" y="2760533"/>
            <a:ext cx="660437" cy="65659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ts val="4440"/>
              </a:lnSpc>
            </a:pPr>
            <a:r>
              <a:rPr lang="pt" sz="3700" b="1" spc="-20" dirty="0">
                <a:solidFill>
                  <a:schemeClr val="bg1"/>
                </a:solidFill>
                <a:latin typeface="DM Sans" pitchFamily="2" charset="77"/>
              </a:rPr>
              <a:t>02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576701-C01A-574D-B78F-FC8422AB5DC0}"/>
              </a:ext>
            </a:extLst>
          </p:cNvPr>
          <p:cNvSpPr txBox="1"/>
          <p:nvPr/>
        </p:nvSpPr>
        <p:spPr>
          <a:xfrm>
            <a:off x="3220327" y="3726093"/>
            <a:ext cx="660437" cy="65659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ts val="4440"/>
              </a:lnSpc>
            </a:pPr>
            <a:r>
              <a:rPr lang="pt" sz="3700" b="1" spc="-20" dirty="0">
                <a:solidFill>
                  <a:schemeClr val="bg1"/>
                </a:solidFill>
                <a:latin typeface="DM Sans" pitchFamily="2" charset="77"/>
              </a:rPr>
              <a:t>03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9A60B2-3190-464B-ABDF-C280E13C8B72}"/>
              </a:ext>
            </a:extLst>
          </p:cNvPr>
          <p:cNvSpPr txBox="1"/>
          <p:nvPr/>
        </p:nvSpPr>
        <p:spPr>
          <a:xfrm>
            <a:off x="3220328" y="4693156"/>
            <a:ext cx="660437" cy="65659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ts val="4440"/>
              </a:lnSpc>
            </a:pPr>
            <a:r>
              <a:rPr lang="pt" sz="3700" b="1" spc="-20" dirty="0">
                <a:solidFill>
                  <a:schemeClr val="bg1"/>
                </a:solidFill>
                <a:latin typeface="DM Sans" pitchFamily="2" charset="77"/>
              </a:rPr>
              <a:t>04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1E1E4FA-46C2-194B-9922-697D00C08EB7}"/>
              </a:ext>
            </a:extLst>
          </p:cNvPr>
          <p:cNvSpPr txBox="1"/>
          <p:nvPr/>
        </p:nvSpPr>
        <p:spPr>
          <a:xfrm>
            <a:off x="3220328" y="5655773"/>
            <a:ext cx="660437" cy="65659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ts val="4440"/>
              </a:lnSpc>
            </a:pPr>
            <a:r>
              <a:rPr lang="pt" sz="3700" b="1" spc="-20" dirty="0">
                <a:solidFill>
                  <a:schemeClr val="bg1"/>
                </a:solidFill>
                <a:latin typeface="DM Sans" pitchFamily="2" charset="77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4037705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3">
            <a:extLst>
              <a:ext uri="{FF2B5EF4-FFF2-40B4-BE49-F238E27FC236}">
                <a16:creationId xmlns:a16="http://schemas.microsoft.com/office/drawing/2014/main" id="{01DC70E4-3601-C342-8936-30AE07EB319B}"/>
              </a:ext>
            </a:extLst>
          </p:cNvPr>
          <p:cNvSpPr/>
          <p:nvPr/>
        </p:nvSpPr>
        <p:spPr>
          <a:xfrm>
            <a:off x="4165649" y="4752031"/>
            <a:ext cx="5436011" cy="103587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728" h="1664">
                <a:moveTo>
                  <a:pt x="0" y="0"/>
                </a:moveTo>
                <a:lnTo>
                  <a:pt x="8728" y="0"/>
                </a:lnTo>
                <a:lnTo>
                  <a:pt x="8728" y="1664"/>
                </a:lnTo>
                <a:lnTo>
                  <a:pt x="0" y="1664"/>
                </a:ln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5" name="Freeform: Shape 4">
            <a:extLst>
              <a:ext uri="{FF2B5EF4-FFF2-40B4-BE49-F238E27FC236}">
                <a16:creationId xmlns:a16="http://schemas.microsoft.com/office/drawing/2014/main" id="{25CCC8C3-4981-DB4E-B6EF-755392BC7551}"/>
              </a:ext>
            </a:extLst>
          </p:cNvPr>
          <p:cNvSpPr/>
          <p:nvPr/>
        </p:nvSpPr>
        <p:spPr>
          <a:xfrm>
            <a:off x="3567046" y="3716155"/>
            <a:ext cx="5436634" cy="103525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729" h="1663">
                <a:moveTo>
                  <a:pt x="0" y="0"/>
                </a:moveTo>
                <a:lnTo>
                  <a:pt x="8729" y="0"/>
                </a:lnTo>
                <a:lnTo>
                  <a:pt x="8729" y="1663"/>
                </a:lnTo>
                <a:lnTo>
                  <a:pt x="0" y="1663"/>
                </a:ln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6" name="Freeform: Shape 5">
            <a:extLst>
              <a:ext uri="{FF2B5EF4-FFF2-40B4-BE49-F238E27FC236}">
                <a16:creationId xmlns:a16="http://schemas.microsoft.com/office/drawing/2014/main" id="{EDD68CBD-F528-5D4E-A965-26034527F1ED}"/>
              </a:ext>
            </a:extLst>
          </p:cNvPr>
          <p:cNvSpPr/>
          <p:nvPr/>
        </p:nvSpPr>
        <p:spPr>
          <a:xfrm>
            <a:off x="2968441" y="2680280"/>
            <a:ext cx="5436634" cy="103587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729" h="1664">
                <a:moveTo>
                  <a:pt x="0" y="0"/>
                </a:moveTo>
                <a:lnTo>
                  <a:pt x="8729" y="0"/>
                </a:lnTo>
                <a:lnTo>
                  <a:pt x="8729" y="1664"/>
                </a:lnTo>
                <a:lnTo>
                  <a:pt x="0" y="1664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7" name="Freeform: Shape 6">
            <a:extLst>
              <a:ext uri="{FF2B5EF4-FFF2-40B4-BE49-F238E27FC236}">
                <a16:creationId xmlns:a16="http://schemas.microsoft.com/office/drawing/2014/main" id="{DC26DFBA-EED3-094C-96E6-A60D60D017D5}"/>
              </a:ext>
            </a:extLst>
          </p:cNvPr>
          <p:cNvSpPr/>
          <p:nvPr/>
        </p:nvSpPr>
        <p:spPr>
          <a:xfrm>
            <a:off x="2370461" y="1643158"/>
            <a:ext cx="5436634" cy="103649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729" h="1665">
                <a:moveTo>
                  <a:pt x="0" y="0"/>
                </a:moveTo>
                <a:lnTo>
                  <a:pt x="8729" y="0"/>
                </a:lnTo>
                <a:lnTo>
                  <a:pt x="8729" y="1665"/>
                </a:lnTo>
                <a:lnTo>
                  <a:pt x="0" y="1665"/>
                </a:ln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8" name="Freeform: Shape 334">
            <a:extLst>
              <a:ext uri="{FF2B5EF4-FFF2-40B4-BE49-F238E27FC236}">
                <a16:creationId xmlns:a16="http://schemas.microsoft.com/office/drawing/2014/main" id="{D2CD85C0-7655-2646-8CAF-8A23CB41D596}"/>
              </a:ext>
            </a:extLst>
          </p:cNvPr>
          <p:cNvSpPr/>
          <p:nvPr/>
        </p:nvSpPr>
        <p:spPr>
          <a:xfrm>
            <a:off x="2974049" y="4752031"/>
            <a:ext cx="1791447" cy="103836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877" h="1668">
                <a:moveTo>
                  <a:pt x="0" y="1112"/>
                </a:moveTo>
                <a:lnTo>
                  <a:pt x="1913" y="0"/>
                </a:lnTo>
                <a:lnTo>
                  <a:pt x="2877" y="557"/>
                </a:lnTo>
                <a:lnTo>
                  <a:pt x="963" y="1668"/>
                </a:lnTo>
                <a:close/>
              </a:path>
            </a:pathLst>
          </a:custGeom>
          <a:solidFill>
            <a:srgbClr val="C3C8CF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9" name="Freeform: Shape 335">
            <a:extLst>
              <a:ext uri="{FF2B5EF4-FFF2-40B4-BE49-F238E27FC236}">
                <a16:creationId xmlns:a16="http://schemas.microsoft.com/office/drawing/2014/main" id="{4A997188-ADBD-444B-8AE1-5653EA6D73A8}"/>
              </a:ext>
            </a:extLst>
          </p:cNvPr>
          <p:cNvSpPr/>
          <p:nvPr/>
        </p:nvSpPr>
        <p:spPr>
          <a:xfrm>
            <a:off x="3572029" y="5098984"/>
            <a:ext cx="1193469" cy="138158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7" h="2219">
                <a:moveTo>
                  <a:pt x="3" y="1111"/>
                </a:moveTo>
                <a:lnTo>
                  <a:pt x="1917" y="0"/>
                </a:lnTo>
                <a:lnTo>
                  <a:pt x="1914" y="1107"/>
                </a:lnTo>
                <a:lnTo>
                  <a:pt x="0" y="2219"/>
                </a:lnTo>
                <a:close/>
              </a:path>
            </a:pathLst>
          </a:custGeom>
          <a:solidFill>
            <a:srgbClr val="C3C8CF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0" name="Freeform: Shape 336">
            <a:extLst>
              <a:ext uri="{FF2B5EF4-FFF2-40B4-BE49-F238E27FC236}">
                <a16:creationId xmlns:a16="http://schemas.microsoft.com/office/drawing/2014/main" id="{CECF2BEC-9999-1A42-8378-FB0B5948CEC4}"/>
              </a:ext>
            </a:extLst>
          </p:cNvPr>
          <p:cNvSpPr/>
          <p:nvPr/>
        </p:nvSpPr>
        <p:spPr>
          <a:xfrm>
            <a:off x="2974049" y="4752031"/>
            <a:ext cx="1791447" cy="103836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877" h="1668">
                <a:moveTo>
                  <a:pt x="0" y="1112"/>
                </a:moveTo>
                <a:lnTo>
                  <a:pt x="1913" y="0"/>
                </a:lnTo>
                <a:lnTo>
                  <a:pt x="2877" y="557"/>
                </a:lnTo>
                <a:lnTo>
                  <a:pt x="963" y="1668"/>
                </a:lnTo>
                <a:close/>
              </a:path>
            </a:pathLst>
          </a:custGeom>
          <a:solidFill>
            <a:srgbClr val="FFFFFF">
              <a:alpha val="40043"/>
            </a:srgb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1" name="Freeform: Shape 337">
            <a:extLst>
              <a:ext uri="{FF2B5EF4-FFF2-40B4-BE49-F238E27FC236}">
                <a16:creationId xmlns:a16="http://schemas.microsoft.com/office/drawing/2014/main" id="{5AA60A43-532B-054D-831A-F8B8E0E14F7F}"/>
              </a:ext>
            </a:extLst>
          </p:cNvPr>
          <p:cNvSpPr/>
          <p:nvPr/>
        </p:nvSpPr>
        <p:spPr>
          <a:xfrm>
            <a:off x="2375444" y="3716155"/>
            <a:ext cx="1791447" cy="103836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877" h="1668">
                <a:moveTo>
                  <a:pt x="0" y="1111"/>
                </a:moveTo>
                <a:lnTo>
                  <a:pt x="1913" y="0"/>
                </a:lnTo>
                <a:lnTo>
                  <a:pt x="2877" y="555"/>
                </a:lnTo>
                <a:lnTo>
                  <a:pt x="964" y="1668"/>
                </a:lnTo>
                <a:close/>
              </a:path>
            </a:pathLst>
          </a:custGeom>
          <a:solidFill>
            <a:srgbClr val="C3C8CF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2" name="Freeform: Shape 338">
            <a:extLst>
              <a:ext uri="{FF2B5EF4-FFF2-40B4-BE49-F238E27FC236}">
                <a16:creationId xmlns:a16="http://schemas.microsoft.com/office/drawing/2014/main" id="{972EAB29-8AD8-C44C-A007-70CCB048D0C5}"/>
              </a:ext>
            </a:extLst>
          </p:cNvPr>
          <p:cNvSpPr/>
          <p:nvPr/>
        </p:nvSpPr>
        <p:spPr>
          <a:xfrm>
            <a:off x="2974049" y="4061862"/>
            <a:ext cx="1192844" cy="138220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6" h="2220">
                <a:moveTo>
                  <a:pt x="3" y="1113"/>
                </a:moveTo>
                <a:lnTo>
                  <a:pt x="1916" y="0"/>
                </a:lnTo>
                <a:lnTo>
                  <a:pt x="1913" y="1108"/>
                </a:lnTo>
                <a:lnTo>
                  <a:pt x="0" y="2220"/>
                </a:lnTo>
                <a:close/>
              </a:path>
            </a:pathLst>
          </a:custGeom>
          <a:solidFill>
            <a:srgbClr val="C3C8CF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3" name="Freeform: Shape 339">
            <a:extLst>
              <a:ext uri="{FF2B5EF4-FFF2-40B4-BE49-F238E27FC236}">
                <a16:creationId xmlns:a16="http://schemas.microsoft.com/office/drawing/2014/main" id="{CD2AE211-1EC6-FD42-8F63-6E71342BE621}"/>
              </a:ext>
            </a:extLst>
          </p:cNvPr>
          <p:cNvSpPr/>
          <p:nvPr/>
        </p:nvSpPr>
        <p:spPr>
          <a:xfrm>
            <a:off x="2375444" y="3716155"/>
            <a:ext cx="1791447" cy="103836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877" h="1668">
                <a:moveTo>
                  <a:pt x="0" y="1111"/>
                </a:moveTo>
                <a:lnTo>
                  <a:pt x="1913" y="0"/>
                </a:lnTo>
                <a:lnTo>
                  <a:pt x="2877" y="555"/>
                </a:lnTo>
                <a:lnTo>
                  <a:pt x="964" y="1668"/>
                </a:lnTo>
                <a:close/>
              </a:path>
            </a:pathLst>
          </a:custGeom>
          <a:solidFill>
            <a:srgbClr val="FFFFFF">
              <a:alpha val="40043"/>
            </a:srgb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4" name="Freeform: Shape 340">
            <a:extLst>
              <a:ext uri="{FF2B5EF4-FFF2-40B4-BE49-F238E27FC236}">
                <a16:creationId xmlns:a16="http://schemas.microsoft.com/office/drawing/2014/main" id="{82201134-78EB-AC47-9771-D2E0F34ADCA0}"/>
              </a:ext>
            </a:extLst>
          </p:cNvPr>
          <p:cNvSpPr/>
          <p:nvPr/>
        </p:nvSpPr>
        <p:spPr>
          <a:xfrm>
            <a:off x="1777464" y="2680280"/>
            <a:ext cx="1790824" cy="103836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876" h="1668">
                <a:moveTo>
                  <a:pt x="0" y="1111"/>
                </a:moveTo>
                <a:lnTo>
                  <a:pt x="1912" y="0"/>
                </a:lnTo>
                <a:lnTo>
                  <a:pt x="2876" y="556"/>
                </a:lnTo>
                <a:lnTo>
                  <a:pt x="963" y="1668"/>
                </a:lnTo>
                <a:close/>
              </a:path>
            </a:pathLst>
          </a:custGeom>
          <a:solidFill>
            <a:srgbClr val="C3C8CF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5" name="Freeform: Shape 341">
            <a:extLst>
              <a:ext uri="{FF2B5EF4-FFF2-40B4-BE49-F238E27FC236}">
                <a16:creationId xmlns:a16="http://schemas.microsoft.com/office/drawing/2014/main" id="{F72B18F1-5686-D54A-B184-A57F62D22DCF}"/>
              </a:ext>
            </a:extLst>
          </p:cNvPr>
          <p:cNvSpPr/>
          <p:nvPr/>
        </p:nvSpPr>
        <p:spPr>
          <a:xfrm>
            <a:off x="2375444" y="3026610"/>
            <a:ext cx="1192844" cy="138158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6" h="2219">
                <a:moveTo>
                  <a:pt x="3" y="1112"/>
                </a:moveTo>
                <a:lnTo>
                  <a:pt x="1916" y="0"/>
                </a:lnTo>
                <a:lnTo>
                  <a:pt x="1913" y="1108"/>
                </a:lnTo>
                <a:lnTo>
                  <a:pt x="0" y="2219"/>
                </a:lnTo>
                <a:close/>
              </a:path>
            </a:pathLst>
          </a:custGeom>
          <a:solidFill>
            <a:srgbClr val="C3C8CF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6" name="Freeform: Shape 342">
            <a:extLst>
              <a:ext uri="{FF2B5EF4-FFF2-40B4-BE49-F238E27FC236}">
                <a16:creationId xmlns:a16="http://schemas.microsoft.com/office/drawing/2014/main" id="{31D1621F-D333-2A4A-83A1-EAEA6ED449E6}"/>
              </a:ext>
            </a:extLst>
          </p:cNvPr>
          <p:cNvSpPr/>
          <p:nvPr/>
        </p:nvSpPr>
        <p:spPr>
          <a:xfrm>
            <a:off x="1777464" y="2680280"/>
            <a:ext cx="1790824" cy="103836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876" h="1668">
                <a:moveTo>
                  <a:pt x="0" y="1111"/>
                </a:moveTo>
                <a:lnTo>
                  <a:pt x="1912" y="0"/>
                </a:lnTo>
                <a:lnTo>
                  <a:pt x="2876" y="556"/>
                </a:lnTo>
                <a:lnTo>
                  <a:pt x="963" y="1668"/>
                </a:lnTo>
                <a:close/>
              </a:path>
            </a:pathLst>
          </a:custGeom>
          <a:solidFill>
            <a:srgbClr val="FFFFFF">
              <a:alpha val="40043"/>
            </a:srgb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7" name="Freeform: Shape 343">
            <a:extLst>
              <a:ext uri="{FF2B5EF4-FFF2-40B4-BE49-F238E27FC236}">
                <a16:creationId xmlns:a16="http://schemas.microsoft.com/office/drawing/2014/main" id="{100D9C8F-D825-6A42-8691-66B5B48D4ACB}"/>
              </a:ext>
            </a:extLst>
          </p:cNvPr>
          <p:cNvSpPr/>
          <p:nvPr/>
        </p:nvSpPr>
        <p:spPr>
          <a:xfrm>
            <a:off x="1178861" y="1643158"/>
            <a:ext cx="1791447" cy="103899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877" h="1669">
                <a:moveTo>
                  <a:pt x="0" y="1112"/>
                </a:moveTo>
                <a:lnTo>
                  <a:pt x="1913" y="0"/>
                </a:lnTo>
                <a:lnTo>
                  <a:pt x="2877" y="557"/>
                </a:lnTo>
                <a:lnTo>
                  <a:pt x="964" y="1669"/>
                </a:lnTo>
                <a:close/>
              </a:path>
            </a:pathLst>
          </a:custGeom>
          <a:solidFill>
            <a:srgbClr val="C3C8CF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8" name="Freeform: Shape 344">
            <a:extLst>
              <a:ext uri="{FF2B5EF4-FFF2-40B4-BE49-F238E27FC236}">
                <a16:creationId xmlns:a16="http://schemas.microsoft.com/office/drawing/2014/main" id="{55E9BDC1-9C94-1B4D-891B-C996845F3178}"/>
              </a:ext>
            </a:extLst>
          </p:cNvPr>
          <p:cNvSpPr/>
          <p:nvPr/>
        </p:nvSpPr>
        <p:spPr>
          <a:xfrm>
            <a:off x="1777464" y="1990111"/>
            <a:ext cx="1192844" cy="138158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6" h="2219">
                <a:moveTo>
                  <a:pt x="3" y="1112"/>
                </a:moveTo>
                <a:lnTo>
                  <a:pt x="1916" y="0"/>
                </a:lnTo>
                <a:lnTo>
                  <a:pt x="1912" y="1108"/>
                </a:lnTo>
                <a:lnTo>
                  <a:pt x="0" y="2219"/>
                </a:lnTo>
                <a:close/>
              </a:path>
            </a:pathLst>
          </a:custGeom>
          <a:solidFill>
            <a:srgbClr val="C3C8CF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9" name="Freeform: Shape 345">
            <a:extLst>
              <a:ext uri="{FF2B5EF4-FFF2-40B4-BE49-F238E27FC236}">
                <a16:creationId xmlns:a16="http://schemas.microsoft.com/office/drawing/2014/main" id="{6318130B-0342-274C-916A-6AAC248850FF}"/>
              </a:ext>
            </a:extLst>
          </p:cNvPr>
          <p:cNvSpPr/>
          <p:nvPr/>
        </p:nvSpPr>
        <p:spPr>
          <a:xfrm>
            <a:off x="1178861" y="1643158"/>
            <a:ext cx="1791447" cy="103899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877" h="1669">
                <a:moveTo>
                  <a:pt x="0" y="1112"/>
                </a:moveTo>
                <a:lnTo>
                  <a:pt x="1913" y="0"/>
                </a:lnTo>
                <a:lnTo>
                  <a:pt x="2877" y="557"/>
                </a:lnTo>
                <a:lnTo>
                  <a:pt x="964" y="1669"/>
                </a:lnTo>
                <a:close/>
              </a:path>
            </a:pathLst>
          </a:custGeom>
          <a:solidFill>
            <a:srgbClr val="FFFFFF">
              <a:alpha val="40043"/>
            </a:srgb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0" name="Freeform: Shape 346">
            <a:extLst>
              <a:ext uri="{FF2B5EF4-FFF2-40B4-BE49-F238E27FC236}">
                <a16:creationId xmlns:a16="http://schemas.microsoft.com/office/drawing/2014/main" id="{DC564E37-DEC5-E74D-8D2F-718609F54DFC}"/>
              </a:ext>
            </a:extLst>
          </p:cNvPr>
          <p:cNvSpPr/>
          <p:nvPr/>
        </p:nvSpPr>
        <p:spPr>
          <a:xfrm>
            <a:off x="1170764" y="2335818"/>
            <a:ext cx="2402510" cy="414474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858" h="6655">
                <a:moveTo>
                  <a:pt x="977" y="557"/>
                </a:moveTo>
                <a:lnTo>
                  <a:pt x="974" y="1664"/>
                </a:lnTo>
                <a:lnTo>
                  <a:pt x="1937" y="2221"/>
                </a:lnTo>
                <a:lnTo>
                  <a:pt x="1934" y="3328"/>
                </a:lnTo>
                <a:lnTo>
                  <a:pt x="2898" y="3885"/>
                </a:lnTo>
                <a:lnTo>
                  <a:pt x="2895" y="4992"/>
                </a:lnTo>
                <a:lnTo>
                  <a:pt x="3858" y="5547"/>
                </a:lnTo>
                <a:lnTo>
                  <a:pt x="3855" y="6655"/>
                </a:lnTo>
                <a:lnTo>
                  <a:pt x="0" y="4430"/>
                </a:lnTo>
                <a:lnTo>
                  <a:pt x="4" y="3323"/>
                </a:lnTo>
                <a:lnTo>
                  <a:pt x="13" y="0"/>
                </a:lnTo>
                <a:close/>
              </a:path>
            </a:pathLst>
          </a:custGeom>
          <a:solidFill>
            <a:srgbClr val="C3C8CF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1" name="Freeform: Shape 347">
            <a:extLst>
              <a:ext uri="{FF2B5EF4-FFF2-40B4-BE49-F238E27FC236}">
                <a16:creationId xmlns:a16="http://schemas.microsoft.com/office/drawing/2014/main" id="{ECB716C9-A224-B948-A83F-783C89E21C0C}"/>
              </a:ext>
            </a:extLst>
          </p:cNvPr>
          <p:cNvSpPr/>
          <p:nvPr/>
        </p:nvSpPr>
        <p:spPr>
          <a:xfrm>
            <a:off x="1170764" y="2335818"/>
            <a:ext cx="2402510" cy="414474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858" h="6655">
                <a:moveTo>
                  <a:pt x="977" y="557"/>
                </a:moveTo>
                <a:lnTo>
                  <a:pt x="974" y="1664"/>
                </a:lnTo>
                <a:lnTo>
                  <a:pt x="1937" y="2221"/>
                </a:lnTo>
                <a:lnTo>
                  <a:pt x="1934" y="3328"/>
                </a:lnTo>
                <a:lnTo>
                  <a:pt x="2898" y="3885"/>
                </a:lnTo>
                <a:lnTo>
                  <a:pt x="2895" y="4992"/>
                </a:lnTo>
                <a:lnTo>
                  <a:pt x="3858" y="5547"/>
                </a:lnTo>
                <a:lnTo>
                  <a:pt x="3855" y="6655"/>
                </a:lnTo>
                <a:lnTo>
                  <a:pt x="0" y="4430"/>
                </a:lnTo>
                <a:lnTo>
                  <a:pt x="4" y="3323"/>
                </a:lnTo>
                <a:lnTo>
                  <a:pt x="13" y="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2" name="Freeform: Shape 348">
            <a:extLst>
              <a:ext uri="{FF2B5EF4-FFF2-40B4-BE49-F238E27FC236}">
                <a16:creationId xmlns:a16="http://schemas.microsoft.com/office/drawing/2014/main" id="{6C9289AA-5E4C-E44B-A3D2-E8B8F867E382}"/>
              </a:ext>
            </a:extLst>
          </p:cNvPr>
          <p:cNvSpPr/>
          <p:nvPr/>
        </p:nvSpPr>
        <p:spPr>
          <a:xfrm>
            <a:off x="3252484" y="4894674"/>
            <a:ext cx="1261364" cy="73065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26" h="1174">
                <a:moveTo>
                  <a:pt x="0" y="618"/>
                </a:moveTo>
                <a:lnTo>
                  <a:pt x="1063" y="0"/>
                </a:lnTo>
                <a:lnTo>
                  <a:pt x="2026" y="557"/>
                </a:lnTo>
                <a:lnTo>
                  <a:pt x="963" y="1174"/>
                </a:ln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3" name="Freeform: Shape 349">
            <a:extLst>
              <a:ext uri="{FF2B5EF4-FFF2-40B4-BE49-F238E27FC236}">
                <a16:creationId xmlns:a16="http://schemas.microsoft.com/office/drawing/2014/main" id="{F4D7C97B-CE3F-4444-8BF0-83F8A62FE2F0}"/>
              </a:ext>
            </a:extLst>
          </p:cNvPr>
          <p:cNvSpPr/>
          <p:nvPr/>
        </p:nvSpPr>
        <p:spPr>
          <a:xfrm>
            <a:off x="3850464" y="5241627"/>
            <a:ext cx="663384" cy="108695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66" h="1746">
                <a:moveTo>
                  <a:pt x="3" y="617"/>
                </a:moveTo>
                <a:lnTo>
                  <a:pt x="1066" y="0"/>
                </a:lnTo>
                <a:lnTo>
                  <a:pt x="1063" y="1128"/>
                </a:lnTo>
                <a:lnTo>
                  <a:pt x="0" y="1746"/>
                </a:ln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4" name="Freeform: Shape 350">
            <a:extLst>
              <a:ext uri="{FF2B5EF4-FFF2-40B4-BE49-F238E27FC236}">
                <a16:creationId xmlns:a16="http://schemas.microsoft.com/office/drawing/2014/main" id="{47C10AC4-8C07-1449-A124-072440544354}"/>
              </a:ext>
            </a:extLst>
          </p:cNvPr>
          <p:cNvSpPr/>
          <p:nvPr/>
        </p:nvSpPr>
        <p:spPr>
          <a:xfrm>
            <a:off x="3850464" y="5241627"/>
            <a:ext cx="663384" cy="108695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66" h="1746">
                <a:moveTo>
                  <a:pt x="3" y="617"/>
                </a:moveTo>
                <a:lnTo>
                  <a:pt x="1066" y="0"/>
                </a:lnTo>
                <a:lnTo>
                  <a:pt x="1063" y="1128"/>
                </a:lnTo>
                <a:lnTo>
                  <a:pt x="0" y="1746"/>
                </a:lnTo>
                <a:close/>
              </a:path>
            </a:pathLst>
          </a:custGeom>
          <a:solidFill>
            <a:srgbClr val="121143">
              <a:alpha val="20129"/>
            </a:srgb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5" name="Freeform: Shape 351">
            <a:extLst>
              <a:ext uri="{FF2B5EF4-FFF2-40B4-BE49-F238E27FC236}">
                <a16:creationId xmlns:a16="http://schemas.microsoft.com/office/drawing/2014/main" id="{3DBB3E72-8A8B-654E-8085-2FB3F3A55D5E}"/>
              </a:ext>
            </a:extLst>
          </p:cNvPr>
          <p:cNvSpPr/>
          <p:nvPr/>
        </p:nvSpPr>
        <p:spPr>
          <a:xfrm>
            <a:off x="2653881" y="3858798"/>
            <a:ext cx="1261364" cy="73065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26" h="1174">
                <a:moveTo>
                  <a:pt x="0" y="618"/>
                </a:moveTo>
                <a:lnTo>
                  <a:pt x="1063" y="0"/>
                </a:lnTo>
                <a:lnTo>
                  <a:pt x="2026" y="556"/>
                </a:lnTo>
                <a:lnTo>
                  <a:pt x="964" y="1174"/>
                </a:ln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6" name="Freeform: Shape 352">
            <a:extLst>
              <a:ext uri="{FF2B5EF4-FFF2-40B4-BE49-F238E27FC236}">
                <a16:creationId xmlns:a16="http://schemas.microsoft.com/office/drawing/2014/main" id="{5340B111-961F-DC47-9F85-06D612AC0DF5}"/>
              </a:ext>
            </a:extLst>
          </p:cNvPr>
          <p:cNvSpPr/>
          <p:nvPr/>
        </p:nvSpPr>
        <p:spPr>
          <a:xfrm>
            <a:off x="3252484" y="4205128"/>
            <a:ext cx="662761" cy="107387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65" h="1725">
                <a:moveTo>
                  <a:pt x="3" y="618"/>
                </a:moveTo>
                <a:lnTo>
                  <a:pt x="1065" y="0"/>
                </a:lnTo>
                <a:lnTo>
                  <a:pt x="1063" y="1107"/>
                </a:lnTo>
                <a:lnTo>
                  <a:pt x="0" y="1725"/>
                </a:ln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7" name="Freeform: Shape 353">
            <a:extLst>
              <a:ext uri="{FF2B5EF4-FFF2-40B4-BE49-F238E27FC236}">
                <a16:creationId xmlns:a16="http://schemas.microsoft.com/office/drawing/2014/main" id="{00CD75FE-BED7-EB44-B533-68C8E6E9CF96}"/>
              </a:ext>
            </a:extLst>
          </p:cNvPr>
          <p:cNvSpPr/>
          <p:nvPr/>
        </p:nvSpPr>
        <p:spPr>
          <a:xfrm>
            <a:off x="3252484" y="4205128"/>
            <a:ext cx="662761" cy="107387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65" h="1725">
                <a:moveTo>
                  <a:pt x="3" y="618"/>
                </a:moveTo>
                <a:lnTo>
                  <a:pt x="1065" y="0"/>
                </a:lnTo>
                <a:lnTo>
                  <a:pt x="1063" y="1107"/>
                </a:lnTo>
                <a:lnTo>
                  <a:pt x="0" y="1725"/>
                </a:lnTo>
                <a:close/>
              </a:path>
            </a:pathLst>
          </a:custGeom>
          <a:solidFill>
            <a:srgbClr val="121143">
              <a:alpha val="20129"/>
            </a:srgb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8" name="Freeform: Shape 354">
            <a:extLst>
              <a:ext uri="{FF2B5EF4-FFF2-40B4-BE49-F238E27FC236}">
                <a16:creationId xmlns:a16="http://schemas.microsoft.com/office/drawing/2014/main" id="{20002FE5-196B-6B44-86D3-8A2420C17AA6}"/>
              </a:ext>
            </a:extLst>
          </p:cNvPr>
          <p:cNvSpPr/>
          <p:nvPr/>
        </p:nvSpPr>
        <p:spPr>
          <a:xfrm>
            <a:off x="2055278" y="2822923"/>
            <a:ext cx="1261986" cy="73065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27" h="1174">
                <a:moveTo>
                  <a:pt x="0" y="617"/>
                </a:moveTo>
                <a:lnTo>
                  <a:pt x="1063" y="0"/>
                </a:lnTo>
                <a:lnTo>
                  <a:pt x="2027" y="556"/>
                </a:lnTo>
                <a:lnTo>
                  <a:pt x="964" y="1174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9" name="Freeform: Shape 355">
            <a:extLst>
              <a:ext uri="{FF2B5EF4-FFF2-40B4-BE49-F238E27FC236}">
                <a16:creationId xmlns:a16="http://schemas.microsoft.com/office/drawing/2014/main" id="{A3D40211-314B-F641-BB70-14FB79106DC4}"/>
              </a:ext>
            </a:extLst>
          </p:cNvPr>
          <p:cNvSpPr/>
          <p:nvPr/>
        </p:nvSpPr>
        <p:spPr>
          <a:xfrm>
            <a:off x="2653881" y="3169253"/>
            <a:ext cx="663384" cy="107449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66" h="1726">
                <a:moveTo>
                  <a:pt x="3" y="618"/>
                </a:moveTo>
                <a:lnTo>
                  <a:pt x="1066" y="0"/>
                </a:lnTo>
                <a:lnTo>
                  <a:pt x="1063" y="1108"/>
                </a:lnTo>
                <a:lnTo>
                  <a:pt x="0" y="1726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0" name="Freeform: Shape 356">
            <a:extLst>
              <a:ext uri="{FF2B5EF4-FFF2-40B4-BE49-F238E27FC236}">
                <a16:creationId xmlns:a16="http://schemas.microsoft.com/office/drawing/2014/main" id="{A7D2CBA1-AF8A-4743-B29B-5642A74862CF}"/>
              </a:ext>
            </a:extLst>
          </p:cNvPr>
          <p:cNvSpPr/>
          <p:nvPr/>
        </p:nvSpPr>
        <p:spPr>
          <a:xfrm>
            <a:off x="2653881" y="3169253"/>
            <a:ext cx="663384" cy="107449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66" h="1726">
                <a:moveTo>
                  <a:pt x="3" y="618"/>
                </a:moveTo>
                <a:lnTo>
                  <a:pt x="1066" y="0"/>
                </a:lnTo>
                <a:lnTo>
                  <a:pt x="1063" y="1108"/>
                </a:lnTo>
                <a:lnTo>
                  <a:pt x="0" y="1726"/>
                </a:lnTo>
                <a:close/>
              </a:path>
            </a:pathLst>
          </a:custGeom>
          <a:solidFill>
            <a:srgbClr val="121143">
              <a:alpha val="20129"/>
            </a:srgb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1" name="Freeform: Shape 357">
            <a:extLst>
              <a:ext uri="{FF2B5EF4-FFF2-40B4-BE49-F238E27FC236}">
                <a16:creationId xmlns:a16="http://schemas.microsoft.com/office/drawing/2014/main" id="{8B730011-D02F-D948-8A61-6F2ACA3E2041}"/>
              </a:ext>
            </a:extLst>
          </p:cNvPr>
          <p:cNvSpPr/>
          <p:nvPr/>
        </p:nvSpPr>
        <p:spPr>
          <a:xfrm>
            <a:off x="1445461" y="1779572"/>
            <a:ext cx="1273199" cy="73750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45" h="1185">
                <a:moveTo>
                  <a:pt x="0" y="618"/>
                </a:moveTo>
                <a:lnTo>
                  <a:pt x="1063" y="0"/>
                </a:lnTo>
                <a:lnTo>
                  <a:pt x="2045" y="567"/>
                </a:lnTo>
                <a:lnTo>
                  <a:pt x="982" y="1185"/>
                </a:ln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2" name="Freeform: Shape 358">
            <a:extLst>
              <a:ext uri="{FF2B5EF4-FFF2-40B4-BE49-F238E27FC236}">
                <a16:creationId xmlns:a16="http://schemas.microsoft.com/office/drawing/2014/main" id="{5638A41A-9484-9E43-9B5A-55C3302A6C52}"/>
              </a:ext>
            </a:extLst>
          </p:cNvPr>
          <p:cNvSpPr/>
          <p:nvPr/>
        </p:nvSpPr>
        <p:spPr>
          <a:xfrm>
            <a:off x="2055278" y="2132754"/>
            <a:ext cx="663384" cy="107387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66" h="1725">
                <a:moveTo>
                  <a:pt x="3" y="618"/>
                </a:moveTo>
                <a:lnTo>
                  <a:pt x="1066" y="0"/>
                </a:lnTo>
                <a:lnTo>
                  <a:pt x="1063" y="1108"/>
                </a:lnTo>
                <a:lnTo>
                  <a:pt x="0" y="1725"/>
                </a:ln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3" name="Freeform: Shape 359">
            <a:extLst>
              <a:ext uri="{FF2B5EF4-FFF2-40B4-BE49-F238E27FC236}">
                <a16:creationId xmlns:a16="http://schemas.microsoft.com/office/drawing/2014/main" id="{85A42E05-715D-D64B-989F-7C45F7318F88}"/>
              </a:ext>
            </a:extLst>
          </p:cNvPr>
          <p:cNvSpPr/>
          <p:nvPr/>
        </p:nvSpPr>
        <p:spPr>
          <a:xfrm>
            <a:off x="2055278" y="2132754"/>
            <a:ext cx="663384" cy="107387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66" h="1725">
                <a:moveTo>
                  <a:pt x="3" y="618"/>
                </a:moveTo>
                <a:lnTo>
                  <a:pt x="1066" y="0"/>
                </a:lnTo>
                <a:lnTo>
                  <a:pt x="1063" y="1108"/>
                </a:lnTo>
                <a:lnTo>
                  <a:pt x="0" y="1725"/>
                </a:lnTo>
                <a:close/>
              </a:path>
            </a:pathLst>
          </a:custGeom>
          <a:solidFill>
            <a:srgbClr val="121143">
              <a:alpha val="20129"/>
            </a:srgb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4" name="Freeform: Shape 360">
            <a:extLst>
              <a:ext uri="{FF2B5EF4-FFF2-40B4-BE49-F238E27FC236}">
                <a16:creationId xmlns:a16="http://schemas.microsoft.com/office/drawing/2014/main" id="{23CD6B07-4A18-1C4B-AD70-ACAFEBBD36C5}"/>
              </a:ext>
            </a:extLst>
          </p:cNvPr>
          <p:cNvSpPr/>
          <p:nvPr/>
        </p:nvSpPr>
        <p:spPr>
          <a:xfrm>
            <a:off x="1445461" y="2164522"/>
            <a:ext cx="2406247" cy="416405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864" h="6686">
                <a:moveTo>
                  <a:pt x="982" y="567"/>
                </a:moveTo>
                <a:lnTo>
                  <a:pt x="979" y="1674"/>
                </a:lnTo>
                <a:lnTo>
                  <a:pt x="1943" y="2231"/>
                </a:lnTo>
                <a:lnTo>
                  <a:pt x="1940" y="3339"/>
                </a:lnTo>
                <a:lnTo>
                  <a:pt x="2904" y="3895"/>
                </a:lnTo>
                <a:lnTo>
                  <a:pt x="2901" y="5002"/>
                </a:lnTo>
                <a:lnTo>
                  <a:pt x="3864" y="5557"/>
                </a:lnTo>
                <a:lnTo>
                  <a:pt x="3861" y="6686"/>
                </a:lnTo>
                <a:lnTo>
                  <a:pt x="3825" y="6665"/>
                </a:lnTo>
                <a:lnTo>
                  <a:pt x="3828" y="5578"/>
                </a:lnTo>
                <a:lnTo>
                  <a:pt x="2864" y="5023"/>
                </a:lnTo>
                <a:lnTo>
                  <a:pt x="2868" y="3915"/>
                </a:lnTo>
                <a:lnTo>
                  <a:pt x="1904" y="3359"/>
                </a:lnTo>
                <a:lnTo>
                  <a:pt x="1907" y="2251"/>
                </a:lnTo>
                <a:lnTo>
                  <a:pt x="944" y="1695"/>
                </a:lnTo>
                <a:lnTo>
                  <a:pt x="946" y="587"/>
                </a:lnTo>
                <a:lnTo>
                  <a:pt x="0" y="41"/>
                </a:lnTo>
                <a:lnTo>
                  <a:pt x="0" y="0"/>
                </a:lnTo>
                <a:close/>
              </a:path>
            </a:pathLst>
          </a:custGeom>
          <a:solidFill>
            <a:srgbClr val="C3C8CF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5" name="Freeform: Shape 361">
            <a:extLst>
              <a:ext uri="{FF2B5EF4-FFF2-40B4-BE49-F238E27FC236}">
                <a16:creationId xmlns:a16="http://schemas.microsoft.com/office/drawing/2014/main" id="{8AFC1ED4-84CC-FB49-BDFA-A9918179226F}"/>
              </a:ext>
            </a:extLst>
          </p:cNvPr>
          <p:cNvSpPr/>
          <p:nvPr/>
        </p:nvSpPr>
        <p:spPr>
          <a:xfrm>
            <a:off x="1445461" y="2164522"/>
            <a:ext cx="2406247" cy="416405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864" h="6686">
                <a:moveTo>
                  <a:pt x="982" y="567"/>
                </a:moveTo>
                <a:lnTo>
                  <a:pt x="979" y="1674"/>
                </a:lnTo>
                <a:lnTo>
                  <a:pt x="1943" y="2231"/>
                </a:lnTo>
                <a:lnTo>
                  <a:pt x="1940" y="3339"/>
                </a:lnTo>
                <a:lnTo>
                  <a:pt x="2904" y="3895"/>
                </a:lnTo>
                <a:lnTo>
                  <a:pt x="2901" y="5002"/>
                </a:lnTo>
                <a:lnTo>
                  <a:pt x="3864" y="5557"/>
                </a:lnTo>
                <a:lnTo>
                  <a:pt x="3861" y="6686"/>
                </a:lnTo>
                <a:lnTo>
                  <a:pt x="3825" y="6665"/>
                </a:lnTo>
                <a:lnTo>
                  <a:pt x="3828" y="5578"/>
                </a:lnTo>
                <a:lnTo>
                  <a:pt x="2864" y="5023"/>
                </a:lnTo>
                <a:lnTo>
                  <a:pt x="2868" y="3915"/>
                </a:lnTo>
                <a:lnTo>
                  <a:pt x="1904" y="3359"/>
                </a:lnTo>
                <a:lnTo>
                  <a:pt x="1907" y="2251"/>
                </a:lnTo>
                <a:lnTo>
                  <a:pt x="944" y="1695"/>
                </a:lnTo>
                <a:lnTo>
                  <a:pt x="946" y="587"/>
                </a:lnTo>
                <a:lnTo>
                  <a:pt x="0" y="41"/>
                </a:lnTo>
                <a:lnTo>
                  <a:pt x="0" y="0"/>
                </a:lnTo>
                <a:close/>
              </a:path>
            </a:pathLst>
          </a:custGeom>
          <a:solidFill>
            <a:srgbClr val="121143">
              <a:alpha val="29641"/>
            </a:srgb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6" name="Freeform: Shape 362">
            <a:extLst>
              <a:ext uri="{FF2B5EF4-FFF2-40B4-BE49-F238E27FC236}">
                <a16:creationId xmlns:a16="http://schemas.microsoft.com/office/drawing/2014/main" id="{EF2DA97A-B5AA-0944-ADEC-694B223B3EB0}"/>
              </a:ext>
            </a:extLst>
          </p:cNvPr>
          <p:cNvSpPr/>
          <p:nvPr/>
        </p:nvSpPr>
        <p:spPr>
          <a:xfrm>
            <a:off x="8534018" y="1811963"/>
            <a:ext cx="698267" cy="69888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22" h="1123">
                <a:moveTo>
                  <a:pt x="1122" y="561"/>
                </a:moveTo>
                <a:cubicBezTo>
                  <a:pt x="1122" y="871"/>
                  <a:pt x="871" y="1123"/>
                  <a:pt x="561" y="1123"/>
                </a:cubicBezTo>
                <a:cubicBezTo>
                  <a:pt x="251" y="1123"/>
                  <a:pt x="0" y="871"/>
                  <a:pt x="0" y="561"/>
                </a:cubicBezTo>
                <a:cubicBezTo>
                  <a:pt x="0" y="251"/>
                  <a:pt x="251" y="0"/>
                  <a:pt x="561" y="0"/>
                </a:cubicBezTo>
                <a:cubicBezTo>
                  <a:pt x="871" y="0"/>
                  <a:pt x="1122" y="251"/>
                  <a:pt x="1122" y="561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7" name="Straight Connector 46">
            <a:extLst>
              <a:ext uri="{FF2B5EF4-FFF2-40B4-BE49-F238E27FC236}">
                <a16:creationId xmlns:a16="http://schemas.microsoft.com/office/drawing/2014/main" id="{716A4D93-8048-CE43-8789-1F0F2BE07592}"/>
              </a:ext>
            </a:extLst>
          </p:cNvPr>
          <p:cNvSpPr/>
          <p:nvPr/>
        </p:nvSpPr>
        <p:spPr>
          <a:xfrm>
            <a:off x="7807098" y="2161407"/>
            <a:ext cx="726920" cy="0"/>
          </a:xfrm>
          <a:prstGeom prst="line">
            <a:avLst/>
          </a:prstGeom>
          <a:noFill/>
          <a:ln w="63500" cap="flat">
            <a:solidFill>
              <a:schemeClr val="accent1"/>
            </a:solidFill>
            <a:prstDash val="solid"/>
            <a:round/>
          </a:ln>
        </p:spPr>
        <p:txBody>
          <a:bodyPr vert="horz" wrap="none" lIns="4500" tIns="4500" rIns="4500" bIns="4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8" name="Freeform: Shape 364">
            <a:extLst>
              <a:ext uri="{FF2B5EF4-FFF2-40B4-BE49-F238E27FC236}">
                <a16:creationId xmlns:a16="http://schemas.microsoft.com/office/drawing/2014/main" id="{48CBAB88-E206-864F-8F4A-E4B34DFB2CDF}"/>
              </a:ext>
            </a:extLst>
          </p:cNvPr>
          <p:cNvSpPr/>
          <p:nvPr/>
        </p:nvSpPr>
        <p:spPr>
          <a:xfrm>
            <a:off x="9131998" y="2848460"/>
            <a:ext cx="698889" cy="69888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23" h="1123">
                <a:moveTo>
                  <a:pt x="1123" y="561"/>
                </a:moveTo>
                <a:cubicBezTo>
                  <a:pt x="1123" y="871"/>
                  <a:pt x="872" y="1123"/>
                  <a:pt x="562" y="1123"/>
                </a:cubicBezTo>
                <a:cubicBezTo>
                  <a:pt x="252" y="1123"/>
                  <a:pt x="0" y="871"/>
                  <a:pt x="0" y="561"/>
                </a:cubicBezTo>
                <a:cubicBezTo>
                  <a:pt x="0" y="251"/>
                  <a:pt x="252" y="0"/>
                  <a:pt x="562" y="0"/>
                </a:cubicBezTo>
                <a:cubicBezTo>
                  <a:pt x="872" y="0"/>
                  <a:pt x="1123" y="251"/>
                  <a:pt x="1123" y="561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9" name="Straight Connector 48">
            <a:extLst>
              <a:ext uri="{FF2B5EF4-FFF2-40B4-BE49-F238E27FC236}">
                <a16:creationId xmlns:a16="http://schemas.microsoft.com/office/drawing/2014/main" id="{BCE142DE-8A96-894C-A2B7-FE39AB434199}"/>
              </a:ext>
            </a:extLst>
          </p:cNvPr>
          <p:cNvSpPr/>
          <p:nvPr/>
        </p:nvSpPr>
        <p:spPr>
          <a:xfrm>
            <a:off x="8405078" y="3197906"/>
            <a:ext cx="726920" cy="0"/>
          </a:xfrm>
          <a:prstGeom prst="line">
            <a:avLst/>
          </a:prstGeom>
          <a:noFill/>
          <a:ln w="63500" cap="flat">
            <a:solidFill>
              <a:schemeClr val="accent2"/>
            </a:solidFill>
            <a:prstDash val="solid"/>
            <a:round/>
          </a:ln>
        </p:spPr>
        <p:txBody>
          <a:bodyPr vert="horz" wrap="none" lIns="4500" tIns="4500" rIns="4500" bIns="4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0" name="Freeform: Shape 366">
            <a:extLst>
              <a:ext uri="{FF2B5EF4-FFF2-40B4-BE49-F238E27FC236}">
                <a16:creationId xmlns:a16="http://schemas.microsoft.com/office/drawing/2014/main" id="{28B52F5F-0956-5D4D-A0DA-D1116DF5BA54}"/>
              </a:ext>
            </a:extLst>
          </p:cNvPr>
          <p:cNvSpPr/>
          <p:nvPr/>
        </p:nvSpPr>
        <p:spPr>
          <a:xfrm>
            <a:off x="9730601" y="3884337"/>
            <a:ext cx="698267" cy="69888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22" h="1123">
                <a:moveTo>
                  <a:pt x="1122" y="561"/>
                </a:moveTo>
                <a:cubicBezTo>
                  <a:pt x="1122" y="871"/>
                  <a:pt x="871" y="1123"/>
                  <a:pt x="561" y="1123"/>
                </a:cubicBezTo>
                <a:cubicBezTo>
                  <a:pt x="251" y="1123"/>
                  <a:pt x="0" y="871"/>
                  <a:pt x="0" y="561"/>
                </a:cubicBezTo>
                <a:cubicBezTo>
                  <a:pt x="0" y="251"/>
                  <a:pt x="251" y="0"/>
                  <a:pt x="561" y="0"/>
                </a:cubicBezTo>
                <a:cubicBezTo>
                  <a:pt x="871" y="0"/>
                  <a:pt x="1122" y="251"/>
                  <a:pt x="1122" y="561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1" name="Straight Connector 50">
            <a:extLst>
              <a:ext uri="{FF2B5EF4-FFF2-40B4-BE49-F238E27FC236}">
                <a16:creationId xmlns:a16="http://schemas.microsoft.com/office/drawing/2014/main" id="{F61F3D18-68BD-AE4B-AC15-F91BF55E4C8E}"/>
              </a:ext>
            </a:extLst>
          </p:cNvPr>
          <p:cNvSpPr/>
          <p:nvPr/>
        </p:nvSpPr>
        <p:spPr>
          <a:xfrm>
            <a:off x="9003681" y="4233782"/>
            <a:ext cx="726920" cy="0"/>
          </a:xfrm>
          <a:prstGeom prst="line">
            <a:avLst/>
          </a:prstGeom>
          <a:noFill/>
          <a:ln w="63500" cap="flat">
            <a:solidFill>
              <a:schemeClr val="accent3"/>
            </a:solidFill>
            <a:prstDash val="solid"/>
            <a:round/>
          </a:ln>
        </p:spPr>
        <p:txBody>
          <a:bodyPr vert="horz" wrap="none" lIns="4500" tIns="4500" rIns="4500" bIns="4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2" name="Freeform: Shape 368">
            <a:extLst>
              <a:ext uri="{FF2B5EF4-FFF2-40B4-BE49-F238E27FC236}">
                <a16:creationId xmlns:a16="http://schemas.microsoft.com/office/drawing/2014/main" id="{3C032096-E791-5F49-9402-C81FA8F91188}"/>
              </a:ext>
            </a:extLst>
          </p:cNvPr>
          <p:cNvSpPr/>
          <p:nvPr/>
        </p:nvSpPr>
        <p:spPr>
          <a:xfrm>
            <a:off x="10329204" y="4920834"/>
            <a:ext cx="698267" cy="69888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22" h="1123">
                <a:moveTo>
                  <a:pt x="1122" y="561"/>
                </a:moveTo>
                <a:cubicBezTo>
                  <a:pt x="1122" y="871"/>
                  <a:pt x="871" y="1123"/>
                  <a:pt x="561" y="1123"/>
                </a:cubicBezTo>
                <a:cubicBezTo>
                  <a:pt x="251" y="1123"/>
                  <a:pt x="0" y="871"/>
                  <a:pt x="0" y="561"/>
                </a:cubicBezTo>
                <a:cubicBezTo>
                  <a:pt x="0" y="251"/>
                  <a:pt x="251" y="0"/>
                  <a:pt x="561" y="0"/>
                </a:cubicBezTo>
                <a:cubicBezTo>
                  <a:pt x="871" y="0"/>
                  <a:pt x="1122" y="251"/>
                  <a:pt x="1122" y="561"/>
                </a:cubicBez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3" name="Straight Connector 52">
            <a:extLst>
              <a:ext uri="{FF2B5EF4-FFF2-40B4-BE49-F238E27FC236}">
                <a16:creationId xmlns:a16="http://schemas.microsoft.com/office/drawing/2014/main" id="{5DFC47AC-3579-C14F-908C-2318F9BAFC31}"/>
              </a:ext>
            </a:extLst>
          </p:cNvPr>
          <p:cNvSpPr/>
          <p:nvPr/>
        </p:nvSpPr>
        <p:spPr>
          <a:xfrm>
            <a:off x="9601661" y="5270278"/>
            <a:ext cx="727543" cy="0"/>
          </a:xfrm>
          <a:prstGeom prst="line">
            <a:avLst/>
          </a:prstGeom>
          <a:noFill/>
          <a:ln w="63500" cap="flat">
            <a:solidFill>
              <a:schemeClr val="accent4"/>
            </a:solidFill>
            <a:prstDash val="solid"/>
            <a:round/>
          </a:ln>
        </p:spPr>
        <p:txBody>
          <a:bodyPr vert="horz" wrap="none" lIns="4500" tIns="4500" rIns="4500" bIns="4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4" name="Freeform: Shape 387">
            <a:extLst>
              <a:ext uri="{FF2B5EF4-FFF2-40B4-BE49-F238E27FC236}">
                <a16:creationId xmlns:a16="http://schemas.microsoft.com/office/drawing/2014/main" id="{5CF8FB13-4FB8-E94E-BD51-529163B2B68E}"/>
              </a:ext>
            </a:extLst>
          </p:cNvPr>
          <p:cNvSpPr/>
          <p:nvPr/>
        </p:nvSpPr>
        <p:spPr>
          <a:xfrm>
            <a:off x="9353749" y="3007300"/>
            <a:ext cx="255385" cy="381213"/>
          </a:xfrm>
          <a:custGeom>
            <a:avLst/>
            <a:gdLst>
              <a:gd name="connsiteX0" fmla="*/ 54646 w 510770"/>
              <a:gd name="connsiteY0" fmla="*/ 654217 h 762425"/>
              <a:gd name="connsiteX1" fmla="*/ 21114 w 510770"/>
              <a:gd name="connsiteY1" fmla="*/ 686555 h 762425"/>
              <a:gd name="connsiteX2" fmla="*/ 21114 w 510770"/>
              <a:gd name="connsiteY2" fmla="*/ 728843 h 762425"/>
              <a:gd name="connsiteX3" fmla="*/ 34776 w 510770"/>
              <a:gd name="connsiteY3" fmla="*/ 741280 h 762425"/>
              <a:gd name="connsiteX4" fmla="*/ 312976 w 510770"/>
              <a:gd name="connsiteY4" fmla="*/ 741280 h 762425"/>
              <a:gd name="connsiteX5" fmla="*/ 325396 w 510770"/>
              <a:gd name="connsiteY5" fmla="*/ 728843 h 762425"/>
              <a:gd name="connsiteX6" fmla="*/ 325396 w 510770"/>
              <a:gd name="connsiteY6" fmla="*/ 686555 h 762425"/>
              <a:gd name="connsiteX7" fmla="*/ 291862 w 510770"/>
              <a:gd name="connsiteY7" fmla="*/ 654217 h 762425"/>
              <a:gd name="connsiteX8" fmla="*/ 68308 w 510770"/>
              <a:gd name="connsiteY8" fmla="*/ 582079 h 762425"/>
              <a:gd name="connsiteX9" fmla="*/ 45952 w 510770"/>
              <a:gd name="connsiteY9" fmla="*/ 603223 h 762425"/>
              <a:gd name="connsiteX10" fmla="*/ 45952 w 510770"/>
              <a:gd name="connsiteY10" fmla="*/ 625611 h 762425"/>
              <a:gd name="connsiteX11" fmla="*/ 52162 w 510770"/>
              <a:gd name="connsiteY11" fmla="*/ 633073 h 762425"/>
              <a:gd name="connsiteX12" fmla="*/ 54646 w 510770"/>
              <a:gd name="connsiteY12" fmla="*/ 633073 h 762425"/>
              <a:gd name="connsiteX13" fmla="*/ 291862 w 510770"/>
              <a:gd name="connsiteY13" fmla="*/ 633073 h 762425"/>
              <a:gd name="connsiteX14" fmla="*/ 293104 w 510770"/>
              <a:gd name="connsiteY14" fmla="*/ 633073 h 762425"/>
              <a:gd name="connsiteX15" fmla="*/ 300556 w 510770"/>
              <a:gd name="connsiteY15" fmla="*/ 625611 h 762425"/>
              <a:gd name="connsiteX16" fmla="*/ 300556 w 510770"/>
              <a:gd name="connsiteY16" fmla="*/ 603223 h 762425"/>
              <a:gd name="connsiteX17" fmla="*/ 278202 w 510770"/>
              <a:gd name="connsiteY17" fmla="*/ 582079 h 762425"/>
              <a:gd name="connsiteX18" fmla="*/ 258330 w 510770"/>
              <a:gd name="connsiteY18" fmla="*/ 582079 h 762425"/>
              <a:gd name="connsiteX19" fmla="*/ 88180 w 510770"/>
              <a:gd name="connsiteY19" fmla="*/ 582079 h 762425"/>
              <a:gd name="connsiteX20" fmla="*/ 385732 w 510770"/>
              <a:gd name="connsiteY20" fmla="*/ 335118 h 762425"/>
              <a:gd name="connsiteX21" fmla="*/ 484772 w 510770"/>
              <a:gd name="connsiteY21" fmla="*/ 434492 h 762425"/>
              <a:gd name="connsiteX22" fmla="*/ 467440 w 510770"/>
              <a:gd name="connsiteY22" fmla="*/ 491632 h 762425"/>
              <a:gd name="connsiteX23" fmla="*/ 484772 w 510770"/>
              <a:gd name="connsiteY23" fmla="*/ 520202 h 762425"/>
              <a:gd name="connsiteX24" fmla="*/ 484772 w 510770"/>
              <a:gd name="connsiteY24" fmla="*/ 527655 h 762425"/>
              <a:gd name="connsiteX25" fmla="*/ 460012 w 510770"/>
              <a:gd name="connsiteY25" fmla="*/ 558709 h 762425"/>
              <a:gd name="connsiteX26" fmla="*/ 460012 w 510770"/>
              <a:gd name="connsiteY26" fmla="*/ 665536 h 762425"/>
              <a:gd name="connsiteX27" fmla="*/ 469916 w 510770"/>
              <a:gd name="connsiteY27" fmla="*/ 665536 h 762425"/>
              <a:gd name="connsiteX28" fmla="*/ 510770 w 510770"/>
              <a:gd name="connsiteY28" fmla="*/ 706528 h 762425"/>
              <a:gd name="connsiteX29" fmla="*/ 510770 w 510770"/>
              <a:gd name="connsiteY29" fmla="*/ 735097 h 762425"/>
              <a:gd name="connsiteX30" fmla="*/ 483534 w 510770"/>
              <a:gd name="connsiteY30" fmla="*/ 762425 h 762425"/>
              <a:gd name="connsiteX31" fmla="*/ 368400 w 510770"/>
              <a:gd name="connsiteY31" fmla="*/ 762425 h 762425"/>
              <a:gd name="connsiteX32" fmla="*/ 358496 w 510770"/>
              <a:gd name="connsiteY32" fmla="*/ 752488 h 762425"/>
              <a:gd name="connsiteX33" fmla="*/ 368400 w 510770"/>
              <a:gd name="connsiteY33" fmla="*/ 741308 h 762425"/>
              <a:gd name="connsiteX34" fmla="*/ 483534 w 510770"/>
              <a:gd name="connsiteY34" fmla="*/ 741308 h 762425"/>
              <a:gd name="connsiteX35" fmla="*/ 488486 w 510770"/>
              <a:gd name="connsiteY35" fmla="*/ 735097 h 762425"/>
              <a:gd name="connsiteX36" fmla="*/ 488486 w 510770"/>
              <a:gd name="connsiteY36" fmla="*/ 706528 h 762425"/>
              <a:gd name="connsiteX37" fmla="*/ 469916 w 510770"/>
              <a:gd name="connsiteY37" fmla="*/ 685411 h 762425"/>
              <a:gd name="connsiteX38" fmla="*/ 460012 w 510770"/>
              <a:gd name="connsiteY38" fmla="*/ 685411 h 762425"/>
              <a:gd name="connsiteX39" fmla="*/ 382018 w 510770"/>
              <a:gd name="connsiteY39" fmla="*/ 685411 h 762425"/>
              <a:gd name="connsiteX40" fmla="*/ 372114 w 510770"/>
              <a:gd name="connsiteY40" fmla="*/ 675473 h 762425"/>
              <a:gd name="connsiteX41" fmla="*/ 382018 w 510770"/>
              <a:gd name="connsiteY41" fmla="*/ 665536 h 762425"/>
              <a:gd name="connsiteX42" fmla="*/ 438966 w 510770"/>
              <a:gd name="connsiteY42" fmla="*/ 665536 h 762425"/>
              <a:gd name="connsiteX43" fmla="*/ 438966 w 510770"/>
              <a:gd name="connsiteY43" fmla="*/ 559951 h 762425"/>
              <a:gd name="connsiteX44" fmla="*/ 326308 w 510770"/>
              <a:gd name="connsiteY44" fmla="*/ 559951 h 762425"/>
              <a:gd name="connsiteX45" fmla="*/ 322594 w 510770"/>
              <a:gd name="connsiteY45" fmla="*/ 559951 h 762425"/>
              <a:gd name="connsiteX46" fmla="*/ 312690 w 510770"/>
              <a:gd name="connsiteY46" fmla="*/ 548772 h 762425"/>
              <a:gd name="connsiteX47" fmla="*/ 322594 w 510770"/>
              <a:gd name="connsiteY47" fmla="*/ 538834 h 762425"/>
              <a:gd name="connsiteX48" fmla="*/ 326308 w 510770"/>
              <a:gd name="connsiteY48" fmla="*/ 538834 h 762425"/>
              <a:gd name="connsiteX49" fmla="*/ 452584 w 510770"/>
              <a:gd name="connsiteY49" fmla="*/ 538834 h 762425"/>
              <a:gd name="connsiteX50" fmla="*/ 463726 w 510770"/>
              <a:gd name="connsiteY50" fmla="*/ 527655 h 762425"/>
              <a:gd name="connsiteX51" fmla="*/ 463726 w 510770"/>
              <a:gd name="connsiteY51" fmla="*/ 520202 h 762425"/>
              <a:gd name="connsiteX52" fmla="*/ 452584 w 510770"/>
              <a:gd name="connsiteY52" fmla="*/ 509022 h 762425"/>
              <a:gd name="connsiteX53" fmla="*/ 322594 w 510770"/>
              <a:gd name="connsiteY53" fmla="*/ 509022 h 762425"/>
              <a:gd name="connsiteX54" fmla="*/ 312690 w 510770"/>
              <a:gd name="connsiteY54" fmla="*/ 497843 h 762425"/>
              <a:gd name="connsiteX55" fmla="*/ 322594 w 510770"/>
              <a:gd name="connsiteY55" fmla="*/ 487905 h 762425"/>
              <a:gd name="connsiteX56" fmla="*/ 443918 w 510770"/>
              <a:gd name="connsiteY56" fmla="*/ 487905 h 762425"/>
              <a:gd name="connsiteX57" fmla="*/ 463726 w 510770"/>
              <a:gd name="connsiteY57" fmla="*/ 434492 h 762425"/>
              <a:gd name="connsiteX58" fmla="*/ 385732 w 510770"/>
              <a:gd name="connsiteY58" fmla="*/ 357477 h 762425"/>
              <a:gd name="connsiteX59" fmla="*/ 368400 w 510770"/>
              <a:gd name="connsiteY59" fmla="*/ 359962 h 762425"/>
              <a:gd name="connsiteX60" fmla="*/ 354782 w 510770"/>
              <a:gd name="connsiteY60" fmla="*/ 351266 h 762425"/>
              <a:gd name="connsiteX61" fmla="*/ 362210 w 510770"/>
              <a:gd name="connsiteY61" fmla="*/ 338845 h 762425"/>
              <a:gd name="connsiteX62" fmla="*/ 385732 w 510770"/>
              <a:gd name="connsiteY62" fmla="*/ 335118 h 762425"/>
              <a:gd name="connsiteX63" fmla="*/ 255846 w 510770"/>
              <a:gd name="connsiteY63" fmla="*/ 19900 h 762425"/>
              <a:gd name="connsiteX64" fmla="*/ 21114 w 510770"/>
              <a:gd name="connsiteY64" fmla="*/ 254971 h 762425"/>
              <a:gd name="connsiteX65" fmla="*/ 21114 w 510770"/>
              <a:gd name="connsiteY65" fmla="*/ 262433 h 762425"/>
              <a:gd name="connsiteX66" fmla="*/ 21114 w 510770"/>
              <a:gd name="connsiteY66" fmla="*/ 263677 h 762425"/>
              <a:gd name="connsiteX67" fmla="*/ 21114 w 510770"/>
              <a:gd name="connsiteY67" fmla="*/ 264921 h 762425"/>
              <a:gd name="connsiteX68" fmla="*/ 21114 w 510770"/>
              <a:gd name="connsiteY68" fmla="*/ 407953 h 762425"/>
              <a:gd name="connsiteX69" fmla="*/ 23598 w 510770"/>
              <a:gd name="connsiteY69" fmla="*/ 412928 h 762425"/>
              <a:gd name="connsiteX70" fmla="*/ 31050 w 510770"/>
              <a:gd name="connsiteY70" fmla="*/ 417903 h 762425"/>
              <a:gd name="connsiteX71" fmla="*/ 40984 w 510770"/>
              <a:gd name="connsiteY71" fmla="*/ 424122 h 762425"/>
              <a:gd name="connsiteX72" fmla="*/ 79486 w 510770"/>
              <a:gd name="connsiteY72" fmla="*/ 447753 h 762425"/>
              <a:gd name="connsiteX73" fmla="*/ 93148 w 510770"/>
              <a:gd name="connsiteY73" fmla="*/ 475116 h 762425"/>
              <a:gd name="connsiteX74" fmla="*/ 93148 w 510770"/>
              <a:gd name="connsiteY74" fmla="*/ 560935 h 762425"/>
              <a:gd name="connsiteX75" fmla="*/ 253362 w 510770"/>
              <a:gd name="connsiteY75" fmla="*/ 560935 h 762425"/>
              <a:gd name="connsiteX76" fmla="*/ 253362 w 510770"/>
              <a:gd name="connsiteY76" fmla="*/ 495016 h 762425"/>
              <a:gd name="connsiteX77" fmla="*/ 321670 w 510770"/>
              <a:gd name="connsiteY77" fmla="*/ 411684 h 762425"/>
              <a:gd name="connsiteX78" fmla="*/ 324154 w 510770"/>
              <a:gd name="connsiteY78" fmla="*/ 407953 h 762425"/>
              <a:gd name="connsiteX79" fmla="*/ 319186 w 510770"/>
              <a:gd name="connsiteY79" fmla="*/ 384322 h 762425"/>
              <a:gd name="connsiteX80" fmla="*/ 226038 w 510770"/>
              <a:gd name="connsiteY80" fmla="*/ 327109 h 762425"/>
              <a:gd name="connsiteX81" fmla="*/ 214860 w 510770"/>
              <a:gd name="connsiteY81" fmla="*/ 307209 h 762425"/>
              <a:gd name="connsiteX82" fmla="*/ 214860 w 510770"/>
              <a:gd name="connsiteY82" fmla="*/ 291040 h 762425"/>
              <a:gd name="connsiteX83" fmla="*/ 201200 w 510770"/>
              <a:gd name="connsiteY83" fmla="*/ 292283 h 762425"/>
              <a:gd name="connsiteX84" fmla="*/ 109294 w 510770"/>
              <a:gd name="connsiteY84" fmla="*/ 200245 h 762425"/>
              <a:gd name="connsiteX85" fmla="*/ 119230 w 510770"/>
              <a:gd name="connsiteY85" fmla="*/ 189052 h 762425"/>
              <a:gd name="connsiteX86" fmla="*/ 129164 w 510770"/>
              <a:gd name="connsiteY86" fmla="*/ 200245 h 762425"/>
              <a:gd name="connsiteX87" fmla="*/ 201200 w 510770"/>
              <a:gd name="connsiteY87" fmla="*/ 271140 h 762425"/>
              <a:gd name="connsiteX88" fmla="*/ 249636 w 510770"/>
              <a:gd name="connsiteY88" fmla="*/ 252483 h 762425"/>
              <a:gd name="connsiteX89" fmla="*/ 269508 w 510770"/>
              <a:gd name="connsiteY89" fmla="*/ 247508 h 762425"/>
              <a:gd name="connsiteX90" fmla="*/ 360172 w 510770"/>
              <a:gd name="connsiteY90" fmla="*/ 274871 h 762425"/>
              <a:gd name="connsiteX91" fmla="*/ 363898 w 510770"/>
              <a:gd name="connsiteY91" fmla="*/ 272383 h 762425"/>
              <a:gd name="connsiteX92" fmla="*/ 381284 w 510770"/>
              <a:gd name="connsiteY92" fmla="*/ 235071 h 762425"/>
              <a:gd name="connsiteX93" fmla="*/ 383768 w 510770"/>
              <a:gd name="connsiteY93" fmla="*/ 213927 h 762425"/>
              <a:gd name="connsiteX94" fmla="*/ 365138 w 510770"/>
              <a:gd name="connsiteY94" fmla="*/ 191539 h 762425"/>
              <a:gd name="connsiteX95" fmla="*/ 235974 w 510770"/>
              <a:gd name="connsiteY95" fmla="*/ 138057 h 762425"/>
              <a:gd name="connsiteX96" fmla="*/ 213618 w 510770"/>
              <a:gd name="connsiteY96" fmla="*/ 128107 h 762425"/>
              <a:gd name="connsiteX97" fmla="*/ 207408 w 510770"/>
              <a:gd name="connsiteY97" fmla="*/ 115670 h 762425"/>
              <a:gd name="connsiteX98" fmla="*/ 221070 w 510770"/>
              <a:gd name="connsiteY98" fmla="*/ 108207 h 762425"/>
              <a:gd name="connsiteX99" fmla="*/ 234732 w 510770"/>
              <a:gd name="connsiteY99" fmla="*/ 113182 h 762425"/>
              <a:gd name="connsiteX100" fmla="*/ 303040 w 510770"/>
              <a:gd name="connsiteY100" fmla="*/ 26119 h 762425"/>
              <a:gd name="connsiteX101" fmla="*/ 286894 w 510770"/>
              <a:gd name="connsiteY101" fmla="*/ 22388 h 762425"/>
              <a:gd name="connsiteX102" fmla="*/ 255846 w 510770"/>
              <a:gd name="connsiteY102" fmla="*/ 19900 h 762425"/>
              <a:gd name="connsiteX103" fmla="*/ 255846 w 510770"/>
              <a:gd name="connsiteY103" fmla="*/ 0 h 762425"/>
              <a:gd name="connsiteX104" fmla="*/ 289378 w 510770"/>
              <a:gd name="connsiteY104" fmla="*/ 2488 h 762425"/>
              <a:gd name="connsiteX105" fmla="*/ 308008 w 510770"/>
              <a:gd name="connsiteY105" fmla="*/ 4975 h 762425"/>
              <a:gd name="connsiteX106" fmla="*/ 321670 w 510770"/>
              <a:gd name="connsiteY106" fmla="*/ 18657 h 762425"/>
              <a:gd name="connsiteX107" fmla="*/ 319186 w 510770"/>
              <a:gd name="connsiteY107" fmla="*/ 39801 h 762425"/>
              <a:gd name="connsiteX108" fmla="*/ 254604 w 510770"/>
              <a:gd name="connsiteY108" fmla="*/ 121889 h 762425"/>
              <a:gd name="connsiteX109" fmla="*/ 372590 w 510770"/>
              <a:gd name="connsiteY109" fmla="*/ 172883 h 762425"/>
              <a:gd name="connsiteX110" fmla="*/ 403640 w 510770"/>
              <a:gd name="connsiteY110" fmla="*/ 208952 h 762425"/>
              <a:gd name="connsiteX111" fmla="*/ 399914 w 510770"/>
              <a:gd name="connsiteY111" fmla="*/ 242533 h 762425"/>
              <a:gd name="connsiteX112" fmla="*/ 382526 w 510770"/>
              <a:gd name="connsiteY112" fmla="*/ 282333 h 762425"/>
              <a:gd name="connsiteX113" fmla="*/ 361414 w 510770"/>
              <a:gd name="connsiteY113" fmla="*/ 296015 h 762425"/>
              <a:gd name="connsiteX114" fmla="*/ 353962 w 510770"/>
              <a:gd name="connsiteY114" fmla="*/ 294771 h 762425"/>
              <a:gd name="connsiteX115" fmla="*/ 264540 w 510770"/>
              <a:gd name="connsiteY115" fmla="*/ 267408 h 762425"/>
              <a:gd name="connsiteX116" fmla="*/ 235974 w 510770"/>
              <a:gd name="connsiteY116" fmla="*/ 286065 h 762425"/>
              <a:gd name="connsiteX117" fmla="*/ 235974 w 510770"/>
              <a:gd name="connsiteY117" fmla="*/ 307209 h 762425"/>
              <a:gd name="connsiteX118" fmla="*/ 235974 w 510770"/>
              <a:gd name="connsiteY118" fmla="*/ 309696 h 762425"/>
              <a:gd name="connsiteX119" fmla="*/ 332848 w 510770"/>
              <a:gd name="connsiteY119" fmla="*/ 369397 h 762425"/>
              <a:gd name="connsiteX120" fmla="*/ 345268 w 510770"/>
              <a:gd name="connsiteY120" fmla="*/ 411684 h 762425"/>
              <a:gd name="connsiteX121" fmla="*/ 336574 w 510770"/>
              <a:gd name="connsiteY121" fmla="*/ 426609 h 762425"/>
              <a:gd name="connsiteX122" fmla="*/ 273234 w 510770"/>
              <a:gd name="connsiteY122" fmla="*/ 496260 h 762425"/>
              <a:gd name="connsiteX123" fmla="*/ 273234 w 510770"/>
              <a:gd name="connsiteY123" fmla="*/ 560935 h 762425"/>
              <a:gd name="connsiteX124" fmla="*/ 278202 w 510770"/>
              <a:gd name="connsiteY124" fmla="*/ 560935 h 762425"/>
              <a:gd name="connsiteX125" fmla="*/ 321670 w 510770"/>
              <a:gd name="connsiteY125" fmla="*/ 603223 h 762425"/>
              <a:gd name="connsiteX126" fmla="*/ 321670 w 510770"/>
              <a:gd name="connsiteY126" fmla="*/ 625611 h 762425"/>
              <a:gd name="connsiteX127" fmla="*/ 317944 w 510770"/>
              <a:gd name="connsiteY127" fmla="*/ 639292 h 762425"/>
              <a:gd name="connsiteX128" fmla="*/ 345268 w 510770"/>
              <a:gd name="connsiteY128" fmla="*/ 686555 h 762425"/>
              <a:gd name="connsiteX129" fmla="*/ 345268 w 510770"/>
              <a:gd name="connsiteY129" fmla="*/ 728843 h 762425"/>
              <a:gd name="connsiteX130" fmla="*/ 312976 w 510770"/>
              <a:gd name="connsiteY130" fmla="*/ 762424 h 762425"/>
              <a:gd name="connsiteX131" fmla="*/ 34776 w 510770"/>
              <a:gd name="connsiteY131" fmla="*/ 762424 h 762425"/>
              <a:gd name="connsiteX132" fmla="*/ 0 w 510770"/>
              <a:gd name="connsiteY132" fmla="*/ 728843 h 762425"/>
              <a:gd name="connsiteX133" fmla="*/ 0 w 510770"/>
              <a:gd name="connsiteY133" fmla="*/ 686555 h 762425"/>
              <a:gd name="connsiteX134" fmla="*/ 28566 w 510770"/>
              <a:gd name="connsiteY134" fmla="*/ 639292 h 762425"/>
              <a:gd name="connsiteX135" fmla="*/ 24840 w 510770"/>
              <a:gd name="connsiteY135" fmla="*/ 625611 h 762425"/>
              <a:gd name="connsiteX136" fmla="*/ 24840 w 510770"/>
              <a:gd name="connsiteY136" fmla="*/ 603223 h 762425"/>
              <a:gd name="connsiteX137" fmla="*/ 68308 w 510770"/>
              <a:gd name="connsiteY137" fmla="*/ 560935 h 762425"/>
              <a:gd name="connsiteX138" fmla="*/ 72034 w 510770"/>
              <a:gd name="connsiteY138" fmla="*/ 560935 h 762425"/>
              <a:gd name="connsiteX139" fmla="*/ 72034 w 510770"/>
              <a:gd name="connsiteY139" fmla="*/ 475116 h 762425"/>
              <a:gd name="connsiteX140" fmla="*/ 68308 w 510770"/>
              <a:gd name="connsiteY140" fmla="*/ 466410 h 762425"/>
              <a:gd name="connsiteX141" fmla="*/ 28566 w 510770"/>
              <a:gd name="connsiteY141" fmla="*/ 440291 h 762425"/>
              <a:gd name="connsiteX142" fmla="*/ 21114 w 510770"/>
              <a:gd name="connsiteY142" fmla="*/ 435316 h 762425"/>
              <a:gd name="connsiteX143" fmla="*/ 7452 w 510770"/>
              <a:gd name="connsiteY143" fmla="*/ 426609 h 762425"/>
              <a:gd name="connsiteX144" fmla="*/ 0 w 510770"/>
              <a:gd name="connsiteY144" fmla="*/ 407953 h 762425"/>
              <a:gd name="connsiteX145" fmla="*/ 0 w 510770"/>
              <a:gd name="connsiteY145" fmla="*/ 266165 h 762425"/>
              <a:gd name="connsiteX146" fmla="*/ 1242 w 510770"/>
              <a:gd name="connsiteY146" fmla="*/ 262433 h 762425"/>
              <a:gd name="connsiteX147" fmla="*/ 0 w 510770"/>
              <a:gd name="connsiteY147" fmla="*/ 254971 h 762425"/>
              <a:gd name="connsiteX148" fmla="*/ 255846 w 510770"/>
              <a:gd name="connsiteY148" fmla="*/ 0 h 76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510770" h="762425">
                <a:moveTo>
                  <a:pt x="54646" y="654217"/>
                </a:moveTo>
                <a:cubicBezTo>
                  <a:pt x="37260" y="654217"/>
                  <a:pt x="21114" y="669142"/>
                  <a:pt x="21114" y="686555"/>
                </a:cubicBezTo>
                <a:lnTo>
                  <a:pt x="21114" y="728843"/>
                </a:lnTo>
                <a:cubicBezTo>
                  <a:pt x="21114" y="735062"/>
                  <a:pt x="27324" y="741280"/>
                  <a:pt x="34776" y="741280"/>
                </a:cubicBezTo>
                <a:lnTo>
                  <a:pt x="312976" y="741280"/>
                </a:lnTo>
                <a:cubicBezTo>
                  <a:pt x="319186" y="741280"/>
                  <a:pt x="325396" y="735062"/>
                  <a:pt x="325396" y="728843"/>
                </a:cubicBezTo>
                <a:lnTo>
                  <a:pt x="325396" y="686555"/>
                </a:lnTo>
                <a:cubicBezTo>
                  <a:pt x="325396" y="669142"/>
                  <a:pt x="310492" y="654217"/>
                  <a:pt x="291862" y="654217"/>
                </a:cubicBezTo>
                <a:close/>
                <a:moveTo>
                  <a:pt x="68308" y="582079"/>
                </a:moveTo>
                <a:cubicBezTo>
                  <a:pt x="55888" y="582079"/>
                  <a:pt x="45952" y="592029"/>
                  <a:pt x="45952" y="603223"/>
                </a:cubicBezTo>
                <a:lnTo>
                  <a:pt x="45952" y="625611"/>
                </a:lnTo>
                <a:cubicBezTo>
                  <a:pt x="45952" y="629342"/>
                  <a:pt x="48436" y="633073"/>
                  <a:pt x="52162" y="633073"/>
                </a:cubicBezTo>
                <a:lnTo>
                  <a:pt x="54646" y="633073"/>
                </a:lnTo>
                <a:lnTo>
                  <a:pt x="291862" y="633073"/>
                </a:lnTo>
                <a:lnTo>
                  <a:pt x="293104" y="633073"/>
                </a:lnTo>
                <a:cubicBezTo>
                  <a:pt x="298072" y="633073"/>
                  <a:pt x="300556" y="629342"/>
                  <a:pt x="300556" y="625611"/>
                </a:cubicBezTo>
                <a:lnTo>
                  <a:pt x="300556" y="603223"/>
                </a:lnTo>
                <a:cubicBezTo>
                  <a:pt x="300556" y="592029"/>
                  <a:pt x="291862" y="582079"/>
                  <a:pt x="278202" y="582079"/>
                </a:cubicBezTo>
                <a:lnTo>
                  <a:pt x="258330" y="582079"/>
                </a:lnTo>
                <a:lnTo>
                  <a:pt x="88180" y="582079"/>
                </a:lnTo>
                <a:close/>
                <a:moveTo>
                  <a:pt x="385732" y="335118"/>
                </a:moveTo>
                <a:cubicBezTo>
                  <a:pt x="440204" y="335118"/>
                  <a:pt x="484772" y="381079"/>
                  <a:pt x="484772" y="434492"/>
                </a:cubicBezTo>
                <a:cubicBezTo>
                  <a:pt x="484772" y="455609"/>
                  <a:pt x="478582" y="475484"/>
                  <a:pt x="467440" y="491632"/>
                </a:cubicBezTo>
                <a:cubicBezTo>
                  <a:pt x="477344" y="496601"/>
                  <a:pt x="484772" y="507780"/>
                  <a:pt x="484772" y="520202"/>
                </a:cubicBezTo>
                <a:lnTo>
                  <a:pt x="484772" y="527655"/>
                </a:lnTo>
                <a:cubicBezTo>
                  <a:pt x="484772" y="542561"/>
                  <a:pt x="473630" y="554983"/>
                  <a:pt x="460012" y="558709"/>
                </a:cubicBezTo>
                <a:lnTo>
                  <a:pt x="460012" y="665536"/>
                </a:lnTo>
                <a:lnTo>
                  <a:pt x="469916" y="665536"/>
                </a:lnTo>
                <a:cubicBezTo>
                  <a:pt x="492200" y="665536"/>
                  <a:pt x="510770" y="684168"/>
                  <a:pt x="510770" y="706528"/>
                </a:cubicBezTo>
                <a:lnTo>
                  <a:pt x="510770" y="735097"/>
                </a:lnTo>
                <a:cubicBezTo>
                  <a:pt x="510770" y="750004"/>
                  <a:pt x="498390" y="762425"/>
                  <a:pt x="483534" y="762425"/>
                </a:cubicBezTo>
                <a:lnTo>
                  <a:pt x="368400" y="762425"/>
                </a:lnTo>
                <a:cubicBezTo>
                  <a:pt x="362210" y="762425"/>
                  <a:pt x="358496" y="757457"/>
                  <a:pt x="358496" y="752488"/>
                </a:cubicBezTo>
                <a:cubicBezTo>
                  <a:pt x="358496" y="746277"/>
                  <a:pt x="362210" y="741308"/>
                  <a:pt x="368400" y="741308"/>
                </a:cubicBezTo>
                <a:lnTo>
                  <a:pt x="483534" y="741308"/>
                </a:lnTo>
                <a:cubicBezTo>
                  <a:pt x="487248" y="741308"/>
                  <a:pt x="488486" y="738824"/>
                  <a:pt x="488486" y="735097"/>
                </a:cubicBezTo>
                <a:lnTo>
                  <a:pt x="488486" y="706528"/>
                </a:lnTo>
                <a:cubicBezTo>
                  <a:pt x="488486" y="695348"/>
                  <a:pt x="481058" y="685411"/>
                  <a:pt x="469916" y="685411"/>
                </a:cubicBezTo>
                <a:lnTo>
                  <a:pt x="460012" y="685411"/>
                </a:lnTo>
                <a:lnTo>
                  <a:pt x="382018" y="685411"/>
                </a:lnTo>
                <a:cubicBezTo>
                  <a:pt x="375828" y="685411"/>
                  <a:pt x="372114" y="681684"/>
                  <a:pt x="372114" y="675473"/>
                </a:cubicBezTo>
                <a:cubicBezTo>
                  <a:pt x="372114" y="670505"/>
                  <a:pt x="375828" y="665536"/>
                  <a:pt x="382018" y="665536"/>
                </a:cubicBezTo>
                <a:lnTo>
                  <a:pt x="438966" y="665536"/>
                </a:lnTo>
                <a:lnTo>
                  <a:pt x="438966" y="559951"/>
                </a:lnTo>
                <a:lnTo>
                  <a:pt x="326308" y="559951"/>
                </a:lnTo>
                <a:lnTo>
                  <a:pt x="322594" y="559951"/>
                </a:lnTo>
                <a:cubicBezTo>
                  <a:pt x="317642" y="559951"/>
                  <a:pt x="312690" y="554983"/>
                  <a:pt x="312690" y="548772"/>
                </a:cubicBezTo>
                <a:cubicBezTo>
                  <a:pt x="312690" y="542561"/>
                  <a:pt x="317642" y="538834"/>
                  <a:pt x="322594" y="538834"/>
                </a:cubicBezTo>
                <a:lnTo>
                  <a:pt x="326308" y="538834"/>
                </a:lnTo>
                <a:lnTo>
                  <a:pt x="452584" y="538834"/>
                </a:lnTo>
                <a:cubicBezTo>
                  <a:pt x="458774" y="538834"/>
                  <a:pt x="463726" y="533866"/>
                  <a:pt x="463726" y="527655"/>
                </a:cubicBezTo>
                <a:lnTo>
                  <a:pt x="463726" y="520202"/>
                </a:lnTo>
                <a:cubicBezTo>
                  <a:pt x="463726" y="513991"/>
                  <a:pt x="458774" y="509022"/>
                  <a:pt x="452584" y="509022"/>
                </a:cubicBezTo>
                <a:lnTo>
                  <a:pt x="322594" y="509022"/>
                </a:lnTo>
                <a:cubicBezTo>
                  <a:pt x="317642" y="509022"/>
                  <a:pt x="312690" y="504054"/>
                  <a:pt x="312690" y="497843"/>
                </a:cubicBezTo>
                <a:cubicBezTo>
                  <a:pt x="312690" y="492874"/>
                  <a:pt x="317642" y="487905"/>
                  <a:pt x="322594" y="487905"/>
                </a:cubicBezTo>
                <a:lnTo>
                  <a:pt x="443918" y="487905"/>
                </a:lnTo>
                <a:cubicBezTo>
                  <a:pt x="457536" y="472999"/>
                  <a:pt x="463726" y="454367"/>
                  <a:pt x="463726" y="434492"/>
                </a:cubicBezTo>
                <a:cubicBezTo>
                  <a:pt x="463726" y="392258"/>
                  <a:pt x="429062" y="357477"/>
                  <a:pt x="385732" y="357477"/>
                </a:cubicBezTo>
                <a:cubicBezTo>
                  <a:pt x="379542" y="357477"/>
                  <a:pt x="373352" y="357477"/>
                  <a:pt x="368400" y="359962"/>
                </a:cubicBezTo>
                <a:cubicBezTo>
                  <a:pt x="362210" y="361204"/>
                  <a:pt x="357258" y="357477"/>
                  <a:pt x="354782" y="351266"/>
                </a:cubicBezTo>
                <a:cubicBezTo>
                  <a:pt x="353544" y="346298"/>
                  <a:pt x="357258" y="340087"/>
                  <a:pt x="362210" y="338845"/>
                </a:cubicBezTo>
                <a:cubicBezTo>
                  <a:pt x="370876" y="337603"/>
                  <a:pt x="378304" y="335118"/>
                  <a:pt x="385732" y="335118"/>
                </a:cubicBezTo>
                <a:close/>
                <a:moveTo>
                  <a:pt x="255846" y="19900"/>
                </a:moveTo>
                <a:cubicBezTo>
                  <a:pt x="126680" y="19900"/>
                  <a:pt x="21114" y="125620"/>
                  <a:pt x="21114" y="254971"/>
                </a:cubicBezTo>
                <a:cubicBezTo>
                  <a:pt x="21114" y="257458"/>
                  <a:pt x="21114" y="259946"/>
                  <a:pt x="21114" y="262433"/>
                </a:cubicBezTo>
                <a:lnTo>
                  <a:pt x="21114" y="263677"/>
                </a:lnTo>
                <a:lnTo>
                  <a:pt x="21114" y="264921"/>
                </a:lnTo>
                <a:lnTo>
                  <a:pt x="21114" y="407953"/>
                </a:lnTo>
                <a:cubicBezTo>
                  <a:pt x="21114" y="410441"/>
                  <a:pt x="22356" y="411684"/>
                  <a:pt x="23598" y="412928"/>
                </a:cubicBezTo>
                <a:cubicBezTo>
                  <a:pt x="24840" y="412928"/>
                  <a:pt x="28566" y="415416"/>
                  <a:pt x="31050" y="417903"/>
                </a:cubicBezTo>
                <a:cubicBezTo>
                  <a:pt x="34776" y="419147"/>
                  <a:pt x="38502" y="421634"/>
                  <a:pt x="40984" y="424122"/>
                </a:cubicBezTo>
                <a:lnTo>
                  <a:pt x="79486" y="447753"/>
                </a:lnTo>
                <a:cubicBezTo>
                  <a:pt x="88180" y="453972"/>
                  <a:pt x="93148" y="463922"/>
                  <a:pt x="93148" y="475116"/>
                </a:cubicBezTo>
                <a:lnTo>
                  <a:pt x="93148" y="560935"/>
                </a:lnTo>
                <a:lnTo>
                  <a:pt x="253362" y="560935"/>
                </a:lnTo>
                <a:lnTo>
                  <a:pt x="253362" y="495016"/>
                </a:lnTo>
                <a:cubicBezTo>
                  <a:pt x="253362" y="490041"/>
                  <a:pt x="253362" y="482579"/>
                  <a:pt x="321670" y="411684"/>
                </a:cubicBezTo>
                <a:cubicBezTo>
                  <a:pt x="322912" y="410441"/>
                  <a:pt x="324154" y="409197"/>
                  <a:pt x="324154" y="407953"/>
                </a:cubicBezTo>
                <a:cubicBezTo>
                  <a:pt x="326638" y="399247"/>
                  <a:pt x="324154" y="390540"/>
                  <a:pt x="319186" y="384322"/>
                </a:cubicBezTo>
                <a:lnTo>
                  <a:pt x="226038" y="327109"/>
                </a:lnTo>
                <a:cubicBezTo>
                  <a:pt x="218586" y="322134"/>
                  <a:pt x="214860" y="315915"/>
                  <a:pt x="214860" y="307209"/>
                </a:cubicBezTo>
                <a:lnTo>
                  <a:pt x="214860" y="291040"/>
                </a:lnTo>
                <a:cubicBezTo>
                  <a:pt x="211134" y="292283"/>
                  <a:pt x="206166" y="292283"/>
                  <a:pt x="201200" y="292283"/>
                </a:cubicBezTo>
                <a:cubicBezTo>
                  <a:pt x="150278" y="292283"/>
                  <a:pt x="109294" y="251239"/>
                  <a:pt x="109294" y="200245"/>
                </a:cubicBezTo>
                <a:cubicBezTo>
                  <a:pt x="109294" y="194027"/>
                  <a:pt x="113020" y="189052"/>
                  <a:pt x="119230" y="189052"/>
                </a:cubicBezTo>
                <a:cubicBezTo>
                  <a:pt x="125438" y="189052"/>
                  <a:pt x="129164" y="194027"/>
                  <a:pt x="129164" y="200245"/>
                </a:cubicBezTo>
                <a:cubicBezTo>
                  <a:pt x="129164" y="238802"/>
                  <a:pt x="162698" y="271140"/>
                  <a:pt x="201200" y="271140"/>
                </a:cubicBezTo>
                <a:cubicBezTo>
                  <a:pt x="227280" y="271140"/>
                  <a:pt x="243426" y="257458"/>
                  <a:pt x="249636" y="252483"/>
                </a:cubicBezTo>
                <a:cubicBezTo>
                  <a:pt x="255846" y="247508"/>
                  <a:pt x="263298" y="245021"/>
                  <a:pt x="269508" y="247508"/>
                </a:cubicBezTo>
                <a:lnTo>
                  <a:pt x="360172" y="274871"/>
                </a:lnTo>
                <a:cubicBezTo>
                  <a:pt x="361414" y="274871"/>
                  <a:pt x="362656" y="274871"/>
                  <a:pt x="363898" y="272383"/>
                </a:cubicBezTo>
                <a:lnTo>
                  <a:pt x="381284" y="235071"/>
                </a:lnTo>
                <a:cubicBezTo>
                  <a:pt x="383768" y="227608"/>
                  <a:pt x="385010" y="221389"/>
                  <a:pt x="383768" y="213927"/>
                </a:cubicBezTo>
                <a:cubicBezTo>
                  <a:pt x="381284" y="203977"/>
                  <a:pt x="373832" y="196514"/>
                  <a:pt x="365138" y="191539"/>
                </a:cubicBezTo>
                <a:lnTo>
                  <a:pt x="235974" y="138057"/>
                </a:lnTo>
                <a:cubicBezTo>
                  <a:pt x="234732" y="135570"/>
                  <a:pt x="222312" y="131839"/>
                  <a:pt x="213618" y="128107"/>
                </a:cubicBezTo>
                <a:cubicBezTo>
                  <a:pt x="208650" y="126864"/>
                  <a:pt x="204924" y="120645"/>
                  <a:pt x="207408" y="115670"/>
                </a:cubicBezTo>
                <a:cubicBezTo>
                  <a:pt x="208650" y="109451"/>
                  <a:pt x="214860" y="105720"/>
                  <a:pt x="221070" y="108207"/>
                </a:cubicBezTo>
                <a:cubicBezTo>
                  <a:pt x="222312" y="109451"/>
                  <a:pt x="228522" y="110695"/>
                  <a:pt x="234732" y="113182"/>
                </a:cubicBezTo>
                <a:lnTo>
                  <a:pt x="303040" y="26119"/>
                </a:lnTo>
                <a:cubicBezTo>
                  <a:pt x="293104" y="23632"/>
                  <a:pt x="286894" y="22388"/>
                  <a:pt x="286894" y="22388"/>
                </a:cubicBezTo>
                <a:cubicBezTo>
                  <a:pt x="276960" y="21144"/>
                  <a:pt x="265782" y="19900"/>
                  <a:pt x="255846" y="19900"/>
                </a:cubicBezTo>
                <a:close/>
                <a:moveTo>
                  <a:pt x="255846" y="0"/>
                </a:moveTo>
                <a:cubicBezTo>
                  <a:pt x="267024" y="0"/>
                  <a:pt x="278202" y="0"/>
                  <a:pt x="289378" y="2488"/>
                </a:cubicBezTo>
                <a:cubicBezTo>
                  <a:pt x="289378" y="2488"/>
                  <a:pt x="296830" y="2488"/>
                  <a:pt x="308008" y="4975"/>
                </a:cubicBezTo>
                <a:cubicBezTo>
                  <a:pt x="314218" y="7463"/>
                  <a:pt x="320428" y="12438"/>
                  <a:pt x="321670" y="18657"/>
                </a:cubicBezTo>
                <a:cubicBezTo>
                  <a:pt x="325396" y="26119"/>
                  <a:pt x="324154" y="33582"/>
                  <a:pt x="319186" y="39801"/>
                </a:cubicBezTo>
                <a:lnTo>
                  <a:pt x="254604" y="121889"/>
                </a:lnTo>
                <a:lnTo>
                  <a:pt x="372590" y="172883"/>
                </a:lnTo>
                <a:cubicBezTo>
                  <a:pt x="388736" y="179101"/>
                  <a:pt x="399914" y="192783"/>
                  <a:pt x="403640" y="208952"/>
                </a:cubicBezTo>
                <a:cubicBezTo>
                  <a:pt x="406124" y="220146"/>
                  <a:pt x="404882" y="232583"/>
                  <a:pt x="399914" y="242533"/>
                </a:cubicBezTo>
                <a:lnTo>
                  <a:pt x="382526" y="282333"/>
                </a:lnTo>
                <a:cubicBezTo>
                  <a:pt x="378800" y="289796"/>
                  <a:pt x="370106" y="296015"/>
                  <a:pt x="361414" y="296015"/>
                </a:cubicBezTo>
                <a:cubicBezTo>
                  <a:pt x="358930" y="296015"/>
                  <a:pt x="356446" y="296015"/>
                  <a:pt x="353962" y="294771"/>
                </a:cubicBezTo>
                <a:lnTo>
                  <a:pt x="264540" y="267408"/>
                </a:lnTo>
                <a:cubicBezTo>
                  <a:pt x="258330" y="272383"/>
                  <a:pt x="248394" y="281090"/>
                  <a:pt x="235974" y="286065"/>
                </a:cubicBezTo>
                <a:lnTo>
                  <a:pt x="235974" y="307209"/>
                </a:lnTo>
                <a:cubicBezTo>
                  <a:pt x="235974" y="308452"/>
                  <a:pt x="235974" y="308452"/>
                  <a:pt x="235974" y="309696"/>
                </a:cubicBezTo>
                <a:lnTo>
                  <a:pt x="332848" y="369397"/>
                </a:lnTo>
                <a:cubicBezTo>
                  <a:pt x="344026" y="380590"/>
                  <a:pt x="347752" y="396759"/>
                  <a:pt x="345268" y="411684"/>
                </a:cubicBezTo>
                <a:cubicBezTo>
                  <a:pt x="344026" y="417903"/>
                  <a:pt x="341542" y="422878"/>
                  <a:pt x="336574" y="426609"/>
                </a:cubicBezTo>
                <a:cubicBezTo>
                  <a:pt x="298072" y="466410"/>
                  <a:pt x="278202" y="490041"/>
                  <a:pt x="273234" y="496260"/>
                </a:cubicBezTo>
                <a:lnTo>
                  <a:pt x="273234" y="560935"/>
                </a:lnTo>
                <a:lnTo>
                  <a:pt x="278202" y="560935"/>
                </a:lnTo>
                <a:cubicBezTo>
                  <a:pt x="303040" y="560935"/>
                  <a:pt x="321670" y="580835"/>
                  <a:pt x="321670" y="603223"/>
                </a:cubicBezTo>
                <a:lnTo>
                  <a:pt x="321670" y="625611"/>
                </a:lnTo>
                <a:cubicBezTo>
                  <a:pt x="321670" y="631830"/>
                  <a:pt x="320428" y="635561"/>
                  <a:pt x="317944" y="639292"/>
                </a:cubicBezTo>
                <a:cubicBezTo>
                  <a:pt x="334090" y="647998"/>
                  <a:pt x="345268" y="666655"/>
                  <a:pt x="345268" y="686555"/>
                </a:cubicBezTo>
                <a:lnTo>
                  <a:pt x="345268" y="728843"/>
                </a:lnTo>
                <a:cubicBezTo>
                  <a:pt x="345268" y="746255"/>
                  <a:pt x="330364" y="762424"/>
                  <a:pt x="312976" y="762424"/>
                </a:cubicBezTo>
                <a:lnTo>
                  <a:pt x="34776" y="762424"/>
                </a:lnTo>
                <a:cubicBezTo>
                  <a:pt x="14904" y="762424"/>
                  <a:pt x="0" y="746255"/>
                  <a:pt x="0" y="728843"/>
                </a:cubicBezTo>
                <a:lnTo>
                  <a:pt x="0" y="686555"/>
                </a:lnTo>
                <a:cubicBezTo>
                  <a:pt x="0" y="666655"/>
                  <a:pt x="11178" y="647998"/>
                  <a:pt x="28566" y="639292"/>
                </a:cubicBezTo>
                <a:cubicBezTo>
                  <a:pt x="26082" y="635561"/>
                  <a:pt x="24840" y="631830"/>
                  <a:pt x="24840" y="625611"/>
                </a:cubicBezTo>
                <a:lnTo>
                  <a:pt x="24840" y="603223"/>
                </a:lnTo>
                <a:cubicBezTo>
                  <a:pt x="24840" y="580835"/>
                  <a:pt x="44710" y="560935"/>
                  <a:pt x="68308" y="560935"/>
                </a:cubicBezTo>
                <a:lnTo>
                  <a:pt x="72034" y="560935"/>
                </a:lnTo>
                <a:lnTo>
                  <a:pt x="72034" y="475116"/>
                </a:lnTo>
                <a:cubicBezTo>
                  <a:pt x="72034" y="470141"/>
                  <a:pt x="70792" y="467653"/>
                  <a:pt x="68308" y="466410"/>
                </a:cubicBezTo>
                <a:lnTo>
                  <a:pt x="28566" y="440291"/>
                </a:lnTo>
                <a:cubicBezTo>
                  <a:pt x="27324" y="440291"/>
                  <a:pt x="23598" y="437803"/>
                  <a:pt x="21114" y="435316"/>
                </a:cubicBezTo>
                <a:cubicBezTo>
                  <a:pt x="13662" y="431584"/>
                  <a:pt x="9936" y="429097"/>
                  <a:pt x="7452" y="426609"/>
                </a:cubicBezTo>
                <a:cubicBezTo>
                  <a:pt x="3726" y="421634"/>
                  <a:pt x="0" y="414172"/>
                  <a:pt x="0" y="407953"/>
                </a:cubicBezTo>
                <a:lnTo>
                  <a:pt x="0" y="266165"/>
                </a:lnTo>
                <a:cubicBezTo>
                  <a:pt x="0" y="264921"/>
                  <a:pt x="1242" y="263677"/>
                  <a:pt x="1242" y="262433"/>
                </a:cubicBezTo>
                <a:cubicBezTo>
                  <a:pt x="1242" y="261190"/>
                  <a:pt x="0" y="257458"/>
                  <a:pt x="0" y="254971"/>
                </a:cubicBezTo>
                <a:cubicBezTo>
                  <a:pt x="0" y="113182"/>
                  <a:pt x="115504" y="0"/>
                  <a:pt x="255846" y="0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45000" tIns="22500" rIns="45000" bIns="22500" anchor="ctr" anchorCtr="1" compatLnSpc="0">
            <a:noAutofit/>
          </a:bodyPr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5" name="Freeform: Shape 388">
            <a:extLst>
              <a:ext uri="{FF2B5EF4-FFF2-40B4-BE49-F238E27FC236}">
                <a16:creationId xmlns:a16="http://schemas.microsoft.com/office/drawing/2014/main" id="{BDBA7214-B309-CC45-B6C2-E322F70D53A4}"/>
              </a:ext>
            </a:extLst>
          </p:cNvPr>
          <p:cNvSpPr/>
          <p:nvPr/>
        </p:nvSpPr>
        <p:spPr>
          <a:xfrm>
            <a:off x="9889439" y="4067468"/>
            <a:ext cx="381834" cy="332627"/>
          </a:xfrm>
          <a:custGeom>
            <a:avLst/>
            <a:gdLst>
              <a:gd name="connsiteX0" fmla="*/ 320772 w 763668"/>
              <a:gd name="connsiteY0" fmla="*/ 303974 h 665253"/>
              <a:gd name="connsiteX1" fmla="*/ 340100 w 763668"/>
              <a:gd name="connsiteY1" fmla="*/ 323302 h 665253"/>
              <a:gd name="connsiteX2" fmla="*/ 320772 w 763668"/>
              <a:gd name="connsiteY2" fmla="*/ 343839 h 665253"/>
              <a:gd name="connsiteX3" fmla="*/ 300236 w 763668"/>
              <a:gd name="connsiteY3" fmla="*/ 323302 h 665253"/>
              <a:gd name="connsiteX4" fmla="*/ 320772 w 763668"/>
              <a:gd name="connsiteY4" fmla="*/ 303974 h 665253"/>
              <a:gd name="connsiteX5" fmla="*/ 237304 w 763668"/>
              <a:gd name="connsiteY5" fmla="*/ 303974 h 665253"/>
              <a:gd name="connsiteX6" fmla="*/ 256632 w 763668"/>
              <a:gd name="connsiteY6" fmla="*/ 323302 h 665253"/>
              <a:gd name="connsiteX7" fmla="*/ 237304 w 763668"/>
              <a:gd name="connsiteY7" fmla="*/ 343839 h 665253"/>
              <a:gd name="connsiteX8" fmla="*/ 216768 w 763668"/>
              <a:gd name="connsiteY8" fmla="*/ 323302 h 665253"/>
              <a:gd name="connsiteX9" fmla="*/ 237304 w 763668"/>
              <a:gd name="connsiteY9" fmla="*/ 303974 h 665253"/>
              <a:gd name="connsiteX10" fmla="*/ 153870 w 763668"/>
              <a:gd name="connsiteY10" fmla="*/ 303974 h 665253"/>
              <a:gd name="connsiteX11" fmla="*/ 174406 w 763668"/>
              <a:gd name="connsiteY11" fmla="*/ 323302 h 665253"/>
              <a:gd name="connsiteX12" fmla="*/ 153870 w 763668"/>
              <a:gd name="connsiteY12" fmla="*/ 343839 h 665253"/>
              <a:gd name="connsiteX13" fmla="*/ 134540 w 763668"/>
              <a:gd name="connsiteY13" fmla="*/ 323302 h 665253"/>
              <a:gd name="connsiteX14" fmla="*/ 153870 w 763668"/>
              <a:gd name="connsiteY14" fmla="*/ 303974 h 665253"/>
              <a:gd name="connsiteX15" fmla="*/ 62188 w 763668"/>
              <a:gd name="connsiteY15" fmla="*/ 195224 h 665253"/>
              <a:gd name="connsiteX16" fmla="*/ 19900 w 763668"/>
              <a:gd name="connsiteY16" fmla="*/ 238745 h 665253"/>
              <a:gd name="connsiteX17" fmla="*/ 19900 w 763668"/>
              <a:gd name="connsiteY17" fmla="*/ 400395 h 665253"/>
              <a:gd name="connsiteX18" fmla="*/ 62188 w 763668"/>
              <a:gd name="connsiteY18" fmla="*/ 443916 h 665253"/>
              <a:gd name="connsiteX19" fmla="*/ 83332 w 763668"/>
              <a:gd name="connsiteY19" fmla="*/ 443916 h 665253"/>
              <a:gd name="connsiteX20" fmla="*/ 103232 w 763668"/>
              <a:gd name="connsiteY20" fmla="*/ 463812 h 665253"/>
              <a:gd name="connsiteX21" fmla="*/ 103232 w 763668"/>
              <a:gd name="connsiteY21" fmla="*/ 539663 h 665253"/>
              <a:gd name="connsiteX22" fmla="*/ 192782 w 763668"/>
              <a:gd name="connsiteY22" fmla="*/ 456351 h 665253"/>
              <a:gd name="connsiteX23" fmla="*/ 222632 w 763668"/>
              <a:gd name="connsiteY23" fmla="*/ 443916 h 665253"/>
              <a:gd name="connsiteX24" fmla="*/ 412928 w 763668"/>
              <a:gd name="connsiteY24" fmla="*/ 443916 h 665253"/>
              <a:gd name="connsiteX25" fmla="*/ 455216 w 763668"/>
              <a:gd name="connsiteY25" fmla="*/ 400395 h 665253"/>
              <a:gd name="connsiteX26" fmla="*/ 455216 w 763668"/>
              <a:gd name="connsiteY26" fmla="*/ 238745 h 665253"/>
              <a:gd name="connsiteX27" fmla="*/ 412928 w 763668"/>
              <a:gd name="connsiteY27" fmla="*/ 195224 h 665253"/>
              <a:gd name="connsiteX28" fmla="*/ 517740 w 763668"/>
              <a:gd name="connsiteY28" fmla="*/ 80977 h 665253"/>
              <a:gd name="connsiteX29" fmla="*/ 681448 w 763668"/>
              <a:gd name="connsiteY29" fmla="*/ 228761 h 665253"/>
              <a:gd name="connsiteX30" fmla="*/ 681448 w 763668"/>
              <a:gd name="connsiteY30" fmla="*/ 230003 h 665253"/>
              <a:gd name="connsiteX31" fmla="*/ 681448 w 763668"/>
              <a:gd name="connsiteY31" fmla="*/ 334322 h 665253"/>
              <a:gd name="connsiteX32" fmla="*/ 664084 w 763668"/>
              <a:gd name="connsiteY32" fmla="*/ 351708 h 665253"/>
              <a:gd name="connsiteX33" fmla="*/ 607034 w 763668"/>
              <a:gd name="connsiteY33" fmla="*/ 403868 h 665253"/>
              <a:gd name="connsiteX34" fmla="*/ 639280 w 763668"/>
              <a:gd name="connsiteY34" fmla="*/ 456027 h 665253"/>
              <a:gd name="connsiteX35" fmla="*/ 644240 w 763668"/>
              <a:gd name="connsiteY35" fmla="*/ 469688 h 665253"/>
              <a:gd name="connsiteX36" fmla="*/ 635560 w 763668"/>
              <a:gd name="connsiteY36" fmla="*/ 477139 h 665253"/>
              <a:gd name="connsiteX37" fmla="*/ 630598 w 763668"/>
              <a:gd name="connsiteY37" fmla="*/ 475897 h 665253"/>
              <a:gd name="connsiteX38" fmla="*/ 585952 w 763668"/>
              <a:gd name="connsiteY38" fmla="*/ 403868 h 665253"/>
              <a:gd name="connsiteX39" fmla="*/ 660364 w 763668"/>
              <a:gd name="connsiteY39" fmla="*/ 330596 h 665253"/>
              <a:gd name="connsiteX40" fmla="*/ 660364 w 763668"/>
              <a:gd name="connsiteY40" fmla="*/ 230003 h 665253"/>
              <a:gd name="connsiteX41" fmla="*/ 517740 w 763668"/>
              <a:gd name="connsiteY41" fmla="*/ 102089 h 665253"/>
              <a:gd name="connsiteX42" fmla="*/ 422244 w 763668"/>
              <a:gd name="connsiteY42" fmla="*/ 140587 h 665253"/>
              <a:gd name="connsiteX43" fmla="*/ 407362 w 763668"/>
              <a:gd name="connsiteY43" fmla="*/ 139345 h 665253"/>
              <a:gd name="connsiteX44" fmla="*/ 407362 w 763668"/>
              <a:gd name="connsiteY44" fmla="*/ 124443 h 665253"/>
              <a:gd name="connsiteX45" fmla="*/ 517740 w 763668"/>
              <a:gd name="connsiteY45" fmla="*/ 80977 h 665253"/>
              <a:gd name="connsiteX46" fmla="*/ 517404 w 763668"/>
              <a:gd name="connsiteY46" fmla="*/ 0 h 665253"/>
              <a:gd name="connsiteX47" fmla="*/ 763668 w 763668"/>
              <a:gd name="connsiteY47" fmla="*/ 223823 h 665253"/>
              <a:gd name="connsiteX48" fmla="*/ 752476 w 763668"/>
              <a:gd name="connsiteY48" fmla="*/ 235014 h 665253"/>
              <a:gd name="connsiteX49" fmla="*/ 741282 w 763668"/>
              <a:gd name="connsiteY49" fmla="*/ 226310 h 665253"/>
              <a:gd name="connsiteX50" fmla="*/ 517404 w 763668"/>
              <a:gd name="connsiteY50" fmla="*/ 21139 h 665253"/>
              <a:gd name="connsiteX51" fmla="*/ 304720 w 763668"/>
              <a:gd name="connsiteY51" fmla="*/ 174085 h 665253"/>
              <a:gd name="connsiteX52" fmla="*/ 412928 w 763668"/>
              <a:gd name="connsiteY52" fmla="*/ 174085 h 665253"/>
              <a:gd name="connsiteX53" fmla="*/ 476360 w 763668"/>
              <a:gd name="connsiteY53" fmla="*/ 238745 h 665253"/>
              <a:gd name="connsiteX54" fmla="*/ 476360 w 763668"/>
              <a:gd name="connsiteY54" fmla="*/ 400395 h 665253"/>
              <a:gd name="connsiteX55" fmla="*/ 412928 w 763668"/>
              <a:gd name="connsiteY55" fmla="*/ 465055 h 665253"/>
              <a:gd name="connsiteX56" fmla="*/ 390540 w 763668"/>
              <a:gd name="connsiteY56" fmla="*/ 465055 h 665253"/>
              <a:gd name="connsiteX57" fmla="*/ 458948 w 763668"/>
              <a:gd name="connsiteY57" fmla="*/ 529716 h 665253"/>
              <a:gd name="connsiteX58" fmla="*/ 487554 w 763668"/>
              <a:gd name="connsiteY58" fmla="*/ 564532 h 665253"/>
              <a:gd name="connsiteX59" fmla="*/ 495016 w 763668"/>
              <a:gd name="connsiteY59" fmla="*/ 579454 h 665253"/>
              <a:gd name="connsiteX60" fmla="*/ 609442 w 763668"/>
              <a:gd name="connsiteY60" fmla="*/ 642871 h 665253"/>
              <a:gd name="connsiteX61" fmla="*/ 741282 w 763668"/>
              <a:gd name="connsiteY61" fmla="*/ 509820 h 665253"/>
              <a:gd name="connsiteX62" fmla="*/ 752476 w 763668"/>
              <a:gd name="connsiteY62" fmla="*/ 499872 h 665253"/>
              <a:gd name="connsiteX63" fmla="*/ 763668 w 763668"/>
              <a:gd name="connsiteY63" fmla="*/ 509820 h 665253"/>
              <a:gd name="connsiteX64" fmla="*/ 609442 w 763668"/>
              <a:gd name="connsiteY64" fmla="*/ 665253 h 665253"/>
              <a:gd name="connsiteX65" fmla="*/ 477604 w 763668"/>
              <a:gd name="connsiteY65" fmla="*/ 588158 h 665253"/>
              <a:gd name="connsiteX66" fmla="*/ 468898 w 763668"/>
              <a:gd name="connsiteY66" fmla="*/ 575724 h 665253"/>
              <a:gd name="connsiteX67" fmla="*/ 445266 w 763668"/>
              <a:gd name="connsiteY67" fmla="*/ 545880 h 665253"/>
              <a:gd name="connsiteX68" fmla="*/ 364422 w 763668"/>
              <a:gd name="connsiteY68" fmla="*/ 465055 h 665253"/>
              <a:gd name="connsiteX69" fmla="*/ 222632 w 763668"/>
              <a:gd name="connsiteY69" fmla="*/ 465055 h 665253"/>
              <a:gd name="connsiteX70" fmla="*/ 207708 w 763668"/>
              <a:gd name="connsiteY70" fmla="*/ 471273 h 665253"/>
              <a:gd name="connsiteX71" fmla="*/ 106962 w 763668"/>
              <a:gd name="connsiteY71" fmla="*/ 564532 h 665253"/>
              <a:gd name="connsiteX72" fmla="*/ 97012 w 763668"/>
              <a:gd name="connsiteY72" fmla="*/ 568263 h 665253"/>
              <a:gd name="connsiteX73" fmla="*/ 90794 w 763668"/>
              <a:gd name="connsiteY73" fmla="*/ 567019 h 665253"/>
              <a:gd name="connsiteX74" fmla="*/ 82088 w 763668"/>
              <a:gd name="connsiteY74" fmla="*/ 553341 h 665253"/>
              <a:gd name="connsiteX75" fmla="*/ 82088 w 763668"/>
              <a:gd name="connsiteY75" fmla="*/ 465055 h 665253"/>
              <a:gd name="connsiteX76" fmla="*/ 62188 w 763668"/>
              <a:gd name="connsiteY76" fmla="*/ 465055 h 665253"/>
              <a:gd name="connsiteX77" fmla="*/ 0 w 763668"/>
              <a:gd name="connsiteY77" fmla="*/ 400395 h 665253"/>
              <a:gd name="connsiteX78" fmla="*/ 0 w 763668"/>
              <a:gd name="connsiteY78" fmla="*/ 238745 h 665253"/>
              <a:gd name="connsiteX79" fmla="*/ 62188 w 763668"/>
              <a:gd name="connsiteY79" fmla="*/ 174085 h 665253"/>
              <a:gd name="connsiteX80" fmla="*/ 283576 w 763668"/>
              <a:gd name="connsiteY80" fmla="*/ 174085 h 665253"/>
              <a:gd name="connsiteX81" fmla="*/ 517404 w 763668"/>
              <a:gd name="connsiteY81" fmla="*/ 0 h 665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763668" h="665253">
                <a:moveTo>
                  <a:pt x="320772" y="303974"/>
                </a:moveTo>
                <a:cubicBezTo>
                  <a:pt x="331644" y="303974"/>
                  <a:pt x="340100" y="312430"/>
                  <a:pt x="340100" y="323302"/>
                </a:cubicBezTo>
                <a:cubicBezTo>
                  <a:pt x="340100" y="335383"/>
                  <a:pt x="331644" y="343839"/>
                  <a:pt x="320772" y="343839"/>
                </a:cubicBezTo>
                <a:cubicBezTo>
                  <a:pt x="308692" y="343839"/>
                  <a:pt x="300236" y="335383"/>
                  <a:pt x="300236" y="323302"/>
                </a:cubicBezTo>
                <a:cubicBezTo>
                  <a:pt x="300236" y="312430"/>
                  <a:pt x="308692" y="303974"/>
                  <a:pt x="320772" y="303974"/>
                </a:cubicBezTo>
                <a:close/>
                <a:moveTo>
                  <a:pt x="237304" y="303974"/>
                </a:moveTo>
                <a:cubicBezTo>
                  <a:pt x="248176" y="303974"/>
                  <a:pt x="256632" y="312430"/>
                  <a:pt x="256632" y="323302"/>
                </a:cubicBezTo>
                <a:cubicBezTo>
                  <a:pt x="256632" y="335383"/>
                  <a:pt x="248176" y="343839"/>
                  <a:pt x="237304" y="343839"/>
                </a:cubicBezTo>
                <a:cubicBezTo>
                  <a:pt x="226432" y="343839"/>
                  <a:pt x="216768" y="335383"/>
                  <a:pt x="216768" y="323302"/>
                </a:cubicBezTo>
                <a:cubicBezTo>
                  <a:pt x="216768" y="312430"/>
                  <a:pt x="226432" y="303974"/>
                  <a:pt x="237304" y="303974"/>
                </a:cubicBezTo>
                <a:close/>
                <a:moveTo>
                  <a:pt x="153870" y="303974"/>
                </a:moveTo>
                <a:cubicBezTo>
                  <a:pt x="164742" y="303974"/>
                  <a:pt x="174406" y="312430"/>
                  <a:pt x="174406" y="323302"/>
                </a:cubicBezTo>
                <a:cubicBezTo>
                  <a:pt x="174406" y="335383"/>
                  <a:pt x="164742" y="343839"/>
                  <a:pt x="153870" y="343839"/>
                </a:cubicBezTo>
                <a:cubicBezTo>
                  <a:pt x="142998" y="343839"/>
                  <a:pt x="134540" y="335383"/>
                  <a:pt x="134540" y="323302"/>
                </a:cubicBezTo>
                <a:cubicBezTo>
                  <a:pt x="134540" y="312430"/>
                  <a:pt x="142998" y="303974"/>
                  <a:pt x="153870" y="303974"/>
                </a:cubicBezTo>
                <a:close/>
                <a:moveTo>
                  <a:pt x="62188" y="195224"/>
                </a:moveTo>
                <a:cubicBezTo>
                  <a:pt x="38556" y="195224"/>
                  <a:pt x="19900" y="215119"/>
                  <a:pt x="19900" y="238745"/>
                </a:cubicBezTo>
                <a:lnTo>
                  <a:pt x="19900" y="400395"/>
                </a:lnTo>
                <a:cubicBezTo>
                  <a:pt x="19900" y="424021"/>
                  <a:pt x="38556" y="443916"/>
                  <a:pt x="62188" y="443916"/>
                </a:cubicBezTo>
                <a:lnTo>
                  <a:pt x="83332" y="443916"/>
                </a:lnTo>
                <a:cubicBezTo>
                  <a:pt x="94524" y="443916"/>
                  <a:pt x="103232" y="452621"/>
                  <a:pt x="103232" y="463812"/>
                </a:cubicBezTo>
                <a:lnTo>
                  <a:pt x="103232" y="539663"/>
                </a:lnTo>
                <a:lnTo>
                  <a:pt x="192782" y="456351"/>
                </a:lnTo>
                <a:cubicBezTo>
                  <a:pt x="201488" y="447647"/>
                  <a:pt x="211438" y="443916"/>
                  <a:pt x="222632" y="443916"/>
                </a:cubicBezTo>
                <a:lnTo>
                  <a:pt x="412928" y="443916"/>
                </a:lnTo>
                <a:cubicBezTo>
                  <a:pt x="436560" y="443916"/>
                  <a:pt x="455216" y="424021"/>
                  <a:pt x="455216" y="400395"/>
                </a:cubicBezTo>
                <a:lnTo>
                  <a:pt x="455216" y="238745"/>
                </a:lnTo>
                <a:cubicBezTo>
                  <a:pt x="455216" y="215119"/>
                  <a:pt x="436560" y="195224"/>
                  <a:pt x="412928" y="195224"/>
                </a:cubicBezTo>
                <a:close/>
                <a:moveTo>
                  <a:pt x="517740" y="80977"/>
                </a:moveTo>
                <a:cubicBezTo>
                  <a:pt x="600834" y="80977"/>
                  <a:pt x="672766" y="145555"/>
                  <a:pt x="681448" y="228761"/>
                </a:cubicBezTo>
                <a:lnTo>
                  <a:pt x="681448" y="230003"/>
                </a:lnTo>
                <a:cubicBezTo>
                  <a:pt x="681448" y="239938"/>
                  <a:pt x="681448" y="274711"/>
                  <a:pt x="681448" y="334322"/>
                </a:cubicBezTo>
                <a:cubicBezTo>
                  <a:pt x="681448" y="343015"/>
                  <a:pt x="674006" y="351708"/>
                  <a:pt x="664084" y="351708"/>
                </a:cubicBezTo>
                <a:cubicBezTo>
                  <a:pt x="633078" y="351708"/>
                  <a:pt x="607034" y="375304"/>
                  <a:pt x="607034" y="403868"/>
                </a:cubicBezTo>
                <a:cubicBezTo>
                  <a:pt x="607034" y="427464"/>
                  <a:pt x="618196" y="447334"/>
                  <a:pt x="639280" y="456027"/>
                </a:cubicBezTo>
                <a:cubicBezTo>
                  <a:pt x="644240" y="458511"/>
                  <a:pt x="647962" y="464720"/>
                  <a:pt x="644240" y="469688"/>
                </a:cubicBezTo>
                <a:cubicBezTo>
                  <a:pt x="643000" y="474655"/>
                  <a:pt x="639280" y="477139"/>
                  <a:pt x="635560" y="477139"/>
                </a:cubicBezTo>
                <a:cubicBezTo>
                  <a:pt x="634320" y="477139"/>
                  <a:pt x="631838" y="475897"/>
                  <a:pt x="630598" y="475897"/>
                </a:cubicBezTo>
                <a:cubicBezTo>
                  <a:pt x="602074" y="463478"/>
                  <a:pt x="585952" y="434915"/>
                  <a:pt x="585952" y="403868"/>
                </a:cubicBezTo>
                <a:cubicBezTo>
                  <a:pt x="587192" y="365369"/>
                  <a:pt x="620676" y="331838"/>
                  <a:pt x="660364" y="330596"/>
                </a:cubicBezTo>
                <a:cubicBezTo>
                  <a:pt x="660364" y="274711"/>
                  <a:pt x="660364" y="239938"/>
                  <a:pt x="660364" y="230003"/>
                </a:cubicBezTo>
                <a:cubicBezTo>
                  <a:pt x="652922" y="159216"/>
                  <a:pt x="590912" y="102089"/>
                  <a:pt x="517740" y="102089"/>
                </a:cubicBezTo>
                <a:cubicBezTo>
                  <a:pt x="481774" y="102089"/>
                  <a:pt x="448288" y="116991"/>
                  <a:pt x="422244" y="140587"/>
                </a:cubicBezTo>
                <a:cubicBezTo>
                  <a:pt x="417284" y="144313"/>
                  <a:pt x="411082" y="144313"/>
                  <a:pt x="407362" y="139345"/>
                </a:cubicBezTo>
                <a:cubicBezTo>
                  <a:pt x="403640" y="135620"/>
                  <a:pt x="403640" y="129410"/>
                  <a:pt x="407362" y="124443"/>
                </a:cubicBezTo>
                <a:cubicBezTo>
                  <a:pt x="438366" y="97121"/>
                  <a:pt x="476812" y="80977"/>
                  <a:pt x="517740" y="80977"/>
                </a:cubicBezTo>
                <a:close/>
                <a:moveTo>
                  <a:pt x="517404" y="0"/>
                </a:moveTo>
                <a:cubicBezTo>
                  <a:pt x="644268" y="0"/>
                  <a:pt x="752476" y="98233"/>
                  <a:pt x="763668" y="223823"/>
                </a:cubicBezTo>
                <a:cubicBezTo>
                  <a:pt x="763668" y="230041"/>
                  <a:pt x="758694" y="235014"/>
                  <a:pt x="752476" y="235014"/>
                </a:cubicBezTo>
                <a:cubicBezTo>
                  <a:pt x="747500" y="235014"/>
                  <a:pt x="742526" y="231284"/>
                  <a:pt x="741282" y="226310"/>
                </a:cubicBezTo>
                <a:cubicBezTo>
                  <a:pt x="731332" y="110668"/>
                  <a:pt x="634318" y="21139"/>
                  <a:pt x="517404" y="21139"/>
                </a:cubicBezTo>
                <a:cubicBezTo>
                  <a:pt x="421634" y="21139"/>
                  <a:pt x="335814" y="83312"/>
                  <a:pt x="304720" y="174085"/>
                </a:cubicBezTo>
                <a:lnTo>
                  <a:pt x="412928" y="174085"/>
                </a:lnTo>
                <a:cubicBezTo>
                  <a:pt x="447754" y="174085"/>
                  <a:pt x="476360" y="202684"/>
                  <a:pt x="476360" y="238745"/>
                </a:cubicBezTo>
                <a:lnTo>
                  <a:pt x="476360" y="400395"/>
                </a:lnTo>
                <a:cubicBezTo>
                  <a:pt x="476360" y="436456"/>
                  <a:pt x="447754" y="465055"/>
                  <a:pt x="412928" y="465055"/>
                </a:cubicBezTo>
                <a:lnTo>
                  <a:pt x="390540" y="465055"/>
                </a:lnTo>
                <a:cubicBezTo>
                  <a:pt x="426610" y="504846"/>
                  <a:pt x="458948" y="529716"/>
                  <a:pt x="458948" y="529716"/>
                </a:cubicBezTo>
                <a:cubicBezTo>
                  <a:pt x="471384" y="540907"/>
                  <a:pt x="480092" y="552098"/>
                  <a:pt x="487554" y="564532"/>
                </a:cubicBezTo>
                <a:lnTo>
                  <a:pt x="495016" y="579454"/>
                </a:lnTo>
                <a:cubicBezTo>
                  <a:pt x="518648" y="618001"/>
                  <a:pt x="562180" y="642871"/>
                  <a:pt x="609442" y="642871"/>
                </a:cubicBezTo>
                <a:cubicBezTo>
                  <a:pt x="682824" y="642871"/>
                  <a:pt x="741282" y="584428"/>
                  <a:pt x="741282" y="509820"/>
                </a:cubicBezTo>
                <a:cubicBezTo>
                  <a:pt x="741282" y="504846"/>
                  <a:pt x="746256" y="499872"/>
                  <a:pt x="752476" y="499872"/>
                </a:cubicBezTo>
                <a:cubicBezTo>
                  <a:pt x="758694" y="499872"/>
                  <a:pt x="763668" y="504846"/>
                  <a:pt x="763668" y="509820"/>
                </a:cubicBezTo>
                <a:cubicBezTo>
                  <a:pt x="763668" y="595619"/>
                  <a:pt x="694018" y="665253"/>
                  <a:pt x="609442" y="665253"/>
                </a:cubicBezTo>
                <a:cubicBezTo>
                  <a:pt x="554716" y="665253"/>
                  <a:pt x="504966" y="635410"/>
                  <a:pt x="477604" y="588158"/>
                </a:cubicBezTo>
                <a:lnTo>
                  <a:pt x="468898" y="575724"/>
                </a:lnTo>
                <a:cubicBezTo>
                  <a:pt x="463922" y="564532"/>
                  <a:pt x="455216" y="554585"/>
                  <a:pt x="445266" y="545880"/>
                </a:cubicBezTo>
                <a:cubicBezTo>
                  <a:pt x="441534" y="542150"/>
                  <a:pt x="402978" y="512307"/>
                  <a:pt x="364422" y="465055"/>
                </a:cubicBezTo>
                <a:lnTo>
                  <a:pt x="222632" y="465055"/>
                </a:lnTo>
                <a:cubicBezTo>
                  <a:pt x="216414" y="465055"/>
                  <a:pt x="211438" y="466299"/>
                  <a:pt x="207708" y="471273"/>
                </a:cubicBezTo>
                <a:lnTo>
                  <a:pt x="106962" y="564532"/>
                </a:lnTo>
                <a:cubicBezTo>
                  <a:pt x="103232" y="567019"/>
                  <a:pt x="100744" y="568263"/>
                  <a:pt x="97012" y="568263"/>
                </a:cubicBezTo>
                <a:cubicBezTo>
                  <a:pt x="95768" y="568263"/>
                  <a:pt x="93282" y="568263"/>
                  <a:pt x="90794" y="567019"/>
                </a:cubicBezTo>
                <a:cubicBezTo>
                  <a:pt x="85818" y="564532"/>
                  <a:pt x="82088" y="558315"/>
                  <a:pt x="82088" y="553341"/>
                </a:cubicBezTo>
                <a:lnTo>
                  <a:pt x="82088" y="465055"/>
                </a:lnTo>
                <a:lnTo>
                  <a:pt x="62188" y="465055"/>
                </a:lnTo>
                <a:cubicBezTo>
                  <a:pt x="27362" y="465055"/>
                  <a:pt x="0" y="436456"/>
                  <a:pt x="0" y="400395"/>
                </a:cubicBezTo>
                <a:lnTo>
                  <a:pt x="0" y="238745"/>
                </a:lnTo>
                <a:cubicBezTo>
                  <a:pt x="0" y="202684"/>
                  <a:pt x="27362" y="174085"/>
                  <a:pt x="62188" y="174085"/>
                </a:cubicBezTo>
                <a:lnTo>
                  <a:pt x="283576" y="174085"/>
                </a:lnTo>
                <a:cubicBezTo>
                  <a:pt x="314670" y="72121"/>
                  <a:pt x="410440" y="0"/>
                  <a:pt x="517404" y="0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45000" tIns="22500" rIns="45000" bIns="22500" anchor="ctr" anchorCtr="1" compatLnSpc="0">
            <a:noAutofit/>
          </a:bodyPr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6" name="Freeform: Shape 386">
            <a:extLst>
              <a:ext uri="{FF2B5EF4-FFF2-40B4-BE49-F238E27FC236}">
                <a16:creationId xmlns:a16="http://schemas.microsoft.com/office/drawing/2014/main" id="{DE0E9358-82FB-B049-9930-F9B376BF08B7}"/>
              </a:ext>
            </a:extLst>
          </p:cNvPr>
          <p:cNvSpPr/>
          <p:nvPr/>
        </p:nvSpPr>
        <p:spPr>
          <a:xfrm>
            <a:off x="8702822" y="1974539"/>
            <a:ext cx="361903" cy="373115"/>
          </a:xfrm>
          <a:custGeom>
            <a:avLst/>
            <a:gdLst>
              <a:gd name="connsiteX0" fmla="*/ 319618 w 723806"/>
              <a:gd name="connsiteY0" fmla="*/ 661657 h 746229"/>
              <a:gd name="connsiteX1" fmla="*/ 302208 w 723806"/>
              <a:gd name="connsiteY1" fmla="*/ 667875 h 746229"/>
              <a:gd name="connsiteX2" fmla="*/ 293502 w 723806"/>
              <a:gd name="connsiteY2" fmla="*/ 685287 h 746229"/>
              <a:gd name="connsiteX3" fmla="*/ 293502 w 723806"/>
              <a:gd name="connsiteY3" fmla="*/ 689018 h 746229"/>
              <a:gd name="connsiteX4" fmla="*/ 299720 w 723806"/>
              <a:gd name="connsiteY4" fmla="*/ 708918 h 746229"/>
              <a:gd name="connsiteX5" fmla="*/ 315888 w 723806"/>
              <a:gd name="connsiteY5" fmla="*/ 717624 h 746229"/>
              <a:gd name="connsiteX6" fmla="*/ 399212 w 723806"/>
              <a:gd name="connsiteY6" fmla="*/ 725086 h 746229"/>
              <a:gd name="connsiteX7" fmla="*/ 427816 w 723806"/>
              <a:gd name="connsiteY7" fmla="*/ 701455 h 746229"/>
              <a:gd name="connsiteX8" fmla="*/ 427816 w 723806"/>
              <a:gd name="connsiteY8" fmla="*/ 697724 h 746229"/>
              <a:gd name="connsiteX9" fmla="*/ 404186 w 723806"/>
              <a:gd name="connsiteY9" fmla="*/ 669119 h 746229"/>
              <a:gd name="connsiteX10" fmla="*/ 322106 w 723806"/>
              <a:gd name="connsiteY10" fmla="*/ 661657 h 746229"/>
              <a:gd name="connsiteX11" fmla="*/ 319618 w 723806"/>
              <a:gd name="connsiteY11" fmla="*/ 661657 h 746229"/>
              <a:gd name="connsiteX12" fmla="*/ 285198 w 723806"/>
              <a:gd name="connsiteY12" fmla="*/ 576801 h 746229"/>
              <a:gd name="connsiteX13" fmla="*/ 360656 w 723806"/>
              <a:gd name="connsiteY13" fmla="*/ 583951 h 746229"/>
              <a:gd name="connsiteX14" fmla="*/ 436114 w 723806"/>
              <a:gd name="connsiteY14" fmla="*/ 576801 h 746229"/>
              <a:gd name="connsiteX15" fmla="*/ 448486 w 723806"/>
              <a:gd name="connsiteY15" fmla="*/ 583951 h 746229"/>
              <a:gd name="connsiteX16" fmla="*/ 441062 w 723806"/>
              <a:gd name="connsiteY16" fmla="*/ 597059 h 746229"/>
              <a:gd name="connsiteX17" fmla="*/ 360656 w 723806"/>
              <a:gd name="connsiteY17" fmla="*/ 604208 h 746229"/>
              <a:gd name="connsiteX18" fmla="*/ 280250 w 723806"/>
              <a:gd name="connsiteY18" fmla="*/ 597059 h 746229"/>
              <a:gd name="connsiteX19" fmla="*/ 272828 w 723806"/>
              <a:gd name="connsiteY19" fmla="*/ 583951 h 746229"/>
              <a:gd name="connsiteX20" fmla="*/ 285198 w 723806"/>
              <a:gd name="connsiteY20" fmla="*/ 576801 h 746229"/>
              <a:gd name="connsiteX21" fmla="*/ 620582 w 723806"/>
              <a:gd name="connsiteY21" fmla="*/ 344509 h 746229"/>
              <a:gd name="connsiteX22" fmla="*/ 606902 w 723806"/>
              <a:gd name="connsiteY22" fmla="*/ 373115 h 746229"/>
              <a:gd name="connsiteX23" fmla="*/ 606902 w 723806"/>
              <a:gd name="connsiteY23" fmla="*/ 506192 h 746229"/>
              <a:gd name="connsiteX24" fmla="*/ 620582 w 723806"/>
              <a:gd name="connsiteY24" fmla="*/ 534798 h 746229"/>
              <a:gd name="connsiteX25" fmla="*/ 89542 w 723806"/>
              <a:gd name="connsiteY25" fmla="*/ 335803 h 746229"/>
              <a:gd name="connsiteX26" fmla="*/ 89542 w 723806"/>
              <a:gd name="connsiteY26" fmla="*/ 543504 h 746229"/>
              <a:gd name="connsiteX27" fmla="*/ 116904 w 723806"/>
              <a:gd name="connsiteY27" fmla="*/ 506192 h 746229"/>
              <a:gd name="connsiteX28" fmla="*/ 116904 w 723806"/>
              <a:gd name="connsiteY28" fmla="*/ 373115 h 746229"/>
              <a:gd name="connsiteX29" fmla="*/ 89542 w 723806"/>
              <a:gd name="connsiteY29" fmla="*/ 335803 h 746229"/>
              <a:gd name="connsiteX30" fmla="*/ 640480 w 723806"/>
              <a:gd name="connsiteY30" fmla="*/ 333316 h 746229"/>
              <a:gd name="connsiteX31" fmla="*/ 640480 w 723806"/>
              <a:gd name="connsiteY31" fmla="*/ 544747 h 746229"/>
              <a:gd name="connsiteX32" fmla="*/ 647942 w 723806"/>
              <a:gd name="connsiteY32" fmla="*/ 545991 h 746229"/>
              <a:gd name="connsiteX33" fmla="*/ 662866 w 723806"/>
              <a:gd name="connsiteY33" fmla="*/ 545991 h 746229"/>
              <a:gd name="connsiteX34" fmla="*/ 702662 w 723806"/>
              <a:gd name="connsiteY34" fmla="*/ 506192 h 746229"/>
              <a:gd name="connsiteX35" fmla="*/ 702662 w 723806"/>
              <a:gd name="connsiteY35" fmla="*/ 373115 h 746229"/>
              <a:gd name="connsiteX36" fmla="*/ 662866 w 723806"/>
              <a:gd name="connsiteY36" fmla="*/ 333316 h 746229"/>
              <a:gd name="connsiteX37" fmla="*/ 647942 w 723806"/>
              <a:gd name="connsiteY37" fmla="*/ 333316 h 746229"/>
              <a:gd name="connsiteX38" fmla="*/ 640480 w 723806"/>
              <a:gd name="connsiteY38" fmla="*/ 333316 h 746229"/>
              <a:gd name="connsiteX39" fmla="*/ 60938 w 723806"/>
              <a:gd name="connsiteY39" fmla="*/ 333316 h 746229"/>
              <a:gd name="connsiteX40" fmla="*/ 21142 w 723806"/>
              <a:gd name="connsiteY40" fmla="*/ 373115 h 746229"/>
              <a:gd name="connsiteX41" fmla="*/ 21142 w 723806"/>
              <a:gd name="connsiteY41" fmla="*/ 506192 h 746229"/>
              <a:gd name="connsiteX42" fmla="*/ 60938 w 723806"/>
              <a:gd name="connsiteY42" fmla="*/ 545991 h 746229"/>
              <a:gd name="connsiteX43" fmla="*/ 69644 w 723806"/>
              <a:gd name="connsiteY43" fmla="*/ 545991 h 746229"/>
              <a:gd name="connsiteX44" fmla="*/ 69644 w 723806"/>
              <a:gd name="connsiteY44" fmla="*/ 333316 h 746229"/>
              <a:gd name="connsiteX45" fmla="*/ 360658 w 723806"/>
              <a:gd name="connsiteY45" fmla="*/ 0 h 746229"/>
              <a:gd name="connsiteX46" fmla="*/ 624312 w 723806"/>
              <a:gd name="connsiteY46" fmla="*/ 263668 h 746229"/>
              <a:gd name="connsiteX47" fmla="*/ 624312 w 723806"/>
              <a:gd name="connsiteY47" fmla="*/ 315904 h 746229"/>
              <a:gd name="connsiteX48" fmla="*/ 647942 w 723806"/>
              <a:gd name="connsiteY48" fmla="*/ 312173 h 746229"/>
              <a:gd name="connsiteX49" fmla="*/ 662866 w 723806"/>
              <a:gd name="connsiteY49" fmla="*/ 312173 h 746229"/>
              <a:gd name="connsiteX50" fmla="*/ 723806 w 723806"/>
              <a:gd name="connsiteY50" fmla="*/ 373115 h 746229"/>
              <a:gd name="connsiteX51" fmla="*/ 723806 w 723806"/>
              <a:gd name="connsiteY51" fmla="*/ 506192 h 746229"/>
              <a:gd name="connsiteX52" fmla="*/ 662866 w 723806"/>
              <a:gd name="connsiteY52" fmla="*/ 565891 h 746229"/>
              <a:gd name="connsiteX53" fmla="*/ 647942 w 723806"/>
              <a:gd name="connsiteY53" fmla="*/ 565891 h 746229"/>
              <a:gd name="connsiteX54" fmla="*/ 608146 w 723806"/>
              <a:gd name="connsiteY54" fmla="*/ 552210 h 746229"/>
              <a:gd name="connsiteX55" fmla="*/ 447714 w 723806"/>
              <a:gd name="connsiteY55" fmla="*/ 707674 h 746229"/>
              <a:gd name="connsiteX56" fmla="*/ 401700 w 723806"/>
              <a:gd name="connsiteY56" fmla="*/ 746229 h 746229"/>
              <a:gd name="connsiteX57" fmla="*/ 396724 w 723806"/>
              <a:gd name="connsiteY57" fmla="*/ 746229 h 746229"/>
              <a:gd name="connsiteX58" fmla="*/ 314644 w 723806"/>
              <a:gd name="connsiteY58" fmla="*/ 738767 h 746229"/>
              <a:gd name="connsiteX59" fmla="*/ 283552 w 723806"/>
              <a:gd name="connsiteY59" fmla="*/ 722599 h 746229"/>
              <a:gd name="connsiteX60" fmla="*/ 272360 w 723806"/>
              <a:gd name="connsiteY60" fmla="*/ 687775 h 746229"/>
              <a:gd name="connsiteX61" fmla="*/ 272360 w 723806"/>
              <a:gd name="connsiteY61" fmla="*/ 682800 h 746229"/>
              <a:gd name="connsiteX62" fmla="*/ 289770 w 723806"/>
              <a:gd name="connsiteY62" fmla="*/ 650463 h 746229"/>
              <a:gd name="connsiteX63" fmla="*/ 323350 w 723806"/>
              <a:gd name="connsiteY63" fmla="*/ 640513 h 746229"/>
              <a:gd name="connsiteX64" fmla="*/ 406674 w 723806"/>
              <a:gd name="connsiteY64" fmla="*/ 647976 h 746229"/>
              <a:gd name="connsiteX65" fmla="*/ 437766 w 723806"/>
              <a:gd name="connsiteY65" fmla="*/ 664144 h 746229"/>
              <a:gd name="connsiteX66" fmla="*/ 447714 w 723806"/>
              <a:gd name="connsiteY66" fmla="*/ 685287 h 746229"/>
              <a:gd name="connsiteX67" fmla="*/ 591978 w 723806"/>
              <a:gd name="connsiteY67" fmla="*/ 532310 h 746229"/>
              <a:gd name="connsiteX68" fmla="*/ 585760 w 723806"/>
              <a:gd name="connsiteY68" fmla="*/ 506192 h 746229"/>
              <a:gd name="connsiteX69" fmla="*/ 585760 w 723806"/>
              <a:gd name="connsiteY69" fmla="*/ 373115 h 746229"/>
              <a:gd name="connsiteX70" fmla="*/ 603170 w 723806"/>
              <a:gd name="connsiteY70" fmla="*/ 330828 h 746229"/>
              <a:gd name="connsiteX71" fmla="*/ 603170 w 723806"/>
              <a:gd name="connsiteY71" fmla="*/ 263668 h 746229"/>
              <a:gd name="connsiteX72" fmla="*/ 360658 w 723806"/>
              <a:gd name="connsiteY72" fmla="*/ 21143 h 746229"/>
              <a:gd name="connsiteX73" fmla="*/ 118146 w 723806"/>
              <a:gd name="connsiteY73" fmla="*/ 263668 h 746229"/>
              <a:gd name="connsiteX74" fmla="*/ 118146 w 723806"/>
              <a:gd name="connsiteY74" fmla="*/ 328341 h 746229"/>
              <a:gd name="connsiteX75" fmla="*/ 138046 w 723806"/>
              <a:gd name="connsiteY75" fmla="*/ 373115 h 746229"/>
              <a:gd name="connsiteX76" fmla="*/ 138046 w 723806"/>
              <a:gd name="connsiteY76" fmla="*/ 506192 h 746229"/>
              <a:gd name="connsiteX77" fmla="*/ 75862 w 723806"/>
              <a:gd name="connsiteY77" fmla="*/ 565891 h 746229"/>
              <a:gd name="connsiteX78" fmla="*/ 60938 w 723806"/>
              <a:gd name="connsiteY78" fmla="*/ 565891 h 746229"/>
              <a:gd name="connsiteX79" fmla="*/ 0 w 723806"/>
              <a:gd name="connsiteY79" fmla="*/ 506192 h 746229"/>
              <a:gd name="connsiteX80" fmla="*/ 0 w 723806"/>
              <a:gd name="connsiteY80" fmla="*/ 373115 h 746229"/>
              <a:gd name="connsiteX81" fmla="*/ 60938 w 723806"/>
              <a:gd name="connsiteY81" fmla="*/ 312173 h 746229"/>
              <a:gd name="connsiteX82" fmla="*/ 75862 w 723806"/>
              <a:gd name="connsiteY82" fmla="*/ 312173 h 746229"/>
              <a:gd name="connsiteX83" fmla="*/ 97004 w 723806"/>
              <a:gd name="connsiteY83" fmla="*/ 315904 h 746229"/>
              <a:gd name="connsiteX84" fmla="*/ 97004 w 723806"/>
              <a:gd name="connsiteY84" fmla="*/ 263668 h 746229"/>
              <a:gd name="connsiteX85" fmla="*/ 360658 w 723806"/>
              <a:gd name="connsiteY85" fmla="*/ 0 h 74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723806" h="746229">
                <a:moveTo>
                  <a:pt x="319618" y="661657"/>
                </a:moveTo>
                <a:cubicBezTo>
                  <a:pt x="313400" y="661657"/>
                  <a:pt x="307182" y="664144"/>
                  <a:pt x="302208" y="667875"/>
                </a:cubicBezTo>
                <a:cubicBezTo>
                  <a:pt x="297232" y="672850"/>
                  <a:pt x="294746" y="677825"/>
                  <a:pt x="293502" y="685287"/>
                </a:cubicBezTo>
                <a:lnTo>
                  <a:pt x="293502" y="689018"/>
                </a:lnTo>
                <a:cubicBezTo>
                  <a:pt x="293502" y="696481"/>
                  <a:pt x="294746" y="702699"/>
                  <a:pt x="299720" y="708918"/>
                </a:cubicBezTo>
                <a:cubicBezTo>
                  <a:pt x="303450" y="713893"/>
                  <a:pt x="309670" y="717624"/>
                  <a:pt x="315888" y="717624"/>
                </a:cubicBezTo>
                <a:lnTo>
                  <a:pt x="399212" y="725086"/>
                </a:lnTo>
                <a:cubicBezTo>
                  <a:pt x="414136" y="727573"/>
                  <a:pt x="426572" y="716380"/>
                  <a:pt x="427816" y="701455"/>
                </a:cubicBezTo>
                <a:lnTo>
                  <a:pt x="427816" y="697724"/>
                </a:lnTo>
                <a:cubicBezTo>
                  <a:pt x="429060" y="682800"/>
                  <a:pt x="417866" y="670363"/>
                  <a:pt x="404186" y="669119"/>
                </a:cubicBezTo>
                <a:lnTo>
                  <a:pt x="322106" y="661657"/>
                </a:lnTo>
                <a:cubicBezTo>
                  <a:pt x="320862" y="661657"/>
                  <a:pt x="320862" y="661657"/>
                  <a:pt x="319618" y="661657"/>
                </a:cubicBezTo>
                <a:close/>
                <a:moveTo>
                  <a:pt x="285198" y="576801"/>
                </a:moveTo>
                <a:cubicBezTo>
                  <a:pt x="307464" y="581568"/>
                  <a:pt x="333442" y="583951"/>
                  <a:pt x="360656" y="583951"/>
                </a:cubicBezTo>
                <a:cubicBezTo>
                  <a:pt x="387870" y="583951"/>
                  <a:pt x="413848" y="581568"/>
                  <a:pt x="436114" y="576801"/>
                </a:cubicBezTo>
                <a:cubicBezTo>
                  <a:pt x="441062" y="575610"/>
                  <a:pt x="447248" y="579184"/>
                  <a:pt x="448486" y="583951"/>
                </a:cubicBezTo>
                <a:cubicBezTo>
                  <a:pt x="449722" y="588717"/>
                  <a:pt x="446010" y="594675"/>
                  <a:pt x="441062" y="597059"/>
                </a:cubicBezTo>
                <a:cubicBezTo>
                  <a:pt x="416322" y="601825"/>
                  <a:pt x="389108" y="604208"/>
                  <a:pt x="360656" y="604208"/>
                </a:cubicBezTo>
                <a:cubicBezTo>
                  <a:pt x="332206" y="604208"/>
                  <a:pt x="303754" y="601825"/>
                  <a:pt x="280250" y="597059"/>
                </a:cubicBezTo>
                <a:cubicBezTo>
                  <a:pt x="275302" y="594675"/>
                  <a:pt x="271590" y="588717"/>
                  <a:pt x="272828" y="583951"/>
                </a:cubicBezTo>
                <a:cubicBezTo>
                  <a:pt x="274066" y="579184"/>
                  <a:pt x="280250" y="575610"/>
                  <a:pt x="285198" y="576801"/>
                </a:cubicBezTo>
                <a:close/>
                <a:moveTo>
                  <a:pt x="620582" y="344509"/>
                </a:moveTo>
                <a:cubicBezTo>
                  <a:pt x="611876" y="350728"/>
                  <a:pt x="606902" y="361921"/>
                  <a:pt x="606902" y="373115"/>
                </a:cubicBezTo>
                <a:lnTo>
                  <a:pt x="606902" y="506192"/>
                </a:lnTo>
                <a:cubicBezTo>
                  <a:pt x="606902" y="517386"/>
                  <a:pt x="611876" y="527335"/>
                  <a:pt x="620582" y="534798"/>
                </a:cubicBezTo>
                <a:close/>
                <a:moveTo>
                  <a:pt x="89542" y="335803"/>
                </a:moveTo>
                <a:lnTo>
                  <a:pt x="89542" y="543504"/>
                </a:lnTo>
                <a:cubicBezTo>
                  <a:pt x="105710" y="537285"/>
                  <a:pt x="116904" y="522361"/>
                  <a:pt x="116904" y="506192"/>
                </a:cubicBezTo>
                <a:lnTo>
                  <a:pt x="116904" y="373115"/>
                </a:lnTo>
                <a:cubicBezTo>
                  <a:pt x="116904" y="355703"/>
                  <a:pt x="105710" y="342022"/>
                  <a:pt x="89542" y="335803"/>
                </a:cubicBezTo>
                <a:close/>
                <a:moveTo>
                  <a:pt x="640480" y="333316"/>
                </a:moveTo>
                <a:lnTo>
                  <a:pt x="640480" y="544747"/>
                </a:lnTo>
                <a:cubicBezTo>
                  <a:pt x="642968" y="544747"/>
                  <a:pt x="645454" y="545991"/>
                  <a:pt x="647942" y="545991"/>
                </a:cubicBezTo>
                <a:lnTo>
                  <a:pt x="662866" y="545991"/>
                </a:lnTo>
                <a:cubicBezTo>
                  <a:pt x="685252" y="545991"/>
                  <a:pt x="702662" y="527335"/>
                  <a:pt x="702662" y="506192"/>
                </a:cubicBezTo>
                <a:lnTo>
                  <a:pt x="702662" y="373115"/>
                </a:lnTo>
                <a:cubicBezTo>
                  <a:pt x="702662" y="350728"/>
                  <a:pt x="685252" y="333316"/>
                  <a:pt x="662866" y="333316"/>
                </a:cubicBezTo>
                <a:lnTo>
                  <a:pt x="647942" y="333316"/>
                </a:lnTo>
                <a:cubicBezTo>
                  <a:pt x="645454" y="333316"/>
                  <a:pt x="642968" y="333316"/>
                  <a:pt x="640480" y="333316"/>
                </a:cubicBezTo>
                <a:close/>
                <a:moveTo>
                  <a:pt x="60938" y="333316"/>
                </a:moveTo>
                <a:cubicBezTo>
                  <a:pt x="38554" y="333316"/>
                  <a:pt x="21142" y="350728"/>
                  <a:pt x="21142" y="373115"/>
                </a:cubicBezTo>
                <a:lnTo>
                  <a:pt x="21142" y="506192"/>
                </a:lnTo>
                <a:cubicBezTo>
                  <a:pt x="21142" y="527335"/>
                  <a:pt x="38554" y="545991"/>
                  <a:pt x="60938" y="545991"/>
                </a:cubicBezTo>
                <a:lnTo>
                  <a:pt x="69644" y="545991"/>
                </a:lnTo>
                <a:lnTo>
                  <a:pt x="69644" y="333316"/>
                </a:lnTo>
                <a:close/>
                <a:moveTo>
                  <a:pt x="360658" y="0"/>
                </a:moveTo>
                <a:cubicBezTo>
                  <a:pt x="506166" y="0"/>
                  <a:pt x="624312" y="118153"/>
                  <a:pt x="624312" y="263668"/>
                </a:cubicBezTo>
                <a:lnTo>
                  <a:pt x="624312" y="315904"/>
                </a:lnTo>
                <a:cubicBezTo>
                  <a:pt x="631774" y="313416"/>
                  <a:pt x="639236" y="312173"/>
                  <a:pt x="647942" y="312173"/>
                </a:cubicBezTo>
                <a:lnTo>
                  <a:pt x="662866" y="312173"/>
                </a:lnTo>
                <a:cubicBezTo>
                  <a:pt x="696444" y="312173"/>
                  <a:pt x="723806" y="339534"/>
                  <a:pt x="723806" y="373115"/>
                </a:cubicBezTo>
                <a:lnTo>
                  <a:pt x="723806" y="506192"/>
                </a:lnTo>
                <a:cubicBezTo>
                  <a:pt x="723806" y="538529"/>
                  <a:pt x="696444" y="565891"/>
                  <a:pt x="662866" y="565891"/>
                </a:cubicBezTo>
                <a:lnTo>
                  <a:pt x="647942" y="565891"/>
                </a:lnTo>
                <a:cubicBezTo>
                  <a:pt x="631774" y="565891"/>
                  <a:pt x="618094" y="560916"/>
                  <a:pt x="608146" y="552210"/>
                </a:cubicBezTo>
                <a:cubicBezTo>
                  <a:pt x="580786" y="624345"/>
                  <a:pt x="522334" y="681556"/>
                  <a:pt x="447714" y="707674"/>
                </a:cubicBezTo>
                <a:cubicBezTo>
                  <a:pt x="443984" y="730061"/>
                  <a:pt x="424086" y="746229"/>
                  <a:pt x="401700" y="746229"/>
                </a:cubicBezTo>
                <a:cubicBezTo>
                  <a:pt x="400456" y="746229"/>
                  <a:pt x="399212" y="746229"/>
                  <a:pt x="396724" y="746229"/>
                </a:cubicBezTo>
                <a:lnTo>
                  <a:pt x="314644" y="738767"/>
                </a:lnTo>
                <a:cubicBezTo>
                  <a:pt x="302208" y="738767"/>
                  <a:pt x="291014" y="732548"/>
                  <a:pt x="283552" y="722599"/>
                </a:cubicBezTo>
                <a:cubicBezTo>
                  <a:pt x="274846" y="712649"/>
                  <a:pt x="271116" y="700212"/>
                  <a:pt x="272360" y="687775"/>
                </a:cubicBezTo>
                <a:lnTo>
                  <a:pt x="272360" y="682800"/>
                </a:lnTo>
                <a:cubicBezTo>
                  <a:pt x="273604" y="670363"/>
                  <a:pt x="279822" y="659169"/>
                  <a:pt x="289770" y="650463"/>
                </a:cubicBezTo>
                <a:cubicBezTo>
                  <a:pt x="299720" y="643001"/>
                  <a:pt x="310912" y="639270"/>
                  <a:pt x="323350" y="640513"/>
                </a:cubicBezTo>
                <a:lnTo>
                  <a:pt x="406674" y="647976"/>
                </a:lnTo>
                <a:cubicBezTo>
                  <a:pt x="419110" y="649219"/>
                  <a:pt x="430304" y="655438"/>
                  <a:pt x="437766" y="664144"/>
                </a:cubicBezTo>
                <a:cubicBezTo>
                  <a:pt x="443984" y="670363"/>
                  <a:pt x="446470" y="677825"/>
                  <a:pt x="447714" y="685287"/>
                </a:cubicBezTo>
                <a:cubicBezTo>
                  <a:pt x="516116" y="657925"/>
                  <a:pt x="569592" y="601958"/>
                  <a:pt x="591978" y="532310"/>
                </a:cubicBezTo>
                <a:cubicBezTo>
                  <a:pt x="588246" y="523604"/>
                  <a:pt x="585760" y="514898"/>
                  <a:pt x="585760" y="506192"/>
                </a:cubicBezTo>
                <a:lnTo>
                  <a:pt x="585760" y="373115"/>
                </a:lnTo>
                <a:cubicBezTo>
                  <a:pt x="585760" y="356946"/>
                  <a:pt x="593222" y="342022"/>
                  <a:pt x="603170" y="330828"/>
                </a:cubicBezTo>
                <a:lnTo>
                  <a:pt x="603170" y="263668"/>
                </a:lnTo>
                <a:cubicBezTo>
                  <a:pt x="603170" y="129346"/>
                  <a:pt x="494974" y="21143"/>
                  <a:pt x="360658" y="21143"/>
                </a:cubicBezTo>
                <a:cubicBezTo>
                  <a:pt x="226344" y="21143"/>
                  <a:pt x="118146" y="129346"/>
                  <a:pt x="118146" y="263668"/>
                </a:cubicBezTo>
                <a:lnTo>
                  <a:pt x="118146" y="328341"/>
                </a:lnTo>
                <a:cubicBezTo>
                  <a:pt x="130584" y="339534"/>
                  <a:pt x="138046" y="355703"/>
                  <a:pt x="138046" y="373115"/>
                </a:cubicBezTo>
                <a:lnTo>
                  <a:pt x="138046" y="506192"/>
                </a:lnTo>
                <a:cubicBezTo>
                  <a:pt x="138046" y="538529"/>
                  <a:pt x="109442" y="565891"/>
                  <a:pt x="75862" y="565891"/>
                </a:cubicBezTo>
                <a:lnTo>
                  <a:pt x="60938" y="565891"/>
                </a:lnTo>
                <a:cubicBezTo>
                  <a:pt x="27360" y="565891"/>
                  <a:pt x="0" y="538529"/>
                  <a:pt x="0" y="506192"/>
                </a:cubicBezTo>
                <a:lnTo>
                  <a:pt x="0" y="373115"/>
                </a:lnTo>
                <a:cubicBezTo>
                  <a:pt x="0" y="339534"/>
                  <a:pt x="27360" y="312173"/>
                  <a:pt x="60938" y="312173"/>
                </a:cubicBezTo>
                <a:lnTo>
                  <a:pt x="75862" y="312173"/>
                </a:lnTo>
                <a:cubicBezTo>
                  <a:pt x="83324" y="312173"/>
                  <a:pt x="89542" y="313416"/>
                  <a:pt x="97004" y="315904"/>
                </a:cubicBezTo>
                <a:lnTo>
                  <a:pt x="97004" y="263668"/>
                </a:lnTo>
                <a:cubicBezTo>
                  <a:pt x="97004" y="118153"/>
                  <a:pt x="215152" y="0"/>
                  <a:pt x="360658" y="0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45000" tIns="22500" rIns="45000" bIns="22500" anchor="ctr" anchorCtr="1" compatLnSpc="0">
            <a:noAutofit/>
          </a:bodyPr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7" name="Freeform: Shape 389">
            <a:extLst>
              <a:ext uri="{FF2B5EF4-FFF2-40B4-BE49-F238E27FC236}">
                <a16:creationId xmlns:a16="http://schemas.microsoft.com/office/drawing/2014/main" id="{69D5376F-EF80-4A43-997B-FAF702412466}"/>
              </a:ext>
            </a:extLst>
          </p:cNvPr>
          <p:cNvSpPr/>
          <p:nvPr/>
        </p:nvSpPr>
        <p:spPr>
          <a:xfrm>
            <a:off x="10476830" y="5117671"/>
            <a:ext cx="403480" cy="304596"/>
          </a:xfrm>
          <a:custGeom>
            <a:avLst/>
            <a:gdLst>
              <a:gd name="connsiteX0" fmla="*/ 115632 w 806960"/>
              <a:gd name="connsiteY0" fmla="*/ 402813 h 609192"/>
              <a:gd name="connsiteX1" fmla="*/ 155418 w 806960"/>
              <a:gd name="connsiteY1" fmla="*/ 579354 h 609192"/>
              <a:gd name="connsiteX2" fmla="*/ 166608 w 806960"/>
              <a:gd name="connsiteY2" fmla="*/ 589300 h 609192"/>
              <a:gd name="connsiteX3" fmla="*/ 236236 w 806960"/>
              <a:gd name="connsiteY3" fmla="*/ 589300 h 609192"/>
              <a:gd name="connsiteX4" fmla="*/ 246182 w 806960"/>
              <a:gd name="connsiteY4" fmla="*/ 584327 h 609192"/>
              <a:gd name="connsiteX5" fmla="*/ 248668 w 806960"/>
              <a:gd name="connsiteY5" fmla="*/ 574381 h 609192"/>
              <a:gd name="connsiteX6" fmla="*/ 222558 w 806960"/>
              <a:gd name="connsiteY6" fmla="*/ 462489 h 609192"/>
              <a:gd name="connsiteX7" fmla="*/ 210126 w 806960"/>
              <a:gd name="connsiteY7" fmla="*/ 402813 h 609192"/>
              <a:gd name="connsiteX8" fmla="*/ 230018 w 806960"/>
              <a:gd name="connsiteY8" fmla="*/ 400326 h 609192"/>
              <a:gd name="connsiteX9" fmla="*/ 241208 w 806960"/>
              <a:gd name="connsiteY9" fmla="*/ 448813 h 609192"/>
              <a:gd name="connsiteX10" fmla="*/ 277266 w 806960"/>
              <a:gd name="connsiteY10" fmla="*/ 406542 h 609192"/>
              <a:gd name="connsiteX11" fmla="*/ 277266 w 806960"/>
              <a:gd name="connsiteY11" fmla="*/ 400326 h 609192"/>
              <a:gd name="connsiteX12" fmla="*/ 737278 w 806960"/>
              <a:gd name="connsiteY12" fmla="*/ 362479 h 609192"/>
              <a:gd name="connsiteX13" fmla="*/ 802362 w 806960"/>
              <a:gd name="connsiteY13" fmla="*/ 406497 h 609192"/>
              <a:gd name="connsiteX14" fmla="*/ 804818 w 806960"/>
              <a:gd name="connsiteY14" fmla="*/ 421170 h 609192"/>
              <a:gd name="connsiteX15" fmla="*/ 796222 w 806960"/>
              <a:gd name="connsiteY15" fmla="*/ 426061 h 609192"/>
              <a:gd name="connsiteX16" fmla="*/ 791310 w 806960"/>
              <a:gd name="connsiteY16" fmla="*/ 423616 h 609192"/>
              <a:gd name="connsiteX17" fmla="*/ 724998 w 806960"/>
              <a:gd name="connsiteY17" fmla="*/ 379598 h 609192"/>
              <a:gd name="connsiteX18" fmla="*/ 722542 w 806960"/>
              <a:gd name="connsiteY18" fmla="*/ 364925 h 609192"/>
              <a:gd name="connsiteX19" fmla="*/ 737278 w 806960"/>
              <a:gd name="connsiteY19" fmla="*/ 362479 h 609192"/>
              <a:gd name="connsiteX20" fmla="*/ 667320 w 806960"/>
              <a:gd name="connsiteY20" fmla="*/ 315104 h 609192"/>
              <a:gd name="connsiteX21" fmla="*/ 692792 w 806960"/>
              <a:gd name="connsiteY21" fmla="*/ 332000 h 609192"/>
              <a:gd name="connsiteX22" fmla="*/ 696432 w 806960"/>
              <a:gd name="connsiteY22" fmla="*/ 346483 h 609192"/>
              <a:gd name="connsiteX23" fmla="*/ 686728 w 806960"/>
              <a:gd name="connsiteY23" fmla="*/ 351310 h 609192"/>
              <a:gd name="connsiteX24" fmla="*/ 681876 w 806960"/>
              <a:gd name="connsiteY24" fmla="*/ 348896 h 609192"/>
              <a:gd name="connsiteX25" fmla="*/ 656402 w 806960"/>
              <a:gd name="connsiteY25" fmla="*/ 332000 h 609192"/>
              <a:gd name="connsiteX26" fmla="*/ 653976 w 806960"/>
              <a:gd name="connsiteY26" fmla="*/ 317517 h 609192"/>
              <a:gd name="connsiteX27" fmla="*/ 667320 w 806960"/>
              <a:gd name="connsiteY27" fmla="*/ 315104 h 609192"/>
              <a:gd name="connsiteX28" fmla="*/ 752248 w 806960"/>
              <a:gd name="connsiteY28" fmla="*/ 225485 h 609192"/>
              <a:gd name="connsiteX29" fmla="*/ 796250 w 806960"/>
              <a:gd name="connsiteY29" fmla="*/ 225485 h 609192"/>
              <a:gd name="connsiteX30" fmla="*/ 806028 w 806960"/>
              <a:gd name="connsiteY30" fmla="*/ 234865 h 609192"/>
              <a:gd name="connsiteX31" fmla="*/ 796250 w 806960"/>
              <a:gd name="connsiteY31" fmla="*/ 245418 h 609192"/>
              <a:gd name="connsiteX32" fmla="*/ 752248 w 806960"/>
              <a:gd name="connsiteY32" fmla="*/ 245418 h 609192"/>
              <a:gd name="connsiteX33" fmla="*/ 741248 w 806960"/>
              <a:gd name="connsiteY33" fmla="*/ 234865 h 609192"/>
              <a:gd name="connsiteX34" fmla="*/ 752248 w 806960"/>
              <a:gd name="connsiteY34" fmla="*/ 225485 h 609192"/>
              <a:gd name="connsiteX35" fmla="*/ 662550 w 806960"/>
              <a:gd name="connsiteY35" fmla="*/ 225485 h 609192"/>
              <a:gd name="connsiteX36" fmla="*/ 706552 w 806960"/>
              <a:gd name="connsiteY36" fmla="*/ 225485 h 609192"/>
              <a:gd name="connsiteX37" fmla="*/ 716332 w 806960"/>
              <a:gd name="connsiteY37" fmla="*/ 234865 h 609192"/>
              <a:gd name="connsiteX38" fmla="*/ 706552 w 806960"/>
              <a:gd name="connsiteY38" fmla="*/ 245418 h 609192"/>
              <a:gd name="connsiteX39" fmla="*/ 662550 w 806960"/>
              <a:gd name="connsiteY39" fmla="*/ 245418 h 609192"/>
              <a:gd name="connsiteX40" fmla="*/ 651550 w 806960"/>
              <a:gd name="connsiteY40" fmla="*/ 234865 h 609192"/>
              <a:gd name="connsiteX41" fmla="*/ 662550 w 806960"/>
              <a:gd name="connsiteY41" fmla="*/ 225485 h 609192"/>
              <a:gd name="connsiteX42" fmla="*/ 575666 w 806960"/>
              <a:gd name="connsiteY42" fmla="*/ 180271 h 609192"/>
              <a:gd name="connsiteX43" fmla="*/ 575666 w 806960"/>
              <a:gd name="connsiteY43" fmla="*/ 323245 h 609192"/>
              <a:gd name="connsiteX44" fmla="*/ 610480 w 806960"/>
              <a:gd name="connsiteY44" fmla="*/ 252380 h 609192"/>
              <a:gd name="connsiteX45" fmla="*/ 575666 w 806960"/>
              <a:gd name="connsiteY45" fmla="*/ 180271 h 609192"/>
              <a:gd name="connsiteX46" fmla="*/ 681876 w 806960"/>
              <a:gd name="connsiteY46" fmla="*/ 123252 h 609192"/>
              <a:gd name="connsiteX47" fmla="*/ 696432 w 806960"/>
              <a:gd name="connsiteY47" fmla="*/ 125665 h 609192"/>
              <a:gd name="connsiteX48" fmla="*/ 692792 w 806960"/>
              <a:gd name="connsiteY48" fmla="*/ 140148 h 609192"/>
              <a:gd name="connsiteX49" fmla="*/ 667320 w 806960"/>
              <a:gd name="connsiteY49" fmla="*/ 157044 h 609192"/>
              <a:gd name="connsiteX50" fmla="*/ 662468 w 806960"/>
              <a:gd name="connsiteY50" fmla="*/ 159458 h 609192"/>
              <a:gd name="connsiteX51" fmla="*/ 653976 w 806960"/>
              <a:gd name="connsiteY51" fmla="*/ 154631 h 609192"/>
              <a:gd name="connsiteX52" fmla="*/ 656402 w 806960"/>
              <a:gd name="connsiteY52" fmla="*/ 140148 h 609192"/>
              <a:gd name="connsiteX53" fmla="*/ 136768 w 806960"/>
              <a:gd name="connsiteY53" fmla="*/ 123082 h 609192"/>
              <a:gd name="connsiteX54" fmla="*/ 19894 w 806960"/>
              <a:gd name="connsiteY54" fmla="*/ 239947 h 609192"/>
              <a:gd name="connsiteX55" fmla="*/ 19894 w 806960"/>
              <a:gd name="connsiteY55" fmla="*/ 263569 h 609192"/>
              <a:gd name="connsiteX56" fmla="*/ 136768 w 806960"/>
              <a:gd name="connsiteY56" fmla="*/ 380434 h 609192"/>
              <a:gd name="connsiteX57" fmla="*/ 300888 w 806960"/>
              <a:gd name="connsiteY57" fmla="*/ 380434 h 609192"/>
              <a:gd name="connsiteX58" fmla="*/ 300888 w 806960"/>
              <a:gd name="connsiteY58" fmla="*/ 123082 h 609192"/>
              <a:gd name="connsiteX59" fmla="*/ 493606 w 806960"/>
              <a:gd name="connsiteY59" fmla="*/ 70865 h 609192"/>
              <a:gd name="connsiteX60" fmla="*/ 476200 w 806960"/>
              <a:gd name="connsiteY60" fmla="*/ 82054 h 609192"/>
              <a:gd name="connsiteX61" fmla="*/ 361812 w 806960"/>
              <a:gd name="connsiteY61" fmla="*/ 118109 h 609192"/>
              <a:gd name="connsiteX62" fmla="*/ 320782 w 806960"/>
              <a:gd name="connsiteY62" fmla="*/ 121838 h 609192"/>
              <a:gd name="connsiteX63" fmla="*/ 320782 w 806960"/>
              <a:gd name="connsiteY63" fmla="*/ 381677 h 609192"/>
              <a:gd name="connsiteX64" fmla="*/ 361812 w 806960"/>
              <a:gd name="connsiteY64" fmla="*/ 385407 h 609192"/>
              <a:gd name="connsiteX65" fmla="*/ 476200 w 806960"/>
              <a:gd name="connsiteY65" fmla="*/ 421461 h 609192"/>
              <a:gd name="connsiteX66" fmla="*/ 493606 w 806960"/>
              <a:gd name="connsiteY66" fmla="*/ 431407 h 609192"/>
              <a:gd name="connsiteX67" fmla="*/ 791310 w 806960"/>
              <a:gd name="connsiteY67" fmla="*/ 48539 h 609192"/>
              <a:gd name="connsiteX68" fmla="*/ 804818 w 806960"/>
              <a:gd name="connsiteY68" fmla="*/ 50983 h 609192"/>
              <a:gd name="connsiteX69" fmla="*/ 802362 w 806960"/>
              <a:gd name="connsiteY69" fmla="*/ 65651 h 609192"/>
              <a:gd name="connsiteX70" fmla="*/ 737278 w 806960"/>
              <a:gd name="connsiteY70" fmla="*/ 109653 h 609192"/>
              <a:gd name="connsiteX71" fmla="*/ 731138 w 806960"/>
              <a:gd name="connsiteY71" fmla="*/ 110875 h 609192"/>
              <a:gd name="connsiteX72" fmla="*/ 722542 w 806960"/>
              <a:gd name="connsiteY72" fmla="*/ 107208 h 609192"/>
              <a:gd name="connsiteX73" fmla="*/ 724998 w 806960"/>
              <a:gd name="connsiteY73" fmla="*/ 92541 h 609192"/>
              <a:gd name="connsiteX74" fmla="*/ 534636 w 806960"/>
              <a:gd name="connsiteY74" fmla="*/ 21135 h 609192"/>
              <a:gd name="connsiteX75" fmla="*/ 514744 w 806960"/>
              <a:gd name="connsiteY75" fmla="*/ 39784 h 609192"/>
              <a:gd name="connsiteX76" fmla="*/ 514744 w 806960"/>
              <a:gd name="connsiteY76" fmla="*/ 467462 h 609192"/>
              <a:gd name="connsiteX77" fmla="*/ 514744 w 806960"/>
              <a:gd name="connsiteY77" fmla="*/ 476164 h 609192"/>
              <a:gd name="connsiteX78" fmla="*/ 534636 w 806960"/>
              <a:gd name="connsiteY78" fmla="*/ 494813 h 609192"/>
              <a:gd name="connsiteX79" fmla="*/ 555774 w 806960"/>
              <a:gd name="connsiteY79" fmla="*/ 476164 h 609192"/>
              <a:gd name="connsiteX80" fmla="*/ 555774 w 806960"/>
              <a:gd name="connsiteY80" fmla="*/ 39784 h 609192"/>
              <a:gd name="connsiteX81" fmla="*/ 534636 w 806960"/>
              <a:gd name="connsiteY81" fmla="*/ 21135 h 609192"/>
              <a:gd name="connsiteX82" fmla="*/ 534636 w 806960"/>
              <a:gd name="connsiteY82" fmla="*/ 0 h 609192"/>
              <a:gd name="connsiteX83" fmla="*/ 575666 w 806960"/>
              <a:gd name="connsiteY83" fmla="*/ 39784 h 609192"/>
              <a:gd name="connsiteX84" fmla="*/ 575666 w 806960"/>
              <a:gd name="connsiteY84" fmla="*/ 154163 h 609192"/>
              <a:gd name="connsiteX85" fmla="*/ 631616 w 806960"/>
              <a:gd name="connsiteY85" fmla="*/ 252380 h 609192"/>
              <a:gd name="connsiteX86" fmla="*/ 575666 w 806960"/>
              <a:gd name="connsiteY86" fmla="*/ 348110 h 609192"/>
              <a:gd name="connsiteX87" fmla="*/ 575666 w 806960"/>
              <a:gd name="connsiteY87" fmla="*/ 476164 h 609192"/>
              <a:gd name="connsiteX88" fmla="*/ 534636 w 806960"/>
              <a:gd name="connsiteY88" fmla="*/ 515948 h 609192"/>
              <a:gd name="connsiteX89" fmla="*/ 493606 w 806960"/>
              <a:gd name="connsiteY89" fmla="*/ 476164 h 609192"/>
              <a:gd name="connsiteX90" fmla="*/ 493606 w 806960"/>
              <a:gd name="connsiteY90" fmla="*/ 455029 h 609192"/>
              <a:gd name="connsiteX91" fmla="*/ 466252 w 806960"/>
              <a:gd name="connsiteY91" fmla="*/ 440110 h 609192"/>
              <a:gd name="connsiteX92" fmla="*/ 359326 w 806960"/>
              <a:gd name="connsiteY92" fmla="*/ 406542 h 609192"/>
              <a:gd name="connsiteX93" fmla="*/ 310836 w 806960"/>
              <a:gd name="connsiteY93" fmla="*/ 400326 h 609192"/>
              <a:gd name="connsiteX94" fmla="*/ 298402 w 806960"/>
              <a:gd name="connsiteY94" fmla="*/ 400326 h 609192"/>
              <a:gd name="connsiteX95" fmla="*/ 298402 w 806960"/>
              <a:gd name="connsiteY95" fmla="*/ 406542 h 609192"/>
              <a:gd name="connsiteX96" fmla="*/ 246182 w 806960"/>
              <a:gd name="connsiteY96" fmla="*/ 468705 h 609192"/>
              <a:gd name="connsiteX97" fmla="*/ 268562 w 806960"/>
              <a:gd name="connsiteY97" fmla="*/ 569408 h 609192"/>
              <a:gd name="connsiteX98" fmla="*/ 262346 w 806960"/>
              <a:gd name="connsiteY98" fmla="*/ 596759 h 609192"/>
              <a:gd name="connsiteX99" fmla="*/ 236236 w 806960"/>
              <a:gd name="connsiteY99" fmla="*/ 609192 h 609192"/>
              <a:gd name="connsiteX100" fmla="*/ 166608 w 806960"/>
              <a:gd name="connsiteY100" fmla="*/ 609192 h 609192"/>
              <a:gd name="connsiteX101" fmla="*/ 134282 w 806960"/>
              <a:gd name="connsiteY101" fmla="*/ 584327 h 609192"/>
              <a:gd name="connsiteX102" fmla="*/ 92008 w 806960"/>
              <a:gd name="connsiteY102" fmla="*/ 392867 h 609192"/>
              <a:gd name="connsiteX103" fmla="*/ 0 w 806960"/>
              <a:gd name="connsiteY103" fmla="*/ 263569 h 609192"/>
              <a:gd name="connsiteX104" fmla="*/ 0 w 806960"/>
              <a:gd name="connsiteY104" fmla="*/ 239947 h 609192"/>
              <a:gd name="connsiteX105" fmla="*/ 136768 w 806960"/>
              <a:gd name="connsiteY105" fmla="*/ 101946 h 609192"/>
              <a:gd name="connsiteX106" fmla="*/ 310836 w 806960"/>
              <a:gd name="connsiteY106" fmla="*/ 101946 h 609192"/>
              <a:gd name="connsiteX107" fmla="*/ 359326 w 806960"/>
              <a:gd name="connsiteY107" fmla="*/ 96973 h 609192"/>
              <a:gd name="connsiteX108" fmla="*/ 466252 w 806960"/>
              <a:gd name="connsiteY108" fmla="*/ 62162 h 609192"/>
              <a:gd name="connsiteX109" fmla="*/ 493606 w 806960"/>
              <a:gd name="connsiteY109" fmla="*/ 48487 h 609192"/>
              <a:gd name="connsiteX110" fmla="*/ 493606 w 806960"/>
              <a:gd name="connsiteY110" fmla="*/ 39784 h 609192"/>
              <a:gd name="connsiteX111" fmla="*/ 534636 w 806960"/>
              <a:gd name="connsiteY111" fmla="*/ 0 h 609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806960" h="609192">
                <a:moveTo>
                  <a:pt x="115632" y="402813"/>
                </a:moveTo>
                <a:lnTo>
                  <a:pt x="155418" y="579354"/>
                </a:lnTo>
                <a:cubicBezTo>
                  <a:pt x="156662" y="584327"/>
                  <a:pt x="160392" y="589300"/>
                  <a:pt x="166608" y="589300"/>
                </a:cubicBezTo>
                <a:lnTo>
                  <a:pt x="236236" y="589300"/>
                </a:lnTo>
                <a:cubicBezTo>
                  <a:pt x="241208" y="589300"/>
                  <a:pt x="243696" y="586813"/>
                  <a:pt x="246182" y="584327"/>
                </a:cubicBezTo>
                <a:cubicBezTo>
                  <a:pt x="248668" y="580597"/>
                  <a:pt x="248668" y="578111"/>
                  <a:pt x="248668" y="574381"/>
                </a:cubicBezTo>
                <a:lnTo>
                  <a:pt x="222558" y="462489"/>
                </a:lnTo>
                <a:lnTo>
                  <a:pt x="210126" y="402813"/>
                </a:lnTo>
                <a:close/>
                <a:moveTo>
                  <a:pt x="230018" y="400326"/>
                </a:moveTo>
                <a:lnTo>
                  <a:pt x="241208" y="448813"/>
                </a:lnTo>
                <a:cubicBezTo>
                  <a:pt x="262346" y="446326"/>
                  <a:pt x="277266" y="427678"/>
                  <a:pt x="277266" y="406542"/>
                </a:cubicBezTo>
                <a:lnTo>
                  <a:pt x="277266" y="400326"/>
                </a:lnTo>
                <a:close/>
                <a:moveTo>
                  <a:pt x="737278" y="362479"/>
                </a:moveTo>
                <a:lnTo>
                  <a:pt x="802362" y="406497"/>
                </a:lnTo>
                <a:cubicBezTo>
                  <a:pt x="807274" y="410166"/>
                  <a:pt x="808502" y="416279"/>
                  <a:pt x="804818" y="421170"/>
                </a:cubicBezTo>
                <a:cubicBezTo>
                  <a:pt x="802362" y="423616"/>
                  <a:pt x="799906" y="426061"/>
                  <a:pt x="796222" y="426061"/>
                </a:cubicBezTo>
                <a:cubicBezTo>
                  <a:pt x="794994" y="426061"/>
                  <a:pt x="792538" y="424838"/>
                  <a:pt x="791310" y="423616"/>
                </a:cubicBezTo>
                <a:lnTo>
                  <a:pt x="724998" y="379598"/>
                </a:lnTo>
                <a:cubicBezTo>
                  <a:pt x="721314" y="375929"/>
                  <a:pt x="720086" y="369816"/>
                  <a:pt x="722542" y="364925"/>
                </a:cubicBezTo>
                <a:cubicBezTo>
                  <a:pt x="726226" y="360034"/>
                  <a:pt x="732366" y="358811"/>
                  <a:pt x="737278" y="362479"/>
                </a:cubicBezTo>
                <a:close/>
                <a:moveTo>
                  <a:pt x="667320" y="315104"/>
                </a:moveTo>
                <a:lnTo>
                  <a:pt x="692792" y="332000"/>
                </a:lnTo>
                <a:cubicBezTo>
                  <a:pt x="698856" y="335621"/>
                  <a:pt x="698856" y="341655"/>
                  <a:pt x="696432" y="346483"/>
                </a:cubicBezTo>
                <a:cubicBezTo>
                  <a:pt x="694004" y="348896"/>
                  <a:pt x="691580" y="351310"/>
                  <a:pt x="686728" y="351310"/>
                </a:cubicBezTo>
                <a:cubicBezTo>
                  <a:pt x="685514" y="351310"/>
                  <a:pt x="683088" y="350103"/>
                  <a:pt x="681876" y="348896"/>
                </a:cubicBezTo>
                <a:lnTo>
                  <a:pt x="656402" y="332000"/>
                </a:lnTo>
                <a:cubicBezTo>
                  <a:pt x="651550" y="328379"/>
                  <a:pt x="650336" y="322345"/>
                  <a:pt x="653976" y="317517"/>
                </a:cubicBezTo>
                <a:cubicBezTo>
                  <a:pt x="656402" y="312690"/>
                  <a:pt x="663680" y="311483"/>
                  <a:pt x="667320" y="315104"/>
                </a:cubicBezTo>
                <a:close/>
                <a:moveTo>
                  <a:pt x="752248" y="225485"/>
                </a:moveTo>
                <a:lnTo>
                  <a:pt x="796250" y="225485"/>
                </a:lnTo>
                <a:cubicBezTo>
                  <a:pt x="802362" y="225485"/>
                  <a:pt x="806028" y="230175"/>
                  <a:pt x="806028" y="234865"/>
                </a:cubicBezTo>
                <a:cubicBezTo>
                  <a:pt x="806028" y="240728"/>
                  <a:pt x="802362" y="245418"/>
                  <a:pt x="796250" y="245418"/>
                </a:cubicBezTo>
                <a:lnTo>
                  <a:pt x="752248" y="245418"/>
                </a:lnTo>
                <a:cubicBezTo>
                  <a:pt x="746136" y="245418"/>
                  <a:pt x="741248" y="240728"/>
                  <a:pt x="741248" y="234865"/>
                </a:cubicBezTo>
                <a:cubicBezTo>
                  <a:pt x="741248" y="230175"/>
                  <a:pt x="746136" y="225485"/>
                  <a:pt x="752248" y="225485"/>
                </a:cubicBezTo>
                <a:close/>
                <a:moveTo>
                  <a:pt x="662550" y="225485"/>
                </a:moveTo>
                <a:lnTo>
                  <a:pt x="706552" y="225485"/>
                </a:lnTo>
                <a:cubicBezTo>
                  <a:pt x="712664" y="225485"/>
                  <a:pt x="716332" y="230175"/>
                  <a:pt x="716332" y="234865"/>
                </a:cubicBezTo>
                <a:cubicBezTo>
                  <a:pt x="716332" y="240728"/>
                  <a:pt x="712664" y="245418"/>
                  <a:pt x="706552" y="245418"/>
                </a:cubicBezTo>
                <a:lnTo>
                  <a:pt x="662550" y="245418"/>
                </a:lnTo>
                <a:cubicBezTo>
                  <a:pt x="656440" y="245418"/>
                  <a:pt x="651550" y="240728"/>
                  <a:pt x="651550" y="234865"/>
                </a:cubicBezTo>
                <a:cubicBezTo>
                  <a:pt x="651550" y="230175"/>
                  <a:pt x="656440" y="225485"/>
                  <a:pt x="662550" y="225485"/>
                </a:cubicBezTo>
                <a:close/>
                <a:moveTo>
                  <a:pt x="575666" y="180271"/>
                </a:moveTo>
                <a:lnTo>
                  <a:pt x="575666" y="323245"/>
                </a:lnTo>
                <a:cubicBezTo>
                  <a:pt x="598046" y="305839"/>
                  <a:pt x="610480" y="279731"/>
                  <a:pt x="610480" y="252380"/>
                </a:cubicBezTo>
                <a:cubicBezTo>
                  <a:pt x="610480" y="223785"/>
                  <a:pt x="598046" y="197677"/>
                  <a:pt x="575666" y="180271"/>
                </a:cubicBezTo>
                <a:close/>
                <a:moveTo>
                  <a:pt x="681876" y="123252"/>
                </a:moveTo>
                <a:cubicBezTo>
                  <a:pt x="686728" y="119631"/>
                  <a:pt x="692792" y="120838"/>
                  <a:pt x="696432" y="125665"/>
                </a:cubicBezTo>
                <a:cubicBezTo>
                  <a:pt x="698856" y="130493"/>
                  <a:pt x="698856" y="136527"/>
                  <a:pt x="692792" y="140148"/>
                </a:cubicBezTo>
                <a:lnTo>
                  <a:pt x="667320" y="157044"/>
                </a:lnTo>
                <a:cubicBezTo>
                  <a:pt x="666106" y="158251"/>
                  <a:pt x="663680" y="159458"/>
                  <a:pt x="662468" y="159458"/>
                </a:cubicBezTo>
                <a:cubicBezTo>
                  <a:pt x="658828" y="159458"/>
                  <a:pt x="655188" y="157044"/>
                  <a:pt x="653976" y="154631"/>
                </a:cubicBezTo>
                <a:cubicBezTo>
                  <a:pt x="650336" y="149803"/>
                  <a:pt x="651550" y="143769"/>
                  <a:pt x="656402" y="140148"/>
                </a:cubicBezTo>
                <a:close/>
                <a:moveTo>
                  <a:pt x="136768" y="123082"/>
                </a:moveTo>
                <a:cubicBezTo>
                  <a:pt x="72114" y="123082"/>
                  <a:pt x="19894" y="175298"/>
                  <a:pt x="19894" y="239947"/>
                </a:cubicBezTo>
                <a:lnTo>
                  <a:pt x="19894" y="263569"/>
                </a:lnTo>
                <a:cubicBezTo>
                  <a:pt x="19894" y="328218"/>
                  <a:pt x="72114" y="380434"/>
                  <a:pt x="136768" y="380434"/>
                </a:cubicBezTo>
                <a:lnTo>
                  <a:pt x="300888" y="380434"/>
                </a:lnTo>
                <a:lnTo>
                  <a:pt x="300888" y="123082"/>
                </a:lnTo>
                <a:close/>
                <a:moveTo>
                  <a:pt x="493606" y="70865"/>
                </a:moveTo>
                <a:lnTo>
                  <a:pt x="476200" y="82054"/>
                </a:lnTo>
                <a:cubicBezTo>
                  <a:pt x="440142" y="100703"/>
                  <a:pt x="401600" y="113136"/>
                  <a:pt x="361812" y="118109"/>
                </a:cubicBezTo>
                <a:lnTo>
                  <a:pt x="320782" y="121838"/>
                </a:lnTo>
                <a:lnTo>
                  <a:pt x="320782" y="381677"/>
                </a:lnTo>
                <a:lnTo>
                  <a:pt x="361812" y="385407"/>
                </a:lnTo>
                <a:cubicBezTo>
                  <a:pt x="401600" y="389137"/>
                  <a:pt x="440142" y="402813"/>
                  <a:pt x="476200" y="421461"/>
                </a:cubicBezTo>
                <a:lnTo>
                  <a:pt x="493606" y="431407"/>
                </a:lnTo>
                <a:close/>
                <a:moveTo>
                  <a:pt x="791310" y="48539"/>
                </a:moveTo>
                <a:cubicBezTo>
                  <a:pt x="794994" y="44872"/>
                  <a:pt x="802362" y="46094"/>
                  <a:pt x="804818" y="50983"/>
                </a:cubicBezTo>
                <a:cubicBezTo>
                  <a:pt x="808502" y="55872"/>
                  <a:pt x="807274" y="61984"/>
                  <a:pt x="802362" y="65651"/>
                </a:cubicBezTo>
                <a:lnTo>
                  <a:pt x="737278" y="109653"/>
                </a:lnTo>
                <a:cubicBezTo>
                  <a:pt x="736050" y="110875"/>
                  <a:pt x="733594" y="110875"/>
                  <a:pt x="731138" y="110875"/>
                </a:cubicBezTo>
                <a:cubicBezTo>
                  <a:pt x="728682" y="110875"/>
                  <a:pt x="724998" y="109653"/>
                  <a:pt x="722542" y="107208"/>
                </a:cubicBezTo>
                <a:cubicBezTo>
                  <a:pt x="720086" y="102319"/>
                  <a:pt x="721314" y="96208"/>
                  <a:pt x="724998" y="92541"/>
                </a:cubicBezTo>
                <a:close/>
                <a:moveTo>
                  <a:pt x="534636" y="21135"/>
                </a:moveTo>
                <a:cubicBezTo>
                  <a:pt x="523446" y="21135"/>
                  <a:pt x="514744" y="29838"/>
                  <a:pt x="514744" y="39784"/>
                </a:cubicBezTo>
                <a:lnTo>
                  <a:pt x="514744" y="467462"/>
                </a:lnTo>
                <a:lnTo>
                  <a:pt x="514744" y="476164"/>
                </a:lnTo>
                <a:cubicBezTo>
                  <a:pt x="514744" y="486110"/>
                  <a:pt x="523446" y="494813"/>
                  <a:pt x="534636" y="494813"/>
                </a:cubicBezTo>
                <a:cubicBezTo>
                  <a:pt x="545826" y="494813"/>
                  <a:pt x="555774" y="486110"/>
                  <a:pt x="555774" y="476164"/>
                </a:cubicBezTo>
                <a:lnTo>
                  <a:pt x="555774" y="39784"/>
                </a:lnTo>
                <a:cubicBezTo>
                  <a:pt x="555774" y="29838"/>
                  <a:pt x="545826" y="21135"/>
                  <a:pt x="534636" y="21135"/>
                </a:cubicBezTo>
                <a:close/>
                <a:moveTo>
                  <a:pt x="534636" y="0"/>
                </a:moveTo>
                <a:cubicBezTo>
                  <a:pt x="557016" y="0"/>
                  <a:pt x="575666" y="17405"/>
                  <a:pt x="575666" y="39784"/>
                </a:cubicBezTo>
                <a:lnTo>
                  <a:pt x="575666" y="154163"/>
                </a:lnTo>
                <a:cubicBezTo>
                  <a:pt x="610480" y="175298"/>
                  <a:pt x="631616" y="211352"/>
                  <a:pt x="631616" y="252380"/>
                </a:cubicBezTo>
                <a:cubicBezTo>
                  <a:pt x="631616" y="290920"/>
                  <a:pt x="610480" y="328218"/>
                  <a:pt x="575666" y="348110"/>
                </a:cubicBezTo>
                <a:lnTo>
                  <a:pt x="575666" y="476164"/>
                </a:lnTo>
                <a:cubicBezTo>
                  <a:pt x="575666" y="498543"/>
                  <a:pt x="557016" y="515948"/>
                  <a:pt x="534636" y="515948"/>
                </a:cubicBezTo>
                <a:cubicBezTo>
                  <a:pt x="512256" y="515948"/>
                  <a:pt x="493606" y="498543"/>
                  <a:pt x="493606" y="476164"/>
                </a:cubicBezTo>
                <a:lnTo>
                  <a:pt x="493606" y="455029"/>
                </a:lnTo>
                <a:lnTo>
                  <a:pt x="466252" y="440110"/>
                </a:lnTo>
                <a:cubicBezTo>
                  <a:pt x="432682" y="421461"/>
                  <a:pt x="396626" y="410272"/>
                  <a:pt x="359326" y="406542"/>
                </a:cubicBezTo>
                <a:lnTo>
                  <a:pt x="310836" y="400326"/>
                </a:lnTo>
                <a:lnTo>
                  <a:pt x="298402" y="400326"/>
                </a:lnTo>
                <a:lnTo>
                  <a:pt x="298402" y="406542"/>
                </a:lnTo>
                <a:cubicBezTo>
                  <a:pt x="298402" y="437624"/>
                  <a:pt x="276022" y="463732"/>
                  <a:pt x="246182" y="468705"/>
                </a:cubicBezTo>
                <a:lnTo>
                  <a:pt x="268562" y="569408"/>
                </a:lnTo>
                <a:cubicBezTo>
                  <a:pt x="271048" y="579354"/>
                  <a:pt x="268562" y="589300"/>
                  <a:pt x="262346" y="596759"/>
                </a:cubicBezTo>
                <a:cubicBezTo>
                  <a:pt x="256128" y="605462"/>
                  <a:pt x="246182" y="609192"/>
                  <a:pt x="236236" y="609192"/>
                </a:cubicBezTo>
                <a:lnTo>
                  <a:pt x="166608" y="609192"/>
                </a:lnTo>
                <a:cubicBezTo>
                  <a:pt x="150444" y="609192"/>
                  <a:pt x="138012" y="599246"/>
                  <a:pt x="134282" y="584327"/>
                </a:cubicBezTo>
                <a:lnTo>
                  <a:pt x="92008" y="392867"/>
                </a:lnTo>
                <a:cubicBezTo>
                  <a:pt x="38544" y="374218"/>
                  <a:pt x="0" y="323245"/>
                  <a:pt x="0" y="263569"/>
                </a:cubicBezTo>
                <a:lnTo>
                  <a:pt x="0" y="239947"/>
                </a:lnTo>
                <a:cubicBezTo>
                  <a:pt x="0" y="164109"/>
                  <a:pt x="60924" y="101946"/>
                  <a:pt x="136768" y="101946"/>
                </a:cubicBezTo>
                <a:lnTo>
                  <a:pt x="310836" y="101946"/>
                </a:lnTo>
                <a:lnTo>
                  <a:pt x="359326" y="96973"/>
                </a:lnTo>
                <a:cubicBezTo>
                  <a:pt x="396626" y="93244"/>
                  <a:pt x="432682" y="82054"/>
                  <a:pt x="466252" y="62162"/>
                </a:cubicBezTo>
                <a:lnTo>
                  <a:pt x="493606" y="48487"/>
                </a:lnTo>
                <a:lnTo>
                  <a:pt x="493606" y="39784"/>
                </a:lnTo>
                <a:cubicBezTo>
                  <a:pt x="493606" y="17405"/>
                  <a:pt x="512256" y="0"/>
                  <a:pt x="534636" y="0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45000" tIns="22500" rIns="45000" bIns="22500" anchor="ctr" anchorCtr="1" compatLnSpc="0">
            <a:noAutofit/>
          </a:bodyPr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4640BB-72FD-2145-8613-983BBCA125D0}"/>
              </a:ext>
            </a:extLst>
          </p:cNvPr>
          <p:cNvSpPr txBox="1"/>
          <p:nvPr/>
        </p:nvSpPr>
        <p:spPr>
          <a:xfrm>
            <a:off x="3245005" y="1651006"/>
            <a:ext cx="4544767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pt" sz="1400" dirty="0">
                <a:solidFill>
                  <a:schemeClr val="bg1"/>
                </a:solidFill>
              </a:rPr>
              <a:t>Uma abordagem de governança fiscal que considera e aborda </a:t>
            </a:r>
            <a:r>
              <a:rPr lang="pt" sz="1400" b="1" dirty="0">
                <a:solidFill>
                  <a:schemeClr val="bg1"/>
                </a:solidFill>
              </a:rPr>
              <a:t>a igualdade de género na concepção, alocação e monitoramento de orçamentos governamentais e gastos públicos </a:t>
            </a:r>
            <a:r>
              <a:rPr lang="pt" sz="1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0D3C4C-DE6F-CF48-A518-EEA5787EC726}"/>
              </a:ext>
            </a:extLst>
          </p:cNvPr>
          <p:cNvSpPr txBox="1"/>
          <p:nvPr/>
        </p:nvSpPr>
        <p:spPr>
          <a:xfrm>
            <a:off x="3697229" y="2746703"/>
            <a:ext cx="469125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pt" sz="1600" dirty="0"/>
              <a:t>Uma aplicação da </a:t>
            </a:r>
            <a:r>
              <a:rPr lang="pt" sz="1600" b="1" dirty="0"/>
              <a:t>integração da perspectiva de género nas finanças públicas </a:t>
            </a:r>
            <a:r>
              <a:rPr lang="pt" sz="1600" dirty="0"/>
              <a:t>com foco no orçamento (despesas e receitas).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5924C4-B551-3A4D-B6B9-C5FFCFE66FF3}"/>
              </a:ext>
            </a:extLst>
          </p:cNvPr>
          <p:cNvSpPr txBox="1"/>
          <p:nvPr/>
        </p:nvSpPr>
        <p:spPr>
          <a:xfrm>
            <a:off x="4295208" y="3903959"/>
            <a:ext cx="454963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" sz="1600" dirty="0"/>
              <a:t>Integrar uma </a:t>
            </a:r>
            <a:r>
              <a:rPr lang="pt" sz="1600" b="1" dirty="0"/>
              <a:t>perspectiva de género em cada etapa do ciclo orçamentário </a:t>
            </a:r>
            <a:r>
              <a:rPr lang="pt" sz="1600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2C7CB7-3FDE-4D4E-B5F3-4A4AED1E3B72}"/>
              </a:ext>
            </a:extLst>
          </p:cNvPr>
          <p:cNvSpPr txBox="1"/>
          <p:nvPr/>
        </p:nvSpPr>
        <p:spPr>
          <a:xfrm>
            <a:off x="4827789" y="4912766"/>
            <a:ext cx="478134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" b="1" i="1" dirty="0"/>
              <a:t>“O orçamento sensível ao género é um bom orçamento”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FC58F-CCB6-781C-B567-3CF084C941C6}"/>
              </a:ext>
            </a:extLst>
          </p:cNvPr>
          <p:cNvSpPr txBox="1">
            <a:spLocks/>
          </p:cNvSpPr>
          <p:nvPr/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" dirty="0"/>
              <a:t>Definindo a OSG?</a:t>
            </a:r>
          </a:p>
        </p:txBody>
      </p:sp>
    </p:spTree>
    <p:extLst>
      <p:ext uri="{BB962C8B-B14F-4D97-AF65-F5344CB8AC3E}">
        <p14:creationId xmlns:p14="http://schemas.microsoft.com/office/powerpoint/2010/main" val="1164510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2C0121-12D3-4BD4-CA9C-8D8F98D19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pt" sz="4000" dirty="0"/>
              <a:t>O que o GRB considera?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7B0AB-579E-99BB-889C-7DD7AE2C2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691" y="1698549"/>
            <a:ext cx="5334197" cy="3769835"/>
          </a:xfrm>
        </p:spPr>
        <p:txBody>
          <a:bodyPr anchor="ctr">
            <a:normAutofit lnSpcReduction="10000"/>
          </a:bodyPr>
          <a:lstStyle/>
          <a:p>
            <a:pPr lvl="0" algn="just"/>
            <a:r>
              <a:rPr lang="pt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Receitas e despesas orçamentais;</a:t>
            </a:r>
          </a:p>
          <a:p>
            <a:pPr lvl="0" algn="just"/>
            <a:r>
              <a:rPr lang="pt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Necessidades reais de mulheres e homens; </a:t>
            </a:r>
            <a:endParaRPr lang="en-AU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algn="just"/>
            <a:r>
              <a:rPr lang="pt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Fossos de género: em políticas, planos, orçamentos;</a:t>
            </a:r>
          </a:p>
          <a:p>
            <a:pPr lvl="0" algn="just"/>
            <a:r>
              <a:rPr lang="pt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Quadros de políticas, necessidades de reforço de capacidades e monitorização;</a:t>
            </a:r>
            <a:endParaRPr lang="en-AU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algn="just"/>
            <a:r>
              <a:rPr lang="pt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Impacto das políticas orçamentais existentes na igualdade de género </a:t>
            </a:r>
            <a:endParaRPr lang="en-AU" sz="2400" dirty="0"/>
          </a:p>
          <a:p>
            <a:pPr lvl="1" algn="just"/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79F5B5-B64B-9F62-7AB5-6575CEC413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" b="23976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D4F2EB5-7BC4-4713-F9EC-2365DBBD266D}"/>
              </a:ext>
            </a:extLst>
          </p:cNvPr>
          <p:cNvSpPr txBox="1">
            <a:spLocks/>
          </p:cNvSpPr>
          <p:nvPr/>
        </p:nvSpPr>
        <p:spPr>
          <a:xfrm>
            <a:off x="430696" y="248478"/>
            <a:ext cx="6080940" cy="10815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pt-PT">
                <a:solidFill>
                  <a:schemeClr val="tx1">
                    <a:lumMod val="75000"/>
                  </a:schemeClr>
                </a:solidFill>
              </a:rPr>
              <a:t>A implementação da OSG considera?</a:t>
            </a:r>
          </a:p>
        </p:txBody>
      </p:sp>
    </p:spTree>
    <p:extLst>
      <p:ext uri="{BB962C8B-B14F-4D97-AF65-F5344CB8AC3E}">
        <p14:creationId xmlns:p14="http://schemas.microsoft.com/office/powerpoint/2010/main" val="1960425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72">
            <a:extLst>
              <a:ext uri="{FF2B5EF4-FFF2-40B4-BE49-F238E27FC236}">
                <a16:creationId xmlns:a16="http://schemas.microsoft.com/office/drawing/2014/main" id="{5C36E734-01F2-1247-B586-83405E46E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5815" y="2039260"/>
            <a:ext cx="2109330" cy="2988217"/>
          </a:xfrm>
          <a:custGeom>
            <a:avLst/>
            <a:gdLst>
              <a:gd name="T0" fmla="*/ 1694 w 3388"/>
              <a:gd name="T1" fmla="*/ 2984 h 4796"/>
              <a:gd name="T2" fmla="*/ 1694 w 3388"/>
              <a:gd name="T3" fmla="*/ 2984 h 4796"/>
              <a:gd name="T4" fmla="*/ 402 w 3388"/>
              <a:gd name="T5" fmla="*/ 1693 h 4796"/>
              <a:gd name="T6" fmla="*/ 402 w 3388"/>
              <a:gd name="T7" fmla="*/ 1693 h 4796"/>
              <a:gd name="T8" fmla="*/ 1694 w 3388"/>
              <a:gd name="T9" fmla="*/ 402 h 4796"/>
              <a:gd name="T10" fmla="*/ 1694 w 3388"/>
              <a:gd name="T11" fmla="*/ 402 h 4796"/>
              <a:gd name="T12" fmla="*/ 2986 w 3388"/>
              <a:gd name="T13" fmla="*/ 1693 h 4796"/>
              <a:gd name="T14" fmla="*/ 2986 w 3388"/>
              <a:gd name="T15" fmla="*/ 1693 h 4796"/>
              <a:gd name="T16" fmla="*/ 1694 w 3388"/>
              <a:gd name="T17" fmla="*/ 2984 h 4796"/>
              <a:gd name="T18" fmla="*/ 3387 w 3388"/>
              <a:gd name="T19" fmla="*/ 1693 h 4796"/>
              <a:gd name="T20" fmla="*/ 3387 w 3388"/>
              <a:gd name="T21" fmla="*/ 1693 h 4796"/>
              <a:gd name="T22" fmla="*/ 1694 w 3388"/>
              <a:gd name="T23" fmla="*/ 0 h 4796"/>
              <a:gd name="T24" fmla="*/ 1694 w 3388"/>
              <a:gd name="T25" fmla="*/ 0 h 4796"/>
              <a:gd name="T26" fmla="*/ 0 w 3388"/>
              <a:gd name="T27" fmla="*/ 1693 h 4796"/>
              <a:gd name="T28" fmla="*/ 0 w 3388"/>
              <a:gd name="T29" fmla="*/ 1693 h 4796"/>
              <a:gd name="T30" fmla="*/ 1493 w 3388"/>
              <a:gd name="T31" fmla="*/ 3374 h 4796"/>
              <a:gd name="T32" fmla="*/ 1493 w 3388"/>
              <a:gd name="T33" fmla="*/ 3789 h 4796"/>
              <a:gd name="T34" fmla="*/ 978 w 3388"/>
              <a:gd name="T35" fmla="*/ 3789 h 4796"/>
              <a:gd name="T36" fmla="*/ 978 w 3388"/>
              <a:gd name="T37" fmla="*/ 4192 h 4796"/>
              <a:gd name="T38" fmla="*/ 1493 w 3388"/>
              <a:gd name="T39" fmla="*/ 4192 h 4796"/>
              <a:gd name="T40" fmla="*/ 1493 w 3388"/>
              <a:gd name="T41" fmla="*/ 4795 h 4796"/>
              <a:gd name="T42" fmla="*/ 1895 w 3388"/>
              <a:gd name="T43" fmla="*/ 4795 h 4796"/>
              <a:gd name="T44" fmla="*/ 1895 w 3388"/>
              <a:gd name="T45" fmla="*/ 4192 h 4796"/>
              <a:gd name="T46" fmla="*/ 2410 w 3388"/>
              <a:gd name="T47" fmla="*/ 4192 h 4796"/>
              <a:gd name="T48" fmla="*/ 2410 w 3388"/>
              <a:gd name="T49" fmla="*/ 3789 h 4796"/>
              <a:gd name="T50" fmla="*/ 1895 w 3388"/>
              <a:gd name="T51" fmla="*/ 3789 h 4796"/>
              <a:gd name="T52" fmla="*/ 1895 w 3388"/>
              <a:gd name="T53" fmla="*/ 3374 h 4796"/>
              <a:gd name="T54" fmla="*/ 1895 w 3388"/>
              <a:gd name="T55" fmla="*/ 3374 h 4796"/>
              <a:gd name="T56" fmla="*/ 3387 w 3388"/>
              <a:gd name="T57" fmla="*/ 1693 h 4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88" h="4796">
                <a:moveTo>
                  <a:pt x="1694" y="2984"/>
                </a:moveTo>
                <a:lnTo>
                  <a:pt x="1694" y="2984"/>
                </a:lnTo>
                <a:cubicBezTo>
                  <a:pt x="982" y="2984"/>
                  <a:pt x="402" y="2405"/>
                  <a:pt x="402" y="1693"/>
                </a:cubicBezTo>
                <a:lnTo>
                  <a:pt x="402" y="1693"/>
                </a:lnTo>
                <a:cubicBezTo>
                  <a:pt x="402" y="981"/>
                  <a:pt x="982" y="402"/>
                  <a:pt x="1694" y="402"/>
                </a:cubicBezTo>
                <a:lnTo>
                  <a:pt x="1694" y="402"/>
                </a:lnTo>
                <a:cubicBezTo>
                  <a:pt x="2406" y="402"/>
                  <a:pt x="2986" y="981"/>
                  <a:pt x="2986" y="1693"/>
                </a:cubicBezTo>
                <a:lnTo>
                  <a:pt x="2986" y="1693"/>
                </a:lnTo>
                <a:cubicBezTo>
                  <a:pt x="2986" y="2405"/>
                  <a:pt x="2406" y="2984"/>
                  <a:pt x="1694" y="2984"/>
                </a:cubicBezTo>
                <a:close/>
                <a:moveTo>
                  <a:pt x="3387" y="1693"/>
                </a:moveTo>
                <a:lnTo>
                  <a:pt x="3387" y="1693"/>
                </a:lnTo>
                <a:cubicBezTo>
                  <a:pt x="3387" y="760"/>
                  <a:pt x="2628" y="0"/>
                  <a:pt x="1694" y="0"/>
                </a:cubicBezTo>
                <a:lnTo>
                  <a:pt x="1694" y="0"/>
                </a:lnTo>
                <a:cubicBezTo>
                  <a:pt x="760" y="0"/>
                  <a:pt x="0" y="760"/>
                  <a:pt x="0" y="1693"/>
                </a:cubicBezTo>
                <a:lnTo>
                  <a:pt x="0" y="1693"/>
                </a:lnTo>
                <a:cubicBezTo>
                  <a:pt x="0" y="2558"/>
                  <a:pt x="654" y="3274"/>
                  <a:pt x="1493" y="3374"/>
                </a:cubicBezTo>
                <a:lnTo>
                  <a:pt x="1493" y="3789"/>
                </a:lnTo>
                <a:lnTo>
                  <a:pt x="978" y="3789"/>
                </a:lnTo>
                <a:lnTo>
                  <a:pt x="978" y="4192"/>
                </a:lnTo>
                <a:lnTo>
                  <a:pt x="1493" y="4192"/>
                </a:lnTo>
                <a:lnTo>
                  <a:pt x="1493" y="4795"/>
                </a:lnTo>
                <a:lnTo>
                  <a:pt x="1895" y="4795"/>
                </a:lnTo>
                <a:lnTo>
                  <a:pt x="1895" y="4192"/>
                </a:lnTo>
                <a:lnTo>
                  <a:pt x="2410" y="4192"/>
                </a:lnTo>
                <a:lnTo>
                  <a:pt x="2410" y="3789"/>
                </a:lnTo>
                <a:lnTo>
                  <a:pt x="1895" y="3789"/>
                </a:lnTo>
                <a:lnTo>
                  <a:pt x="1895" y="3374"/>
                </a:lnTo>
                <a:lnTo>
                  <a:pt x="1895" y="3374"/>
                </a:lnTo>
                <a:cubicBezTo>
                  <a:pt x="2734" y="3274"/>
                  <a:pt x="3387" y="2558"/>
                  <a:pt x="3387" y="16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B9EFFFFC-9318-AF42-ABF5-7CCFE01F4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7132" y="2514409"/>
            <a:ext cx="648285" cy="1139185"/>
          </a:xfrm>
          <a:custGeom>
            <a:avLst/>
            <a:gdLst>
              <a:gd name="connsiteX0" fmla="*/ 421757 w 1296569"/>
              <a:gd name="connsiteY0" fmla="*/ 517597 h 2278369"/>
              <a:gd name="connsiteX1" fmla="*/ 426734 w 1296569"/>
              <a:gd name="connsiteY1" fmla="*/ 517597 h 2278369"/>
              <a:gd name="connsiteX2" fmla="*/ 623317 w 1296569"/>
              <a:gd name="connsiteY2" fmla="*/ 517597 h 2278369"/>
              <a:gd name="connsiteX3" fmla="*/ 673085 w 1296569"/>
              <a:gd name="connsiteY3" fmla="*/ 517597 h 2278369"/>
              <a:gd name="connsiteX4" fmla="*/ 877133 w 1296569"/>
              <a:gd name="connsiteY4" fmla="*/ 517597 h 2278369"/>
              <a:gd name="connsiteX5" fmla="*/ 878377 w 1296569"/>
              <a:gd name="connsiteY5" fmla="*/ 517597 h 2278369"/>
              <a:gd name="connsiteX6" fmla="*/ 959250 w 1296569"/>
              <a:gd name="connsiteY6" fmla="*/ 563736 h 2278369"/>
              <a:gd name="connsiteX7" fmla="*/ 1283986 w 1296569"/>
              <a:gd name="connsiteY7" fmla="*/ 1141100 h 2278369"/>
              <a:gd name="connsiteX8" fmla="*/ 1250392 w 1296569"/>
              <a:gd name="connsiteY8" fmla="*/ 1265801 h 2278369"/>
              <a:gd name="connsiteX9" fmla="*/ 1125973 w 1296569"/>
              <a:gd name="connsiteY9" fmla="*/ 1230884 h 2278369"/>
              <a:gd name="connsiteX10" fmla="*/ 992844 w 1296569"/>
              <a:gd name="connsiteY10" fmla="*/ 993953 h 2278369"/>
              <a:gd name="connsiteX11" fmla="*/ 1088647 w 1296569"/>
              <a:gd name="connsiteY11" fmla="*/ 1609974 h 2278369"/>
              <a:gd name="connsiteX12" fmla="*/ 885842 w 1296569"/>
              <a:gd name="connsiteY12" fmla="*/ 1609974 h 2278369"/>
              <a:gd name="connsiteX13" fmla="*/ 885842 w 1296569"/>
              <a:gd name="connsiteY13" fmla="*/ 1924220 h 2278369"/>
              <a:gd name="connsiteX14" fmla="*/ 885842 w 1296569"/>
              <a:gd name="connsiteY14" fmla="*/ 2197314 h 2278369"/>
              <a:gd name="connsiteX15" fmla="*/ 804970 w 1296569"/>
              <a:gd name="connsiteY15" fmla="*/ 2278369 h 2278369"/>
              <a:gd name="connsiteX16" fmla="*/ 785062 w 1296569"/>
              <a:gd name="connsiteY16" fmla="*/ 2278369 h 2278369"/>
              <a:gd name="connsiteX17" fmla="*/ 704190 w 1296569"/>
              <a:gd name="connsiteY17" fmla="*/ 2197314 h 2278369"/>
              <a:gd name="connsiteX18" fmla="*/ 704190 w 1296569"/>
              <a:gd name="connsiteY18" fmla="*/ 1924220 h 2278369"/>
              <a:gd name="connsiteX19" fmla="*/ 704190 w 1296569"/>
              <a:gd name="connsiteY19" fmla="*/ 1609974 h 2278369"/>
              <a:gd name="connsiteX20" fmla="*/ 673085 w 1296569"/>
              <a:gd name="connsiteY20" fmla="*/ 1609974 h 2278369"/>
              <a:gd name="connsiteX21" fmla="*/ 623317 w 1296569"/>
              <a:gd name="connsiteY21" fmla="*/ 1609974 h 2278369"/>
              <a:gd name="connsiteX22" fmla="*/ 592212 w 1296569"/>
              <a:gd name="connsiteY22" fmla="*/ 1609974 h 2278369"/>
              <a:gd name="connsiteX23" fmla="*/ 592212 w 1296569"/>
              <a:gd name="connsiteY23" fmla="*/ 1924220 h 2278369"/>
              <a:gd name="connsiteX24" fmla="*/ 592212 w 1296569"/>
              <a:gd name="connsiteY24" fmla="*/ 2197314 h 2278369"/>
              <a:gd name="connsiteX25" fmla="*/ 510095 w 1296569"/>
              <a:gd name="connsiteY25" fmla="*/ 2278369 h 2278369"/>
              <a:gd name="connsiteX26" fmla="*/ 492676 w 1296569"/>
              <a:gd name="connsiteY26" fmla="*/ 2278369 h 2278369"/>
              <a:gd name="connsiteX27" fmla="*/ 410559 w 1296569"/>
              <a:gd name="connsiteY27" fmla="*/ 2197314 h 2278369"/>
              <a:gd name="connsiteX28" fmla="*/ 410559 w 1296569"/>
              <a:gd name="connsiteY28" fmla="*/ 1924220 h 2278369"/>
              <a:gd name="connsiteX29" fmla="*/ 410559 w 1296569"/>
              <a:gd name="connsiteY29" fmla="*/ 1609974 h 2278369"/>
              <a:gd name="connsiteX30" fmla="*/ 207755 w 1296569"/>
              <a:gd name="connsiteY30" fmla="*/ 1609974 h 2278369"/>
              <a:gd name="connsiteX31" fmla="*/ 303558 w 1296569"/>
              <a:gd name="connsiteY31" fmla="*/ 993953 h 2278369"/>
              <a:gd name="connsiteX32" fmla="*/ 169185 w 1296569"/>
              <a:gd name="connsiteY32" fmla="*/ 1230884 h 2278369"/>
              <a:gd name="connsiteX33" fmla="*/ 46009 w 1296569"/>
              <a:gd name="connsiteY33" fmla="*/ 1265801 h 2278369"/>
              <a:gd name="connsiteX34" fmla="*/ 11172 w 1296569"/>
              <a:gd name="connsiteY34" fmla="*/ 1141100 h 2278369"/>
              <a:gd name="connsiteX35" fmla="*/ 335907 w 1296569"/>
              <a:gd name="connsiteY35" fmla="*/ 563736 h 2278369"/>
              <a:gd name="connsiteX36" fmla="*/ 421757 w 1296569"/>
              <a:gd name="connsiteY36" fmla="*/ 517597 h 2278369"/>
              <a:gd name="connsiteX37" fmla="*/ 646071 w 1296569"/>
              <a:gd name="connsiteY37" fmla="*/ 0 h 2278369"/>
              <a:gd name="connsiteX38" fmla="*/ 865166 w 1296569"/>
              <a:gd name="connsiteY38" fmla="*/ 219095 h 2278369"/>
              <a:gd name="connsiteX39" fmla="*/ 646071 w 1296569"/>
              <a:gd name="connsiteY39" fmla="*/ 438191 h 2278369"/>
              <a:gd name="connsiteX40" fmla="*/ 426975 w 1296569"/>
              <a:gd name="connsiteY40" fmla="*/ 219095 h 2278369"/>
              <a:gd name="connsiteX41" fmla="*/ 646071 w 1296569"/>
              <a:gd name="connsiteY41" fmla="*/ 0 h 2278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96569" h="2278369">
                <a:moveTo>
                  <a:pt x="421757" y="517597"/>
                </a:moveTo>
                <a:cubicBezTo>
                  <a:pt x="423001" y="517597"/>
                  <a:pt x="424245" y="517597"/>
                  <a:pt x="426734" y="517597"/>
                </a:cubicBezTo>
                <a:lnTo>
                  <a:pt x="623317" y="517597"/>
                </a:lnTo>
                <a:lnTo>
                  <a:pt x="673085" y="517597"/>
                </a:lnTo>
                <a:lnTo>
                  <a:pt x="877133" y="517597"/>
                </a:lnTo>
                <a:cubicBezTo>
                  <a:pt x="877133" y="517597"/>
                  <a:pt x="877133" y="517597"/>
                  <a:pt x="878377" y="517597"/>
                </a:cubicBezTo>
                <a:cubicBezTo>
                  <a:pt x="910726" y="516350"/>
                  <a:pt x="943076" y="533808"/>
                  <a:pt x="959250" y="563736"/>
                </a:cubicBezTo>
                <a:lnTo>
                  <a:pt x="1283986" y="1141100"/>
                </a:lnTo>
                <a:cubicBezTo>
                  <a:pt x="1310114" y="1184745"/>
                  <a:pt x="1293939" y="1240861"/>
                  <a:pt x="1250392" y="1265801"/>
                </a:cubicBezTo>
                <a:cubicBezTo>
                  <a:pt x="1206845" y="1289494"/>
                  <a:pt x="1152101" y="1274530"/>
                  <a:pt x="1125973" y="1230884"/>
                </a:cubicBezTo>
                <a:lnTo>
                  <a:pt x="992844" y="993953"/>
                </a:lnTo>
                <a:lnTo>
                  <a:pt x="1088647" y="1609974"/>
                </a:lnTo>
                <a:lnTo>
                  <a:pt x="885842" y="1609974"/>
                </a:lnTo>
                <a:lnTo>
                  <a:pt x="885842" y="1924220"/>
                </a:lnTo>
                <a:lnTo>
                  <a:pt x="885842" y="2197314"/>
                </a:lnTo>
                <a:cubicBezTo>
                  <a:pt x="885842" y="2240959"/>
                  <a:pt x="849761" y="2278369"/>
                  <a:pt x="804970" y="2278369"/>
                </a:cubicBezTo>
                <a:lnTo>
                  <a:pt x="785062" y="2278369"/>
                </a:lnTo>
                <a:cubicBezTo>
                  <a:pt x="740271" y="2278369"/>
                  <a:pt x="704190" y="2240959"/>
                  <a:pt x="704190" y="2197314"/>
                </a:cubicBezTo>
                <a:lnTo>
                  <a:pt x="704190" y="1924220"/>
                </a:lnTo>
                <a:lnTo>
                  <a:pt x="704190" y="1609974"/>
                </a:lnTo>
                <a:lnTo>
                  <a:pt x="673085" y="1609974"/>
                </a:lnTo>
                <a:lnTo>
                  <a:pt x="623317" y="1609974"/>
                </a:lnTo>
                <a:lnTo>
                  <a:pt x="592212" y="1609974"/>
                </a:lnTo>
                <a:lnTo>
                  <a:pt x="592212" y="1924220"/>
                </a:lnTo>
                <a:lnTo>
                  <a:pt x="592212" y="2197314"/>
                </a:lnTo>
                <a:cubicBezTo>
                  <a:pt x="592212" y="2240959"/>
                  <a:pt x="554886" y="2278369"/>
                  <a:pt x="510095" y="2278369"/>
                </a:cubicBezTo>
                <a:lnTo>
                  <a:pt x="492676" y="2278369"/>
                </a:lnTo>
                <a:cubicBezTo>
                  <a:pt x="447885" y="2278369"/>
                  <a:pt x="410559" y="2240959"/>
                  <a:pt x="410559" y="2197314"/>
                </a:cubicBezTo>
                <a:lnTo>
                  <a:pt x="410559" y="1924220"/>
                </a:lnTo>
                <a:lnTo>
                  <a:pt x="410559" y="1609974"/>
                </a:lnTo>
                <a:lnTo>
                  <a:pt x="207755" y="1609974"/>
                </a:lnTo>
                <a:lnTo>
                  <a:pt x="303558" y="993953"/>
                </a:lnTo>
                <a:lnTo>
                  <a:pt x="169185" y="1230884"/>
                </a:lnTo>
                <a:cubicBezTo>
                  <a:pt x="145545" y="1274530"/>
                  <a:pt x="89556" y="1289494"/>
                  <a:pt x="46009" y="1265801"/>
                </a:cubicBezTo>
                <a:cubicBezTo>
                  <a:pt x="2462" y="1240861"/>
                  <a:pt x="-12468" y="1184745"/>
                  <a:pt x="11172" y="1141100"/>
                </a:cubicBezTo>
                <a:lnTo>
                  <a:pt x="335907" y="563736"/>
                </a:lnTo>
                <a:cubicBezTo>
                  <a:pt x="353326" y="532561"/>
                  <a:pt x="388164" y="516350"/>
                  <a:pt x="421757" y="517597"/>
                </a:cubicBezTo>
                <a:close/>
                <a:moveTo>
                  <a:pt x="646071" y="0"/>
                </a:moveTo>
                <a:cubicBezTo>
                  <a:pt x="767512" y="0"/>
                  <a:pt x="865166" y="97654"/>
                  <a:pt x="865166" y="219095"/>
                </a:cubicBezTo>
                <a:cubicBezTo>
                  <a:pt x="865166" y="340537"/>
                  <a:pt x="767512" y="438191"/>
                  <a:pt x="646071" y="438191"/>
                </a:cubicBezTo>
                <a:cubicBezTo>
                  <a:pt x="524629" y="438191"/>
                  <a:pt x="426975" y="340537"/>
                  <a:pt x="426975" y="219095"/>
                </a:cubicBezTo>
                <a:cubicBezTo>
                  <a:pt x="426975" y="97654"/>
                  <a:pt x="524629" y="0"/>
                  <a:pt x="6460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88EC8277-B48C-BB42-BA5E-84B83C6FD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5093" y="5335088"/>
            <a:ext cx="276777" cy="713472"/>
          </a:xfrm>
          <a:custGeom>
            <a:avLst/>
            <a:gdLst>
              <a:gd name="connsiteX0" fmla="*/ 48514 w 553553"/>
              <a:gd name="connsiteY0" fmla="*/ 296625 h 1426944"/>
              <a:gd name="connsiteX1" fmla="*/ 74636 w 553553"/>
              <a:gd name="connsiteY1" fmla="*/ 296625 h 1426944"/>
              <a:gd name="connsiteX2" fmla="*/ 95783 w 553553"/>
              <a:gd name="connsiteY2" fmla="*/ 296625 h 1426944"/>
              <a:gd name="connsiteX3" fmla="*/ 136833 w 553553"/>
              <a:gd name="connsiteY3" fmla="*/ 296625 h 1426944"/>
              <a:gd name="connsiteX4" fmla="*/ 192811 w 553553"/>
              <a:gd name="connsiteY4" fmla="*/ 296625 h 1426944"/>
              <a:gd name="connsiteX5" fmla="*/ 380645 w 553553"/>
              <a:gd name="connsiteY5" fmla="*/ 296625 h 1426944"/>
              <a:gd name="connsiteX6" fmla="*/ 415476 w 553553"/>
              <a:gd name="connsiteY6" fmla="*/ 296625 h 1426944"/>
              <a:gd name="connsiteX7" fmla="*/ 457770 w 553553"/>
              <a:gd name="connsiteY7" fmla="*/ 296625 h 1426944"/>
              <a:gd name="connsiteX8" fmla="*/ 498820 w 553553"/>
              <a:gd name="connsiteY8" fmla="*/ 296625 h 1426944"/>
              <a:gd name="connsiteX9" fmla="*/ 506283 w 553553"/>
              <a:gd name="connsiteY9" fmla="*/ 296625 h 1426944"/>
              <a:gd name="connsiteX10" fmla="*/ 553553 w 553553"/>
              <a:gd name="connsiteY10" fmla="*/ 354014 h 1426944"/>
              <a:gd name="connsiteX11" fmla="*/ 553553 w 553553"/>
              <a:gd name="connsiteY11" fmla="*/ 357757 h 1426944"/>
              <a:gd name="connsiteX12" fmla="*/ 553553 w 553553"/>
              <a:gd name="connsiteY12" fmla="*/ 713321 h 1426944"/>
              <a:gd name="connsiteX13" fmla="*/ 553553 w 553553"/>
              <a:gd name="connsiteY13" fmla="*/ 868023 h 1426944"/>
              <a:gd name="connsiteX14" fmla="*/ 506283 w 553553"/>
              <a:gd name="connsiteY14" fmla="*/ 925412 h 1426944"/>
              <a:gd name="connsiteX15" fmla="*/ 457770 w 553553"/>
              <a:gd name="connsiteY15" fmla="*/ 868023 h 1426944"/>
              <a:gd name="connsiteX16" fmla="*/ 457770 w 553553"/>
              <a:gd name="connsiteY16" fmla="*/ 713321 h 1426944"/>
              <a:gd name="connsiteX17" fmla="*/ 457770 w 553553"/>
              <a:gd name="connsiteY17" fmla="*/ 537410 h 1426944"/>
              <a:gd name="connsiteX18" fmla="*/ 440355 w 553553"/>
              <a:gd name="connsiteY18" fmla="*/ 514954 h 1426944"/>
              <a:gd name="connsiteX19" fmla="*/ 440355 w 553553"/>
              <a:gd name="connsiteY19" fmla="*/ 713321 h 1426944"/>
              <a:gd name="connsiteX20" fmla="*/ 440355 w 553553"/>
              <a:gd name="connsiteY20" fmla="*/ 866775 h 1426944"/>
              <a:gd name="connsiteX21" fmla="*/ 440355 w 553553"/>
              <a:gd name="connsiteY21" fmla="*/ 869270 h 1426944"/>
              <a:gd name="connsiteX22" fmla="*/ 440355 w 553553"/>
              <a:gd name="connsiteY22" fmla="*/ 871765 h 1426944"/>
              <a:gd name="connsiteX23" fmla="*/ 440355 w 553553"/>
              <a:gd name="connsiteY23" fmla="*/ 1070133 h 1426944"/>
              <a:gd name="connsiteX24" fmla="*/ 440355 w 553553"/>
              <a:gd name="connsiteY24" fmla="*/ 1206120 h 1426944"/>
              <a:gd name="connsiteX25" fmla="*/ 440355 w 553553"/>
              <a:gd name="connsiteY25" fmla="*/ 1353336 h 1426944"/>
              <a:gd name="connsiteX26" fmla="*/ 378158 w 553553"/>
              <a:gd name="connsiteY26" fmla="*/ 1426944 h 1426944"/>
              <a:gd name="connsiteX27" fmla="*/ 315961 w 553553"/>
              <a:gd name="connsiteY27" fmla="*/ 1353336 h 1426944"/>
              <a:gd name="connsiteX28" fmla="*/ 315961 w 553553"/>
              <a:gd name="connsiteY28" fmla="*/ 1206120 h 1426944"/>
              <a:gd name="connsiteX29" fmla="*/ 315961 w 553553"/>
              <a:gd name="connsiteY29" fmla="*/ 1070133 h 1426944"/>
              <a:gd name="connsiteX30" fmla="*/ 315961 w 553553"/>
              <a:gd name="connsiteY30" fmla="*/ 894222 h 1426944"/>
              <a:gd name="connsiteX31" fmla="*/ 236348 w 553553"/>
              <a:gd name="connsiteY31" fmla="*/ 894222 h 1426944"/>
              <a:gd name="connsiteX32" fmla="*/ 236348 w 553553"/>
              <a:gd name="connsiteY32" fmla="*/ 1070133 h 1426944"/>
              <a:gd name="connsiteX33" fmla="*/ 236348 w 553553"/>
              <a:gd name="connsiteY33" fmla="*/ 1206120 h 1426944"/>
              <a:gd name="connsiteX34" fmla="*/ 236348 w 553553"/>
              <a:gd name="connsiteY34" fmla="*/ 1353336 h 1426944"/>
              <a:gd name="connsiteX35" fmla="*/ 175395 w 553553"/>
              <a:gd name="connsiteY35" fmla="*/ 1426944 h 1426944"/>
              <a:gd name="connsiteX36" fmla="*/ 113198 w 553553"/>
              <a:gd name="connsiteY36" fmla="*/ 1353336 h 1426944"/>
              <a:gd name="connsiteX37" fmla="*/ 113198 w 553553"/>
              <a:gd name="connsiteY37" fmla="*/ 1206120 h 1426944"/>
              <a:gd name="connsiteX38" fmla="*/ 113198 w 553553"/>
              <a:gd name="connsiteY38" fmla="*/ 1070133 h 1426944"/>
              <a:gd name="connsiteX39" fmla="*/ 113198 w 553553"/>
              <a:gd name="connsiteY39" fmla="*/ 871765 h 1426944"/>
              <a:gd name="connsiteX40" fmla="*/ 113198 w 553553"/>
              <a:gd name="connsiteY40" fmla="*/ 869270 h 1426944"/>
              <a:gd name="connsiteX41" fmla="*/ 113198 w 553553"/>
              <a:gd name="connsiteY41" fmla="*/ 866775 h 1426944"/>
              <a:gd name="connsiteX42" fmla="*/ 113198 w 553553"/>
              <a:gd name="connsiteY42" fmla="*/ 713321 h 1426944"/>
              <a:gd name="connsiteX43" fmla="*/ 113198 w 553553"/>
              <a:gd name="connsiteY43" fmla="*/ 514954 h 1426944"/>
              <a:gd name="connsiteX44" fmla="*/ 95783 w 553553"/>
              <a:gd name="connsiteY44" fmla="*/ 534915 h 1426944"/>
              <a:gd name="connsiteX45" fmla="*/ 95783 w 553553"/>
              <a:gd name="connsiteY45" fmla="*/ 713321 h 1426944"/>
              <a:gd name="connsiteX46" fmla="*/ 95783 w 553553"/>
              <a:gd name="connsiteY46" fmla="*/ 868023 h 1426944"/>
              <a:gd name="connsiteX47" fmla="*/ 48514 w 553553"/>
              <a:gd name="connsiteY47" fmla="*/ 925412 h 1426944"/>
              <a:gd name="connsiteX48" fmla="*/ 0 w 553553"/>
              <a:gd name="connsiteY48" fmla="*/ 868023 h 1426944"/>
              <a:gd name="connsiteX49" fmla="*/ 0 w 553553"/>
              <a:gd name="connsiteY49" fmla="*/ 713321 h 1426944"/>
              <a:gd name="connsiteX50" fmla="*/ 0 w 553553"/>
              <a:gd name="connsiteY50" fmla="*/ 357757 h 1426944"/>
              <a:gd name="connsiteX51" fmla="*/ 0 w 553553"/>
              <a:gd name="connsiteY51" fmla="*/ 354014 h 1426944"/>
              <a:gd name="connsiteX52" fmla="*/ 48514 w 553553"/>
              <a:gd name="connsiteY52" fmla="*/ 296625 h 1426944"/>
              <a:gd name="connsiteX53" fmla="*/ 274652 w 553553"/>
              <a:gd name="connsiteY53" fmla="*/ 0 h 1426944"/>
              <a:gd name="connsiteX54" fmla="*/ 405241 w 553553"/>
              <a:gd name="connsiteY54" fmla="*/ 130590 h 1426944"/>
              <a:gd name="connsiteX55" fmla="*/ 274652 w 553553"/>
              <a:gd name="connsiteY55" fmla="*/ 262423 h 1426944"/>
              <a:gd name="connsiteX56" fmla="*/ 142818 w 553553"/>
              <a:gd name="connsiteY56" fmla="*/ 130590 h 1426944"/>
              <a:gd name="connsiteX57" fmla="*/ 274652 w 553553"/>
              <a:gd name="connsiteY57" fmla="*/ 0 h 142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53553" h="1426944">
                <a:moveTo>
                  <a:pt x="48514" y="296625"/>
                </a:moveTo>
                <a:lnTo>
                  <a:pt x="74636" y="296625"/>
                </a:lnTo>
                <a:lnTo>
                  <a:pt x="95783" y="296625"/>
                </a:lnTo>
                <a:lnTo>
                  <a:pt x="136833" y="296625"/>
                </a:lnTo>
                <a:lnTo>
                  <a:pt x="192811" y="296625"/>
                </a:lnTo>
                <a:lnTo>
                  <a:pt x="380645" y="296625"/>
                </a:lnTo>
                <a:lnTo>
                  <a:pt x="415476" y="296625"/>
                </a:lnTo>
                <a:lnTo>
                  <a:pt x="457770" y="296625"/>
                </a:lnTo>
                <a:lnTo>
                  <a:pt x="498820" y="296625"/>
                </a:lnTo>
                <a:lnTo>
                  <a:pt x="506283" y="296625"/>
                </a:lnTo>
                <a:cubicBezTo>
                  <a:pt x="532406" y="296625"/>
                  <a:pt x="553553" y="322824"/>
                  <a:pt x="553553" y="354014"/>
                </a:cubicBezTo>
                <a:lnTo>
                  <a:pt x="553553" y="357757"/>
                </a:lnTo>
                <a:lnTo>
                  <a:pt x="553553" y="713321"/>
                </a:lnTo>
                <a:lnTo>
                  <a:pt x="553553" y="868023"/>
                </a:lnTo>
                <a:cubicBezTo>
                  <a:pt x="553553" y="899212"/>
                  <a:pt x="532406" y="925412"/>
                  <a:pt x="506283" y="925412"/>
                </a:cubicBezTo>
                <a:cubicBezTo>
                  <a:pt x="480161" y="925412"/>
                  <a:pt x="457770" y="899212"/>
                  <a:pt x="457770" y="868023"/>
                </a:cubicBezTo>
                <a:lnTo>
                  <a:pt x="457770" y="713321"/>
                </a:lnTo>
                <a:lnTo>
                  <a:pt x="457770" y="537410"/>
                </a:lnTo>
                <a:cubicBezTo>
                  <a:pt x="457770" y="524935"/>
                  <a:pt x="449062" y="514954"/>
                  <a:pt x="440355" y="514954"/>
                </a:cubicBezTo>
                <a:lnTo>
                  <a:pt x="440355" y="713321"/>
                </a:lnTo>
                <a:lnTo>
                  <a:pt x="440355" y="866775"/>
                </a:lnTo>
                <a:cubicBezTo>
                  <a:pt x="440355" y="866775"/>
                  <a:pt x="440355" y="868023"/>
                  <a:pt x="440355" y="869270"/>
                </a:cubicBezTo>
                <a:cubicBezTo>
                  <a:pt x="440355" y="869270"/>
                  <a:pt x="440355" y="870518"/>
                  <a:pt x="440355" y="871765"/>
                </a:cubicBezTo>
                <a:lnTo>
                  <a:pt x="440355" y="1070133"/>
                </a:lnTo>
                <a:lnTo>
                  <a:pt x="440355" y="1206120"/>
                </a:lnTo>
                <a:lnTo>
                  <a:pt x="440355" y="1353336"/>
                </a:lnTo>
                <a:cubicBezTo>
                  <a:pt x="440355" y="1393259"/>
                  <a:pt x="411744" y="1426944"/>
                  <a:pt x="378158" y="1426944"/>
                </a:cubicBezTo>
                <a:cubicBezTo>
                  <a:pt x="343327" y="1426944"/>
                  <a:pt x="315961" y="1393259"/>
                  <a:pt x="315961" y="1353336"/>
                </a:cubicBezTo>
                <a:lnTo>
                  <a:pt x="315961" y="1206120"/>
                </a:lnTo>
                <a:lnTo>
                  <a:pt x="315961" y="1070133"/>
                </a:lnTo>
                <a:lnTo>
                  <a:pt x="315961" y="894222"/>
                </a:lnTo>
                <a:lnTo>
                  <a:pt x="236348" y="894222"/>
                </a:lnTo>
                <a:lnTo>
                  <a:pt x="236348" y="1070133"/>
                </a:lnTo>
                <a:lnTo>
                  <a:pt x="236348" y="1206120"/>
                </a:lnTo>
                <a:lnTo>
                  <a:pt x="236348" y="1353336"/>
                </a:lnTo>
                <a:cubicBezTo>
                  <a:pt x="236348" y="1393259"/>
                  <a:pt x="208982" y="1426944"/>
                  <a:pt x="175395" y="1426944"/>
                </a:cubicBezTo>
                <a:cubicBezTo>
                  <a:pt x="140565" y="1426944"/>
                  <a:pt x="113198" y="1393259"/>
                  <a:pt x="113198" y="1353336"/>
                </a:cubicBezTo>
                <a:lnTo>
                  <a:pt x="113198" y="1206120"/>
                </a:lnTo>
                <a:lnTo>
                  <a:pt x="113198" y="1070133"/>
                </a:lnTo>
                <a:lnTo>
                  <a:pt x="113198" y="871765"/>
                </a:lnTo>
                <a:cubicBezTo>
                  <a:pt x="113198" y="870518"/>
                  <a:pt x="113198" y="869270"/>
                  <a:pt x="113198" y="869270"/>
                </a:cubicBezTo>
                <a:cubicBezTo>
                  <a:pt x="113198" y="868023"/>
                  <a:pt x="113198" y="866775"/>
                  <a:pt x="113198" y="866775"/>
                </a:cubicBezTo>
                <a:lnTo>
                  <a:pt x="113198" y="713321"/>
                </a:lnTo>
                <a:lnTo>
                  <a:pt x="113198" y="514954"/>
                </a:lnTo>
                <a:cubicBezTo>
                  <a:pt x="103247" y="514954"/>
                  <a:pt x="95783" y="523687"/>
                  <a:pt x="95783" y="534915"/>
                </a:cubicBezTo>
                <a:lnTo>
                  <a:pt x="95783" y="713321"/>
                </a:lnTo>
                <a:lnTo>
                  <a:pt x="95783" y="868023"/>
                </a:lnTo>
                <a:cubicBezTo>
                  <a:pt x="95783" y="899212"/>
                  <a:pt x="74636" y="925412"/>
                  <a:pt x="48514" y="925412"/>
                </a:cubicBezTo>
                <a:cubicBezTo>
                  <a:pt x="21147" y="925412"/>
                  <a:pt x="0" y="899212"/>
                  <a:pt x="0" y="868023"/>
                </a:cubicBezTo>
                <a:lnTo>
                  <a:pt x="0" y="713321"/>
                </a:lnTo>
                <a:lnTo>
                  <a:pt x="0" y="357757"/>
                </a:lnTo>
                <a:lnTo>
                  <a:pt x="0" y="354014"/>
                </a:lnTo>
                <a:cubicBezTo>
                  <a:pt x="0" y="322824"/>
                  <a:pt x="21147" y="296625"/>
                  <a:pt x="48514" y="296625"/>
                </a:cubicBezTo>
                <a:close/>
                <a:moveTo>
                  <a:pt x="274652" y="0"/>
                </a:moveTo>
                <a:cubicBezTo>
                  <a:pt x="346787" y="0"/>
                  <a:pt x="405241" y="58454"/>
                  <a:pt x="405241" y="130590"/>
                </a:cubicBezTo>
                <a:cubicBezTo>
                  <a:pt x="405241" y="203969"/>
                  <a:pt x="346787" y="262423"/>
                  <a:pt x="274652" y="262423"/>
                </a:cubicBezTo>
                <a:cubicBezTo>
                  <a:pt x="202516" y="262423"/>
                  <a:pt x="142818" y="203969"/>
                  <a:pt x="142818" y="130590"/>
                </a:cubicBezTo>
                <a:cubicBezTo>
                  <a:pt x="142818" y="58454"/>
                  <a:pt x="202516" y="0"/>
                  <a:pt x="2746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04C9B66C-459C-6A48-AD83-ABB52E72F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3974" y="5335088"/>
            <a:ext cx="276777" cy="713472"/>
          </a:xfrm>
          <a:custGeom>
            <a:avLst/>
            <a:gdLst>
              <a:gd name="connsiteX0" fmla="*/ 47270 w 553553"/>
              <a:gd name="connsiteY0" fmla="*/ 296625 h 1426944"/>
              <a:gd name="connsiteX1" fmla="*/ 74636 w 553553"/>
              <a:gd name="connsiteY1" fmla="*/ 296625 h 1426944"/>
              <a:gd name="connsiteX2" fmla="*/ 95783 w 553553"/>
              <a:gd name="connsiteY2" fmla="*/ 296625 h 1426944"/>
              <a:gd name="connsiteX3" fmla="*/ 135589 w 553553"/>
              <a:gd name="connsiteY3" fmla="*/ 296625 h 1426944"/>
              <a:gd name="connsiteX4" fmla="*/ 192811 w 553553"/>
              <a:gd name="connsiteY4" fmla="*/ 296625 h 1426944"/>
              <a:gd name="connsiteX5" fmla="*/ 379402 w 553553"/>
              <a:gd name="connsiteY5" fmla="*/ 296625 h 1426944"/>
              <a:gd name="connsiteX6" fmla="*/ 415476 w 553553"/>
              <a:gd name="connsiteY6" fmla="*/ 296625 h 1426944"/>
              <a:gd name="connsiteX7" fmla="*/ 457770 w 553553"/>
              <a:gd name="connsiteY7" fmla="*/ 296625 h 1426944"/>
              <a:gd name="connsiteX8" fmla="*/ 498820 w 553553"/>
              <a:gd name="connsiteY8" fmla="*/ 296625 h 1426944"/>
              <a:gd name="connsiteX9" fmla="*/ 505039 w 553553"/>
              <a:gd name="connsiteY9" fmla="*/ 296625 h 1426944"/>
              <a:gd name="connsiteX10" fmla="*/ 553553 w 553553"/>
              <a:gd name="connsiteY10" fmla="*/ 354014 h 1426944"/>
              <a:gd name="connsiteX11" fmla="*/ 553553 w 553553"/>
              <a:gd name="connsiteY11" fmla="*/ 357757 h 1426944"/>
              <a:gd name="connsiteX12" fmla="*/ 553553 w 553553"/>
              <a:gd name="connsiteY12" fmla="*/ 713321 h 1426944"/>
              <a:gd name="connsiteX13" fmla="*/ 553553 w 553553"/>
              <a:gd name="connsiteY13" fmla="*/ 868023 h 1426944"/>
              <a:gd name="connsiteX14" fmla="*/ 505039 w 553553"/>
              <a:gd name="connsiteY14" fmla="*/ 925412 h 1426944"/>
              <a:gd name="connsiteX15" fmla="*/ 457770 w 553553"/>
              <a:gd name="connsiteY15" fmla="*/ 868023 h 1426944"/>
              <a:gd name="connsiteX16" fmla="*/ 457770 w 553553"/>
              <a:gd name="connsiteY16" fmla="*/ 713321 h 1426944"/>
              <a:gd name="connsiteX17" fmla="*/ 457770 w 553553"/>
              <a:gd name="connsiteY17" fmla="*/ 537410 h 1426944"/>
              <a:gd name="connsiteX18" fmla="*/ 439111 w 553553"/>
              <a:gd name="connsiteY18" fmla="*/ 514954 h 1426944"/>
              <a:gd name="connsiteX19" fmla="*/ 439111 w 553553"/>
              <a:gd name="connsiteY19" fmla="*/ 713321 h 1426944"/>
              <a:gd name="connsiteX20" fmla="*/ 439111 w 553553"/>
              <a:gd name="connsiteY20" fmla="*/ 866775 h 1426944"/>
              <a:gd name="connsiteX21" fmla="*/ 437867 w 553553"/>
              <a:gd name="connsiteY21" fmla="*/ 869270 h 1426944"/>
              <a:gd name="connsiteX22" fmla="*/ 439111 w 553553"/>
              <a:gd name="connsiteY22" fmla="*/ 871765 h 1426944"/>
              <a:gd name="connsiteX23" fmla="*/ 439111 w 553553"/>
              <a:gd name="connsiteY23" fmla="*/ 1070133 h 1426944"/>
              <a:gd name="connsiteX24" fmla="*/ 439111 w 553553"/>
              <a:gd name="connsiteY24" fmla="*/ 1206120 h 1426944"/>
              <a:gd name="connsiteX25" fmla="*/ 439111 w 553553"/>
              <a:gd name="connsiteY25" fmla="*/ 1353336 h 1426944"/>
              <a:gd name="connsiteX26" fmla="*/ 376914 w 553553"/>
              <a:gd name="connsiteY26" fmla="*/ 1426944 h 1426944"/>
              <a:gd name="connsiteX27" fmla="*/ 315961 w 553553"/>
              <a:gd name="connsiteY27" fmla="*/ 1353336 h 1426944"/>
              <a:gd name="connsiteX28" fmla="*/ 315961 w 553553"/>
              <a:gd name="connsiteY28" fmla="*/ 1206120 h 1426944"/>
              <a:gd name="connsiteX29" fmla="*/ 315961 w 553553"/>
              <a:gd name="connsiteY29" fmla="*/ 1070133 h 1426944"/>
              <a:gd name="connsiteX30" fmla="*/ 315961 w 553553"/>
              <a:gd name="connsiteY30" fmla="*/ 894222 h 1426944"/>
              <a:gd name="connsiteX31" fmla="*/ 236349 w 553553"/>
              <a:gd name="connsiteY31" fmla="*/ 894222 h 1426944"/>
              <a:gd name="connsiteX32" fmla="*/ 236349 w 553553"/>
              <a:gd name="connsiteY32" fmla="*/ 1070133 h 1426944"/>
              <a:gd name="connsiteX33" fmla="*/ 236349 w 553553"/>
              <a:gd name="connsiteY33" fmla="*/ 1206120 h 1426944"/>
              <a:gd name="connsiteX34" fmla="*/ 236349 w 553553"/>
              <a:gd name="connsiteY34" fmla="*/ 1353336 h 1426944"/>
              <a:gd name="connsiteX35" fmla="*/ 174152 w 553553"/>
              <a:gd name="connsiteY35" fmla="*/ 1426944 h 1426944"/>
              <a:gd name="connsiteX36" fmla="*/ 113198 w 553553"/>
              <a:gd name="connsiteY36" fmla="*/ 1353336 h 1426944"/>
              <a:gd name="connsiteX37" fmla="*/ 113198 w 553553"/>
              <a:gd name="connsiteY37" fmla="*/ 1206120 h 1426944"/>
              <a:gd name="connsiteX38" fmla="*/ 113198 w 553553"/>
              <a:gd name="connsiteY38" fmla="*/ 1070133 h 1426944"/>
              <a:gd name="connsiteX39" fmla="*/ 113198 w 553553"/>
              <a:gd name="connsiteY39" fmla="*/ 871765 h 1426944"/>
              <a:gd name="connsiteX40" fmla="*/ 113198 w 553553"/>
              <a:gd name="connsiteY40" fmla="*/ 869270 h 1426944"/>
              <a:gd name="connsiteX41" fmla="*/ 113198 w 553553"/>
              <a:gd name="connsiteY41" fmla="*/ 866775 h 1426944"/>
              <a:gd name="connsiteX42" fmla="*/ 113198 w 553553"/>
              <a:gd name="connsiteY42" fmla="*/ 713321 h 1426944"/>
              <a:gd name="connsiteX43" fmla="*/ 113198 w 553553"/>
              <a:gd name="connsiteY43" fmla="*/ 514954 h 1426944"/>
              <a:gd name="connsiteX44" fmla="*/ 95783 w 553553"/>
              <a:gd name="connsiteY44" fmla="*/ 534915 h 1426944"/>
              <a:gd name="connsiteX45" fmla="*/ 95783 w 553553"/>
              <a:gd name="connsiteY45" fmla="*/ 713321 h 1426944"/>
              <a:gd name="connsiteX46" fmla="*/ 95783 w 553553"/>
              <a:gd name="connsiteY46" fmla="*/ 868023 h 1426944"/>
              <a:gd name="connsiteX47" fmla="*/ 47270 w 553553"/>
              <a:gd name="connsiteY47" fmla="*/ 925412 h 1426944"/>
              <a:gd name="connsiteX48" fmla="*/ 0 w 553553"/>
              <a:gd name="connsiteY48" fmla="*/ 868023 h 1426944"/>
              <a:gd name="connsiteX49" fmla="*/ 0 w 553553"/>
              <a:gd name="connsiteY49" fmla="*/ 713321 h 1426944"/>
              <a:gd name="connsiteX50" fmla="*/ 0 w 553553"/>
              <a:gd name="connsiteY50" fmla="*/ 357757 h 1426944"/>
              <a:gd name="connsiteX51" fmla="*/ 0 w 553553"/>
              <a:gd name="connsiteY51" fmla="*/ 354014 h 1426944"/>
              <a:gd name="connsiteX52" fmla="*/ 47270 w 553553"/>
              <a:gd name="connsiteY52" fmla="*/ 296625 h 1426944"/>
              <a:gd name="connsiteX53" fmla="*/ 274032 w 553553"/>
              <a:gd name="connsiteY53" fmla="*/ 0 h 1426944"/>
              <a:gd name="connsiteX54" fmla="*/ 405246 w 553553"/>
              <a:gd name="connsiteY54" fmla="*/ 130590 h 1426944"/>
              <a:gd name="connsiteX55" fmla="*/ 274032 w 553553"/>
              <a:gd name="connsiteY55" fmla="*/ 262423 h 1426944"/>
              <a:gd name="connsiteX56" fmla="*/ 142817 w 553553"/>
              <a:gd name="connsiteY56" fmla="*/ 130590 h 1426944"/>
              <a:gd name="connsiteX57" fmla="*/ 274032 w 553553"/>
              <a:gd name="connsiteY57" fmla="*/ 0 h 142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53553" h="1426944">
                <a:moveTo>
                  <a:pt x="47270" y="296625"/>
                </a:moveTo>
                <a:lnTo>
                  <a:pt x="74636" y="296625"/>
                </a:lnTo>
                <a:lnTo>
                  <a:pt x="95783" y="296625"/>
                </a:lnTo>
                <a:lnTo>
                  <a:pt x="135589" y="296625"/>
                </a:lnTo>
                <a:lnTo>
                  <a:pt x="192811" y="296625"/>
                </a:lnTo>
                <a:lnTo>
                  <a:pt x="379402" y="296625"/>
                </a:lnTo>
                <a:lnTo>
                  <a:pt x="415476" y="296625"/>
                </a:lnTo>
                <a:lnTo>
                  <a:pt x="457770" y="296625"/>
                </a:lnTo>
                <a:lnTo>
                  <a:pt x="498820" y="296625"/>
                </a:lnTo>
                <a:lnTo>
                  <a:pt x="505039" y="296625"/>
                </a:lnTo>
                <a:cubicBezTo>
                  <a:pt x="532406" y="296625"/>
                  <a:pt x="553553" y="322824"/>
                  <a:pt x="553553" y="354014"/>
                </a:cubicBezTo>
                <a:lnTo>
                  <a:pt x="553553" y="357757"/>
                </a:lnTo>
                <a:lnTo>
                  <a:pt x="553553" y="713321"/>
                </a:lnTo>
                <a:lnTo>
                  <a:pt x="553553" y="868023"/>
                </a:lnTo>
                <a:cubicBezTo>
                  <a:pt x="553553" y="899212"/>
                  <a:pt x="532406" y="925412"/>
                  <a:pt x="505039" y="925412"/>
                </a:cubicBezTo>
                <a:cubicBezTo>
                  <a:pt x="478917" y="925412"/>
                  <a:pt x="457770" y="899212"/>
                  <a:pt x="457770" y="868023"/>
                </a:cubicBezTo>
                <a:lnTo>
                  <a:pt x="457770" y="713321"/>
                </a:lnTo>
                <a:lnTo>
                  <a:pt x="457770" y="537410"/>
                </a:lnTo>
                <a:cubicBezTo>
                  <a:pt x="457770" y="524935"/>
                  <a:pt x="449062" y="514954"/>
                  <a:pt x="439111" y="514954"/>
                </a:cubicBezTo>
                <a:lnTo>
                  <a:pt x="439111" y="713321"/>
                </a:lnTo>
                <a:lnTo>
                  <a:pt x="439111" y="866775"/>
                </a:lnTo>
                <a:cubicBezTo>
                  <a:pt x="439111" y="866775"/>
                  <a:pt x="437867" y="868023"/>
                  <a:pt x="437867" y="869270"/>
                </a:cubicBezTo>
                <a:cubicBezTo>
                  <a:pt x="437867" y="869270"/>
                  <a:pt x="439111" y="870518"/>
                  <a:pt x="439111" y="871765"/>
                </a:cubicBezTo>
                <a:lnTo>
                  <a:pt x="439111" y="1070133"/>
                </a:lnTo>
                <a:lnTo>
                  <a:pt x="439111" y="1206120"/>
                </a:lnTo>
                <a:lnTo>
                  <a:pt x="439111" y="1353336"/>
                </a:lnTo>
                <a:cubicBezTo>
                  <a:pt x="439111" y="1393259"/>
                  <a:pt x="410500" y="1426944"/>
                  <a:pt x="376914" y="1426944"/>
                </a:cubicBezTo>
                <a:cubicBezTo>
                  <a:pt x="343327" y="1426944"/>
                  <a:pt x="315961" y="1393259"/>
                  <a:pt x="315961" y="1353336"/>
                </a:cubicBezTo>
                <a:lnTo>
                  <a:pt x="315961" y="1206120"/>
                </a:lnTo>
                <a:lnTo>
                  <a:pt x="315961" y="1070133"/>
                </a:lnTo>
                <a:lnTo>
                  <a:pt x="315961" y="894222"/>
                </a:lnTo>
                <a:lnTo>
                  <a:pt x="236349" y="894222"/>
                </a:lnTo>
                <a:lnTo>
                  <a:pt x="236349" y="1070133"/>
                </a:lnTo>
                <a:lnTo>
                  <a:pt x="236349" y="1206120"/>
                </a:lnTo>
                <a:lnTo>
                  <a:pt x="236349" y="1353336"/>
                </a:lnTo>
                <a:cubicBezTo>
                  <a:pt x="236349" y="1393259"/>
                  <a:pt x="207738" y="1426944"/>
                  <a:pt x="174152" y="1426944"/>
                </a:cubicBezTo>
                <a:cubicBezTo>
                  <a:pt x="140565" y="1426944"/>
                  <a:pt x="113198" y="1393259"/>
                  <a:pt x="113198" y="1353336"/>
                </a:cubicBezTo>
                <a:lnTo>
                  <a:pt x="113198" y="1206120"/>
                </a:lnTo>
                <a:lnTo>
                  <a:pt x="113198" y="1070133"/>
                </a:lnTo>
                <a:lnTo>
                  <a:pt x="113198" y="871765"/>
                </a:lnTo>
                <a:cubicBezTo>
                  <a:pt x="113198" y="870518"/>
                  <a:pt x="113198" y="869270"/>
                  <a:pt x="113198" y="869270"/>
                </a:cubicBezTo>
                <a:cubicBezTo>
                  <a:pt x="113198" y="868023"/>
                  <a:pt x="113198" y="866775"/>
                  <a:pt x="113198" y="866775"/>
                </a:cubicBezTo>
                <a:lnTo>
                  <a:pt x="113198" y="713321"/>
                </a:lnTo>
                <a:lnTo>
                  <a:pt x="113198" y="514954"/>
                </a:lnTo>
                <a:cubicBezTo>
                  <a:pt x="103247" y="514954"/>
                  <a:pt x="95783" y="523687"/>
                  <a:pt x="95783" y="534915"/>
                </a:cubicBezTo>
                <a:lnTo>
                  <a:pt x="95783" y="713321"/>
                </a:lnTo>
                <a:lnTo>
                  <a:pt x="95783" y="868023"/>
                </a:lnTo>
                <a:cubicBezTo>
                  <a:pt x="95783" y="899212"/>
                  <a:pt x="73392" y="925412"/>
                  <a:pt x="47270" y="925412"/>
                </a:cubicBezTo>
                <a:cubicBezTo>
                  <a:pt x="21147" y="925412"/>
                  <a:pt x="0" y="899212"/>
                  <a:pt x="0" y="868023"/>
                </a:cubicBezTo>
                <a:lnTo>
                  <a:pt x="0" y="713321"/>
                </a:lnTo>
                <a:lnTo>
                  <a:pt x="0" y="357757"/>
                </a:lnTo>
                <a:lnTo>
                  <a:pt x="0" y="354014"/>
                </a:lnTo>
                <a:cubicBezTo>
                  <a:pt x="0" y="322824"/>
                  <a:pt x="21147" y="296625"/>
                  <a:pt x="47270" y="296625"/>
                </a:cubicBezTo>
                <a:close/>
                <a:moveTo>
                  <a:pt x="274032" y="0"/>
                </a:moveTo>
                <a:cubicBezTo>
                  <a:pt x="345828" y="0"/>
                  <a:pt x="405246" y="58454"/>
                  <a:pt x="405246" y="130590"/>
                </a:cubicBezTo>
                <a:cubicBezTo>
                  <a:pt x="405246" y="203969"/>
                  <a:pt x="345828" y="262423"/>
                  <a:pt x="274032" y="262423"/>
                </a:cubicBezTo>
                <a:cubicBezTo>
                  <a:pt x="202235" y="262423"/>
                  <a:pt x="142817" y="203969"/>
                  <a:pt x="142817" y="130590"/>
                </a:cubicBezTo>
                <a:cubicBezTo>
                  <a:pt x="142817" y="58454"/>
                  <a:pt x="202235" y="0"/>
                  <a:pt x="2740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FD74872E-AEE5-C84E-930D-FE0B8FA4D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0107" y="5335088"/>
            <a:ext cx="276779" cy="713472"/>
          </a:xfrm>
          <a:custGeom>
            <a:avLst/>
            <a:gdLst>
              <a:gd name="connsiteX0" fmla="*/ 47164 w 553558"/>
              <a:gd name="connsiteY0" fmla="*/ 296625 h 1426944"/>
              <a:gd name="connsiteX1" fmla="*/ 74470 w 553558"/>
              <a:gd name="connsiteY1" fmla="*/ 296625 h 1426944"/>
              <a:gd name="connsiteX2" fmla="*/ 95569 w 553558"/>
              <a:gd name="connsiteY2" fmla="*/ 296625 h 1426944"/>
              <a:gd name="connsiteX3" fmla="*/ 136528 w 553558"/>
              <a:gd name="connsiteY3" fmla="*/ 296625 h 1426944"/>
              <a:gd name="connsiteX4" fmla="*/ 192380 w 553558"/>
              <a:gd name="connsiteY4" fmla="*/ 296625 h 1426944"/>
              <a:gd name="connsiteX5" fmla="*/ 379795 w 553558"/>
              <a:gd name="connsiteY5" fmla="*/ 296625 h 1426944"/>
              <a:gd name="connsiteX6" fmla="*/ 415789 w 553558"/>
              <a:gd name="connsiteY6" fmla="*/ 296625 h 1426944"/>
              <a:gd name="connsiteX7" fmla="*/ 457988 w 553558"/>
              <a:gd name="connsiteY7" fmla="*/ 296625 h 1426944"/>
              <a:gd name="connsiteX8" fmla="*/ 497706 w 553558"/>
              <a:gd name="connsiteY8" fmla="*/ 296625 h 1426944"/>
              <a:gd name="connsiteX9" fmla="*/ 505153 w 553558"/>
              <a:gd name="connsiteY9" fmla="*/ 296625 h 1426944"/>
              <a:gd name="connsiteX10" fmla="*/ 553558 w 553558"/>
              <a:gd name="connsiteY10" fmla="*/ 354014 h 1426944"/>
              <a:gd name="connsiteX11" fmla="*/ 553558 w 553558"/>
              <a:gd name="connsiteY11" fmla="*/ 357757 h 1426944"/>
              <a:gd name="connsiteX12" fmla="*/ 553558 w 553558"/>
              <a:gd name="connsiteY12" fmla="*/ 713321 h 1426944"/>
              <a:gd name="connsiteX13" fmla="*/ 553558 w 553558"/>
              <a:gd name="connsiteY13" fmla="*/ 868023 h 1426944"/>
              <a:gd name="connsiteX14" fmla="*/ 505153 w 553558"/>
              <a:gd name="connsiteY14" fmla="*/ 925412 h 1426944"/>
              <a:gd name="connsiteX15" fmla="*/ 457988 w 553558"/>
              <a:gd name="connsiteY15" fmla="*/ 868023 h 1426944"/>
              <a:gd name="connsiteX16" fmla="*/ 457988 w 553558"/>
              <a:gd name="connsiteY16" fmla="*/ 713321 h 1426944"/>
              <a:gd name="connsiteX17" fmla="*/ 457988 w 553558"/>
              <a:gd name="connsiteY17" fmla="*/ 537410 h 1426944"/>
              <a:gd name="connsiteX18" fmla="*/ 438130 w 553558"/>
              <a:gd name="connsiteY18" fmla="*/ 514954 h 1426944"/>
              <a:gd name="connsiteX19" fmla="*/ 438130 w 553558"/>
              <a:gd name="connsiteY19" fmla="*/ 713321 h 1426944"/>
              <a:gd name="connsiteX20" fmla="*/ 438130 w 553558"/>
              <a:gd name="connsiteY20" fmla="*/ 866775 h 1426944"/>
              <a:gd name="connsiteX21" fmla="*/ 438130 w 553558"/>
              <a:gd name="connsiteY21" fmla="*/ 869270 h 1426944"/>
              <a:gd name="connsiteX22" fmla="*/ 438130 w 553558"/>
              <a:gd name="connsiteY22" fmla="*/ 871765 h 1426944"/>
              <a:gd name="connsiteX23" fmla="*/ 438130 w 553558"/>
              <a:gd name="connsiteY23" fmla="*/ 1070133 h 1426944"/>
              <a:gd name="connsiteX24" fmla="*/ 438130 w 553558"/>
              <a:gd name="connsiteY24" fmla="*/ 1206120 h 1426944"/>
              <a:gd name="connsiteX25" fmla="*/ 438130 w 553558"/>
              <a:gd name="connsiteY25" fmla="*/ 1353336 h 1426944"/>
              <a:gd name="connsiteX26" fmla="*/ 377313 w 553558"/>
              <a:gd name="connsiteY26" fmla="*/ 1426944 h 1426944"/>
              <a:gd name="connsiteX27" fmla="*/ 315255 w 553558"/>
              <a:gd name="connsiteY27" fmla="*/ 1353336 h 1426944"/>
              <a:gd name="connsiteX28" fmla="*/ 315255 w 553558"/>
              <a:gd name="connsiteY28" fmla="*/ 1206120 h 1426944"/>
              <a:gd name="connsiteX29" fmla="*/ 315255 w 553558"/>
              <a:gd name="connsiteY29" fmla="*/ 1070133 h 1426944"/>
              <a:gd name="connsiteX30" fmla="*/ 315255 w 553558"/>
              <a:gd name="connsiteY30" fmla="*/ 894222 h 1426944"/>
              <a:gd name="connsiteX31" fmla="*/ 237062 w 553558"/>
              <a:gd name="connsiteY31" fmla="*/ 894222 h 1426944"/>
              <a:gd name="connsiteX32" fmla="*/ 237062 w 553558"/>
              <a:gd name="connsiteY32" fmla="*/ 1070133 h 1426944"/>
              <a:gd name="connsiteX33" fmla="*/ 237062 w 553558"/>
              <a:gd name="connsiteY33" fmla="*/ 1206120 h 1426944"/>
              <a:gd name="connsiteX34" fmla="*/ 237062 w 553558"/>
              <a:gd name="connsiteY34" fmla="*/ 1353336 h 1426944"/>
              <a:gd name="connsiteX35" fmla="*/ 173763 w 553558"/>
              <a:gd name="connsiteY35" fmla="*/ 1426944 h 1426944"/>
              <a:gd name="connsiteX36" fmla="*/ 112946 w 553558"/>
              <a:gd name="connsiteY36" fmla="*/ 1353336 h 1426944"/>
              <a:gd name="connsiteX37" fmla="*/ 112946 w 553558"/>
              <a:gd name="connsiteY37" fmla="*/ 1206120 h 1426944"/>
              <a:gd name="connsiteX38" fmla="*/ 112946 w 553558"/>
              <a:gd name="connsiteY38" fmla="*/ 1070133 h 1426944"/>
              <a:gd name="connsiteX39" fmla="*/ 112946 w 553558"/>
              <a:gd name="connsiteY39" fmla="*/ 871765 h 1426944"/>
              <a:gd name="connsiteX40" fmla="*/ 112946 w 553558"/>
              <a:gd name="connsiteY40" fmla="*/ 869270 h 1426944"/>
              <a:gd name="connsiteX41" fmla="*/ 112946 w 553558"/>
              <a:gd name="connsiteY41" fmla="*/ 866775 h 1426944"/>
              <a:gd name="connsiteX42" fmla="*/ 112946 w 553558"/>
              <a:gd name="connsiteY42" fmla="*/ 713321 h 1426944"/>
              <a:gd name="connsiteX43" fmla="*/ 112946 w 553558"/>
              <a:gd name="connsiteY43" fmla="*/ 514954 h 1426944"/>
              <a:gd name="connsiteX44" fmla="*/ 95569 w 553558"/>
              <a:gd name="connsiteY44" fmla="*/ 534915 h 1426944"/>
              <a:gd name="connsiteX45" fmla="*/ 95569 w 553558"/>
              <a:gd name="connsiteY45" fmla="*/ 713321 h 1426944"/>
              <a:gd name="connsiteX46" fmla="*/ 95569 w 553558"/>
              <a:gd name="connsiteY46" fmla="*/ 868023 h 1426944"/>
              <a:gd name="connsiteX47" fmla="*/ 47164 w 553558"/>
              <a:gd name="connsiteY47" fmla="*/ 925412 h 1426944"/>
              <a:gd name="connsiteX48" fmla="*/ 0 w 553558"/>
              <a:gd name="connsiteY48" fmla="*/ 868023 h 1426944"/>
              <a:gd name="connsiteX49" fmla="*/ 0 w 553558"/>
              <a:gd name="connsiteY49" fmla="*/ 713321 h 1426944"/>
              <a:gd name="connsiteX50" fmla="*/ 0 w 553558"/>
              <a:gd name="connsiteY50" fmla="*/ 357757 h 1426944"/>
              <a:gd name="connsiteX51" fmla="*/ 0 w 553558"/>
              <a:gd name="connsiteY51" fmla="*/ 354014 h 1426944"/>
              <a:gd name="connsiteX52" fmla="*/ 47164 w 553558"/>
              <a:gd name="connsiteY52" fmla="*/ 296625 h 1426944"/>
              <a:gd name="connsiteX53" fmla="*/ 280147 w 553558"/>
              <a:gd name="connsiteY53" fmla="*/ 0 h 1426944"/>
              <a:gd name="connsiteX54" fmla="*/ 410737 w 553558"/>
              <a:gd name="connsiteY54" fmla="*/ 130590 h 1426944"/>
              <a:gd name="connsiteX55" fmla="*/ 280147 w 553558"/>
              <a:gd name="connsiteY55" fmla="*/ 262423 h 1426944"/>
              <a:gd name="connsiteX56" fmla="*/ 148314 w 553558"/>
              <a:gd name="connsiteY56" fmla="*/ 130590 h 1426944"/>
              <a:gd name="connsiteX57" fmla="*/ 280147 w 553558"/>
              <a:gd name="connsiteY57" fmla="*/ 0 h 142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53558" h="1426944">
                <a:moveTo>
                  <a:pt x="47164" y="296625"/>
                </a:moveTo>
                <a:lnTo>
                  <a:pt x="74470" y="296625"/>
                </a:lnTo>
                <a:lnTo>
                  <a:pt x="95569" y="296625"/>
                </a:lnTo>
                <a:lnTo>
                  <a:pt x="136528" y="296625"/>
                </a:lnTo>
                <a:lnTo>
                  <a:pt x="192380" y="296625"/>
                </a:lnTo>
                <a:lnTo>
                  <a:pt x="379795" y="296625"/>
                </a:lnTo>
                <a:lnTo>
                  <a:pt x="415789" y="296625"/>
                </a:lnTo>
                <a:lnTo>
                  <a:pt x="457988" y="296625"/>
                </a:lnTo>
                <a:lnTo>
                  <a:pt x="497706" y="296625"/>
                </a:lnTo>
                <a:lnTo>
                  <a:pt x="505153" y="296625"/>
                </a:lnTo>
                <a:cubicBezTo>
                  <a:pt x="531217" y="296625"/>
                  <a:pt x="553558" y="322824"/>
                  <a:pt x="553558" y="354014"/>
                </a:cubicBezTo>
                <a:lnTo>
                  <a:pt x="553558" y="357757"/>
                </a:lnTo>
                <a:lnTo>
                  <a:pt x="553558" y="713321"/>
                </a:lnTo>
                <a:lnTo>
                  <a:pt x="553558" y="868023"/>
                </a:lnTo>
                <a:cubicBezTo>
                  <a:pt x="553558" y="899212"/>
                  <a:pt x="531217" y="925412"/>
                  <a:pt x="505153" y="925412"/>
                </a:cubicBezTo>
                <a:cubicBezTo>
                  <a:pt x="479088" y="925412"/>
                  <a:pt x="457988" y="899212"/>
                  <a:pt x="457988" y="868023"/>
                </a:cubicBezTo>
                <a:lnTo>
                  <a:pt x="457988" y="713321"/>
                </a:lnTo>
                <a:lnTo>
                  <a:pt x="457988" y="537410"/>
                </a:lnTo>
                <a:cubicBezTo>
                  <a:pt x="457988" y="524935"/>
                  <a:pt x="449300" y="514954"/>
                  <a:pt x="438130" y="514954"/>
                </a:cubicBezTo>
                <a:lnTo>
                  <a:pt x="438130" y="713321"/>
                </a:lnTo>
                <a:lnTo>
                  <a:pt x="438130" y="866775"/>
                </a:lnTo>
                <a:cubicBezTo>
                  <a:pt x="438130" y="866775"/>
                  <a:pt x="438130" y="868023"/>
                  <a:pt x="438130" y="869270"/>
                </a:cubicBezTo>
                <a:cubicBezTo>
                  <a:pt x="438130" y="869270"/>
                  <a:pt x="438130" y="870518"/>
                  <a:pt x="438130" y="871765"/>
                </a:cubicBezTo>
                <a:lnTo>
                  <a:pt x="438130" y="1070133"/>
                </a:lnTo>
                <a:lnTo>
                  <a:pt x="438130" y="1206120"/>
                </a:lnTo>
                <a:lnTo>
                  <a:pt x="438130" y="1353336"/>
                </a:lnTo>
                <a:cubicBezTo>
                  <a:pt x="438130" y="1393259"/>
                  <a:pt x="410824" y="1426944"/>
                  <a:pt x="377313" y="1426944"/>
                </a:cubicBezTo>
                <a:cubicBezTo>
                  <a:pt x="342560" y="1426944"/>
                  <a:pt x="315255" y="1393259"/>
                  <a:pt x="315255" y="1353336"/>
                </a:cubicBezTo>
                <a:lnTo>
                  <a:pt x="315255" y="1206120"/>
                </a:lnTo>
                <a:lnTo>
                  <a:pt x="315255" y="1070133"/>
                </a:lnTo>
                <a:lnTo>
                  <a:pt x="315255" y="894222"/>
                </a:lnTo>
                <a:lnTo>
                  <a:pt x="237062" y="894222"/>
                </a:lnTo>
                <a:lnTo>
                  <a:pt x="237062" y="1070133"/>
                </a:lnTo>
                <a:lnTo>
                  <a:pt x="237062" y="1206120"/>
                </a:lnTo>
                <a:lnTo>
                  <a:pt x="237062" y="1353336"/>
                </a:lnTo>
                <a:cubicBezTo>
                  <a:pt x="237062" y="1393259"/>
                  <a:pt x="208515" y="1426944"/>
                  <a:pt x="173763" y="1426944"/>
                </a:cubicBezTo>
                <a:cubicBezTo>
                  <a:pt x="140251" y="1426944"/>
                  <a:pt x="112946" y="1393259"/>
                  <a:pt x="112946" y="1353336"/>
                </a:cubicBezTo>
                <a:lnTo>
                  <a:pt x="112946" y="1206120"/>
                </a:lnTo>
                <a:lnTo>
                  <a:pt x="112946" y="1070133"/>
                </a:lnTo>
                <a:lnTo>
                  <a:pt x="112946" y="871765"/>
                </a:lnTo>
                <a:cubicBezTo>
                  <a:pt x="112946" y="870518"/>
                  <a:pt x="112946" y="869270"/>
                  <a:pt x="112946" y="869270"/>
                </a:cubicBezTo>
                <a:cubicBezTo>
                  <a:pt x="112946" y="868023"/>
                  <a:pt x="112946" y="866775"/>
                  <a:pt x="112946" y="866775"/>
                </a:cubicBezTo>
                <a:lnTo>
                  <a:pt x="112946" y="713321"/>
                </a:lnTo>
                <a:lnTo>
                  <a:pt x="112946" y="514954"/>
                </a:lnTo>
                <a:cubicBezTo>
                  <a:pt x="104258" y="514954"/>
                  <a:pt x="95569" y="523687"/>
                  <a:pt x="95569" y="534915"/>
                </a:cubicBezTo>
                <a:lnTo>
                  <a:pt x="95569" y="713321"/>
                </a:lnTo>
                <a:lnTo>
                  <a:pt x="95569" y="868023"/>
                </a:lnTo>
                <a:cubicBezTo>
                  <a:pt x="95569" y="899212"/>
                  <a:pt x="74470" y="925412"/>
                  <a:pt x="47164" y="925412"/>
                </a:cubicBezTo>
                <a:cubicBezTo>
                  <a:pt x="21100" y="925412"/>
                  <a:pt x="0" y="899212"/>
                  <a:pt x="0" y="868023"/>
                </a:cubicBezTo>
                <a:lnTo>
                  <a:pt x="0" y="713321"/>
                </a:lnTo>
                <a:lnTo>
                  <a:pt x="0" y="357757"/>
                </a:lnTo>
                <a:lnTo>
                  <a:pt x="0" y="354014"/>
                </a:lnTo>
                <a:cubicBezTo>
                  <a:pt x="0" y="322824"/>
                  <a:pt x="21100" y="296625"/>
                  <a:pt x="47164" y="296625"/>
                </a:cubicBezTo>
                <a:close/>
                <a:moveTo>
                  <a:pt x="280147" y="0"/>
                </a:moveTo>
                <a:cubicBezTo>
                  <a:pt x="352283" y="0"/>
                  <a:pt x="410737" y="58454"/>
                  <a:pt x="410737" y="130590"/>
                </a:cubicBezTo>
                <a:cubicBezTo>
                  <a:pt x="410737" y="203969"/>
                  <a:pt x="352283" y="262423"/>
                  <a:pt x="280147" y="262423"/>
                </a:cubicBezTo>
                <a:cubicBezTo>
                  <a:pt x="206768" y="262423"/>
                  <a:pt x="148314" y="203969"/>
                  <a:pt x="148314" y="130590"/>
                </a:cubicBezTo>
                <a:cubicBezTo>
                  <a:pt x="148314" y="58454"/>
                  <a:pt x="206768" y="0"/>
                  <a:pt x="2801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72AF37E1-71FA-D340-99AD-3D2F56212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8989" y="5335088"/>
            <a:ext cx="276779" cy="713472"/>
          </a:xfrm>
          <a:custGeom>
            <a:avLst/>
            <a:gdLst>
              <a:gd name="connsiteX0" fmla="*/ 48405 w 553558"/>
              <a:gd name="connsiteY0" fmla="*/ 296625 h 1426944"/>
              <a:gd name="connsiteX1" fmla="*/ 74470 w 553558"/>
              <a:gd name="connsiteY1" fmla="*/ 296625 h 1426944"/>
              <a:gd name="connsiteX2" fmla="*/ 95569 w 553558"/>
              <a:gd name="connsiteY2" fmla="*/ 296625 h 1426944"/>
              <a:gd name="connsiteX3" fmla="*/ 136528 w 553558"/>
              <a:gd name="connsiteY3" fmla="*/ 296625 h 1426944"/>
              <a:gd name="connsiteX4" fmla="*/ 193621 w 553558"/>
              <a:gd name="connsiteY4" fmla="*/ 296625 h 1426944"/>
              <a:gd name="connsiteX5" fmla="*/ 379795 w 553558"/>
              <a:gd name="connsiteY5" fmla="*/ 296625 h 1426944"/>
              <a:gd name="connsiteX6" fmla="*/ 415789 w 553558"/>
              <a:gd name="connsiteY6" fmla="*/ 296625 h 1426944"/>
              <a:gd name="connsiteX7" fmla="*/ 456747 w 553558"/>
              <a:gd name="connsiteY7" fmla="*/ 296625 h 1426944"/>
              <a:gd name="connsiteX8" fmla="*/ 498947 w 553558"/>
              <a:gd name="connsiteY8" fmla="*/ 296625 h 1426944"/>
              <a:gd name="connsiteX9" fmla="*/ 505153 w 553558"/>
              <a:gd name="connsiteY9" fmla="*/ 296625 h 1426944"/>
              <a:gd name="connsiteX10" fmla="*/ 553558 w 553558"/>
              <a:gd name="connsiteY10" fmla="*/ 354014 h 1426944"/>
              <a:gd name="connsiteX11" fmla="*/ 553558 w 553558"/>
              <a:gd name="connsiteY11" fmla="*/ 357757 h 1426944"/>
              <a:gd name="connsiteX12" fmla="*/ 553558 w 553558"/>
              <a:gd name="connsiteY12" fmla="*/ 713321 h 1426944"/>
              <a:gd name="connsiteX13" fmla="*/ 553558 w 553558"/>
              <a:gd name="connsiteY13" fmla="*/ 868023 h 1426944"/>
              <a:gd name="connsiteX14" fmla="*/ 505153 w 553558"/>
              <a:gd name="connsiteY14" fmla="*/ 925412 h 1426944"/>
              <a:gd name="connsiteX15" fmla="*/ 456747 w 553558"/>
              <a:gd name="connsiteY15" fmla="*/ 868023 h 1426944"/>
              <a:gd name="connsiteX16" fmla="*/ 456747 w 553558"/>
              <a:gd name="connsiteY16" fmla="*/ 713321 h 1426944"/>
              <a:gd name="connsiteX17" fmla="*/ 456747 w 553558"/>
              <a:gd name="connsiteY17" fmla="*/ 537410 h 1426944"/>
              <a:gd name="connsiteX18" fmla="*/ 439371 w 553558"/>
              <a:gd name="connsiteY18" fmla="*/ 514954 h 1426944"/>
              <a:gd name="connsiteX19" fmla="*/ 439371 w 553558"/>
              <a:gd name="connsiteY19" fmla="*/ 713321 h 1426944"/>
              <a:gd name="connsiteX20" fmla="*/ 439371 w 553558"/>
              <a:gd name="connsiteY20" fmla="*/ 866775 h 1426944"/>
              <a:gd name="connsiteX21" fmla="*/ 439371 w 553558"/>
              <a:gd name="connsiteY21" fmla="*/ 869270 h 1426944"/>
              <a:gd name="connsiteX22" fmla="*/ 439371 w 553558"/>
              <a:gd name="connsiteY22" fmla="*/ 871765 h 1426944"/>
              <a:gd name="connsiteX23" fmla="*/ 439371 w 553558"/>
              <a:gd name="connsiteY23" fmla="*/ 1070133 h 1426944"/>
              <a:gd name="connsiteX24" fmla="*/ 439371 w 553558"/>
              <a:gd name="connsiteY24" fmla="*/ 1206120 h 1426944"/>
              <a:gd name="connsiteX25" fmla="*/ 439371 w 553558"/>
              <a:gd name="connsiteY25" fmla="*/ 1353336 h 1426944"/>
              <a:gd name="connsiteX26" fmla="*/ 377313 w 553558"/>
              <a:gd name="connsiteY26" fmla="*/ 1426944 h 1426944"/>
              <a:gd name="connsiteX27" fmla="*/ 315255 w 553558"/>
              <a:gd name="connsiteY27" fmla="*/ 1353336 h 1426944"/>
              <a:gd name="connsiteX28" fmla="*/ 315255 w 553558"/>
              <a:gd name="connsiteY28" fmla="*/ 1206120 h 1426944"/>
              <a:gd name="connsiteX29" fmla="*/ 315255 w 553558"/>
              <a:gd name="connsiteY29" fmla="*/ 1070133 h 1426944"/>
              <a:gd name="connsiteX30" fmla="*/ 315255 w 553558"/>
              <a:gd name="connsiteY30" fmla="*/ 894222 h 1426944"/>
              <a:gd name="connsiteX31" fmla="*/ 237062 w 553558"/>
              <a:gd name="connsiteY31" fmla="*/ 894222 h 1426944"/>
              <a:gd name="connsiteX32" fmla="*/ 237062 w 553558"/>
              <a:gd name="connsiteY32" fmla="*/ 1070133 h 1426944"/>
              <a:gd name="connsiteX33" fmla="*/ 237062 w 553558"/>
              <a:gd name="connsiteY33" fmla="*/ 1206120 h 1426944"/>
              <a:gd name="connsiteX34" fmla="*/ 237062 w 553558"/>
              <a:gd name="connsiteY34" fmla="*/ 1353336 h 1426944"/>
              <a:gd name="connsiteX35" fmla="*/ 175004 w 553558"/>
              <a:gd name="connsiteY35" fmla="*/ 1426944 h 1426944"/>
              <a:gd name="connsiteX36" fmla="*/ 114187 w 553558"/>
              <a:gd name="connsiteY36" fmla="*/ 1353336 h 1426944"/>
              <a:gd name="connsiteX37" fmla="*/ 114187 w 553558"/>
              <a:gd name="connsiteY37" fmla="*/ 1206120 h 1426944"/>
              <a:gd name="connsiteX38" fmla="*/ 114187 w 553558"/>
              <a:gd name="connsiteY38" fmla="*/ 1070133 h 1426944"/>
              <a:gd name="connsiteX39" fmla="*/ 114187 w 553558"/>
              <a:gd name="connsiteY39" fmla="*/ 871765 h 1426944"/>
              <a:gd name="connsiteX40" fmla="*/ 114187 w 553558"/>
              <a:gd name="connsiteY40" fmla="*/ 869270 h 1426944"/>
              <a:gd name="connsiteX41" fmla="*/ 114187 w 553558"/>
              <a:gd name="connsiteY41" fmla="*/ 866775 h 1426944"/>
              <a:gd name="connsiteX42" fmla="*/ 114187 w 553558"/>
              <a:gd name="connsiteY42" fmla="*/ 713321 h 1426944"/>
              <a:gd name="connsiteX43" fmla="*/ 114187 w 553558"/>
              <a:gd name="connsiteY43" fmla="*/ 514954 h 1426944"/>
              <a:gd name="connsiteX44" fmla="*/ 95569 w 553558"/>
              <a:gd name="connsiteY44" fmla="*/ 534915 h 1426944"/>
              <a:gd name="connsiteX45" fmla="*/ 95569 w 553558"/>
              <a:gd name="connsiteY45" fmla="*/ 713321 h 1426944"/>
              <a:gd name="connsiteX46" fmla="*/ 95569 w 553558"/>
              <a:gd name="connsiteY46" fmla="*/ 868023 h 1426944"/>
              <a:gd name="connsiteX47" fmla="*/ 48405 w 553558"/>
              <a:gd name="connsiteY47" fmla="*/ 925412 h 1426944"/>
              <a:gd name="connsiteX48" fmla="*/ 0 w 553558"/>
              <a:gd name="connsiteY48" fmla="*/ 868023 h 1426944"/>
              <a:gd name="connsiteX49" fmla="*/ 0 w 553558"/>
              <a:gd name="connsiteY49" fmla="*/ 713321 h 1426944"/>
              <a:gd name="connsiteX50" fmla="*/ 0 w 553558"/>
              <a:gd name="connsiteY50" fmla="*/ 357757 h 1426944"/>
              <a:gd name="connsiteX51" fmla="*/ 0 w 553558"/>
              <a:gd name="connsiteY51" fmla="*/ 354014 h 1426944"/>
              <a:gd name="connsiteX52" fmla="*/ 48405 w 553558"/>
              <a:gd name="connsiteY52" fmla="*/ 296625 h 1426944"/>
              <a:gd name="connsiteX53" fmla="*/ 278904 w 553558"/>
              <a:gd name="connsiteY53" fmla="*/ 0 h 1426944"/>
              <a:gd name="connsiteX54" fmla="*/ 410737 w 553558"/>
              <a:gd name="connsiteY54" fmla="*/ 130590 h 1426944"/>
              <a:gd name="connsiteX55" fmla="*/ 278904 w 553558"/>
              <a:gd name="connsiteY55" fmla="*/ 262423 h 1426944"/>
              <a:gd name="connsiteX56" fmla="*/ 148314 w 553558"/>
              <a:gd name="connsiteY56" fmla="*/ 130590 h 1426944"/>
              <a:gd name="connsiteX57" fmla="*/ 278904 w 553558"/>
              <a:gd name="connsiteY57" fmla="*/ 0 h 142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53558" h="1426944">
                <a:moveTo>
                  <a:pt x="48405" y="296625"/>
                </a:moveTo>
                <a:lnTo>
                  <a:pt x="74470" y="296625"/>
                </a:lnTo>
                <a:lnTo>
                  <a:pt x="95569" y="296625"/>
                </a:lnTo>
                <a:lnTo>
                  <a:pt x="136528" y="296625"/>
                </a:lnTo>
                <a:lnTo>
                  <a:pt x="193621" y="296625"/>
                </a:lnTo>
                <a:lnTo>
                  <a:pt x="379795" y="296625"/>
                </a:lnTo>
                <a:lnTo>
                  <a:pt x="415789" y="296625"/>
                </a:lnTo>
                <a:lnTo>
                  <a:pt x="456747" y="296625"/>
                </a:lnTo>
                <a:lnTo>
                  <a:pt x="498947" y="296625"/>
                </a:lnTo>
                <a:lnTo>
                  <a:pt x="505153" y="296625"/>
                </a:lnTo>
                <a:cubicBezTo>
                  <a:pt x="532458" y="296625"/>
                  <a:pt x="553558" y="322824"/>
                  <a:pt x="553558" y="354014"/>
                </a:cubicBezTo>
                <a:lnTo>
                  <a:pt x="553558" y="357757"/>
                </a:lnTo>
                <a:lnTo>
                  <a:pt x="553558" y="713321"/>
                </a:lnTo>
                <a:lnTo>
                  <a:pt x="553558" y="868023"/>
                </a:lnTo>
                <a:cubicBezTo>
                  <a:pt x="553558" y="899212"/>
                  <a:pt x="532458" y="925412"/>
                  <a:pt x="505153" y="925412"/>
                </a:cubicBezTo>
                <a:cubicBezTo>
                  <a:pt x="479088" y="925412"/>
                  <a:pt x="456747" y="899212"/>
                  <a:pt x="456747" y="868023"/>
                </a:cubicBezTo>
                <a:lnTo>
                  <a:pt x="456747" y="713321"/>
                </a:lnTo>
                <a:lnTo>
                  <a:pt x="456747" y="537410"/>
                </a:lnTo>
                <a:cubicBezTo>
                  <a:pt x="456747" y="524935"/>
                  <a:pt x="449300" y="514954"/>
                  <a:pt x="439371" y="514954"/>
                </a:cubicBezTo>
                <a:lnTo>
                  <a:pt x="439371" y="713321"/>
                </a:lnTo>
                <a:lnTo>
                  <a:pt x="439371" y="866775"/>
                </a:lnTo>
                <a:cubicBezTo>
                  <a:pt x="439371" y="866775"/>
                  <a:pt x="439371" y="868023"/>
                  <a:pt x="439371" y="869270"/>
                </a:cubicBezTo>
                <a:cubicBezTo>
                  <a:pt x="439371" y="869270"/>
                  <a:pt x="439371" y="870518"/>
                  <a:pt x="439371" y="871765"/>
                </a:cubicBezTo>
                <a:lnTo>
                  <a:pt x="439371" y="1070133"/>
                </a:lnTo>
                <a:lnTo>
                  <a:pt x="439371" y="1206120"/>
                </a:lnTo>
                <a:lnTo>
                  <a:pt x="439371" y="1353336"/>
                </a:lnTo>
                <a:cubicBezTo>
                  <a:pt x="439371" y="1393259"/>
                  <a:pt x="410824" y="1426944"/>
                  <a:pt x="377313" y="1426944"/>
                </a:cubicBezTo>
                <a:cubicBezTo>
                  <a:pt x="343802" y="1426944"/>
                  <a:pt x="315255" y="1393259"/>
                  <a:pt x="315255" y="1353336"/>
                </a:cubicBezTo>
                <a:lnTo>
                  <a:pt x="315255" y="1206120"/>
                </a:lnTo>
                <a:lnTo>
                  <a:pt x="315255" y="1070133"/>
                </a:lnTo>
                <a:lnTo>
                  <a:pt x="315255" y="894222"/>
                </a:lnTo>
                <a:lnTo>
                  <a:pt x="237062" y="894222"/>
                </a:lnTo>
                <a:lnTo>
                  <a:pt x="237062" y="1070133"/>
                </a:lnTo>
                <a:lnTo>
                  <a:pt x="237062" y="1206120"/>
                </a:lnTo>
                <a:lnTo>
                  <a:pt x="237062" y="1353336"/>
                </a:lnTo>
                <a:cubicBezTo>
                  <a:pt x="237062" y="1393259"/>
                  <a:pt x="208515" y="1426944"/>
                  <a:pt x="175004" y="1426944"/>
                </a:cubicBezTo>
                <a:cubicBezTo>
                  <a:pt x="141492" y="1426944"/>
                  <a:pt x="114187" y="1393259"/>
                  <a:pt x="114187" y="1353336"/>
                </a:cubicBezTo>
                <a:lnTo>
                  <a:pt x="114187" y="1206120"/>
                </a:lnTo>
                <a:lnTo>
                  <a:pt x="114187" y="1070133"/>
                </a:lnTo>
                <a:lnTo>
                  <a:pt x="114187" y="871765"/>
                </a:lnTo>
                <a:cubicBezTo>
                  <a:pt x="114187" y="870518"/>
                  <a:pt x="114187" y="869270"/>
                  <a:pt x="114187" y="869270"/>
                </a:cubicBezTo>
                <a:cubicBezTo>
                  <a:pt x="114187" y="868023"/>
                  <a:pt x="114187" y="866775"/>
                  <a:pt x="114187" y="866775"/>
                </a:cubicBezTo>
                <a:lnTo>
                  <a:pt x="114187" y="713321"/>
                </a:lnTo>
                <a:lnTo>
                  <a:pt x="114187" y="514954"/>
                </a:lnTo>
                <a:cubicBezTo>
                  <a:pt x="104258" y="514954"/>
                  <a:pt x="95569" y="523687"/>
                  <a:pt x="95569" y="534915"/>
                </a:cubicBezTo>
                <a:lnTo>
                  <a:pt x="95569" y="713321"/>
                </a:lnTo>
                <a:lnTo>
                  <a:pt x="95569" y="868023"/>
                </a:lnTo>
                <a:cubicBezTo>
                  <a:pt x="95569" y="899212"/>
                  <a:pt x="74470" y="925412"/>
                  <a:pt x="48405" y="925412"/>
                </a:cubicBezTo>
                <a:cubicBezTo>
                  <a:pt x="22341" y="925412"/>
                  <a:pt x="0" y="899212"/>
                  <a:pt x="0" y="868023"/>
                </a:cubicBezTo>
                <a:lnTo>
                  <a:pt x="0" y="713321"/>
                </a:lnTo>
                <a:lnTo>
                  <a:pt x="0" y="357757"/>
                </a:lnTo>
                <a:lnTo>
                  <a:pt x="0" y="354014"/>
                </a:lnTo>
                <a:cubicBezTo>
                  <a:pt x="0" y="322824"/>
                  <a:pt x="22341" y="296625"/>
                  <a:pt x="48405" y="296625"/>
                </a:cubicBezTo>
                <a:close/>
                <a:moveTo>
                  <a:pt x="278904" y="0"/>
                </a:moveTo>
                <a:cubicBezTo>
                  <a:pt x="351039" y="0"/>
                  <a:pt x="410737" y="58454"/>
                  <a:pt x="410737" y="130590"/>
                </a:cubicBezTo>
                <a:cubicBezTo>
                  <a:pt x="410737" y="203969"/>
                  <a:pt x="351039" y="262423"/>
                  <a:pt x="278904" y="262423"/>
                </a:cubicBezTo>
                <a:cubicBezTo>
                  <a:pt x="206768" y="262423"/>
                  <a:pt x="148314" y="203969"/>
                  <a:pt x="148314" y="130590"/>
                </a:cubicBezTo>
                <a:cubicBezTo>
                  <a:pt x="148314" y="58454"/>
                  <a:pt x="206768" y="0"/>
                  <a:pt x="2789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95F4BD07-D7A7-3C45-9DD4-2A4A84B3A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7870" y="5335088"/>
            <a:ext cx="276778" cy="713472"/>
          </a:xfrm>
          <a:custGeom>
            <a:avLst/>
            <a:gdLst>
              <a:gd name="connsiteX0" fmla="*/ 47270 w 553556"/>
              <a:gd name="connsiteY0" fmla="*/ 296625 h 1426944"/>
              <a:gd name="connsiteX1" fmla="*/ 74636 w 553556"/>
              <a:gd name="connsiteY1" fmla="*/ 296625 h 1426944"/>
              <a:gd name="connsiteX2" fmla="*/ 95784 w 553556"/>
              <a:gd name="connsiteY2" fmla="*/ 296625 h 1426944"/>
              <a:gd name="connsiteX3" fmla="*/ 136834 w 553556"/>
              <a:gd name="connsiteY3" fmla="*/ 296625 h 1426944"/>
              <a:gd name="connsiteX4" fmla="*/ 194056 w 553556"/>
              <a:gd name="connsiteY4" fmla="*/ 296625 h 1426944"/>
              <a:gd name="connsiteX5" fmla="*/ 379402 w 553556"/>
              <a:gd name="connsiteY5" fmla="*/ 296625 h 1426944"/>
              <a:gd name="connsiteX6" fmla="*/ 416722 w 553556"/>
              <a:gd name="connsiteY6" fmla="*/ 296625 h 1426944"/>
              <a:gd name="connsiteX7" fmla="*/ 457772 w 553556"/>
              <a:gd name="connsiteY7" fmla="*/ 296625 h 1426944"/>
              <a:gd name="connsiteX8" fmla="*/ 498822 w 553556"/>
              <a:gd name="connsiteY8" fmla="*/ 296625 h 1426944"/>
              <a:gd name="connsiteX9" fmla="*/ 506286 w 553556"/>
              <a:gd name="connsiteY9" fmla="*/ 296625 h 1426944"/>
              <a:gd name="connsiteX10" fmla="*/ 553556 w 553556"/>
              <a:gd name="connsiteY10" fmla="*/ 354014 h 1426944"/>
              <a:gd name="connsiteX11" fmla="*/ 553556 w 553556"/>
              <a:gd name="connsiteY11" fmla="*/ 357757 h 1426944"/>
              <a:gd name="connsiteX12" fmla="*/ 553556 w 553556"/>
              <a:gd name="connsiteY12" fmla="*/ 713321 h 1426944"/>
              <a:gd name="connsiteX13" fmla="*/ 553556 w 553556"/>
              <a:gd name="connsiteY13" fmla="*/ 868023 h 1426944"/>
              <a:gd name="connsiteX14" fmla="*/ 506286 w 553556"/>
              <a:gd name="connsiteY14" fmla="*/ 925412 h 1426944"/>
              <a:gd name="connsiteX15" fmla="*/ 457772 w 553556"/>
              <a:gd name="connsiteY15" fmla="*/ 868023 h 1426944"/>
              <a:gd name="connsiteX16" fmla="*/ 457772 w 553556"/>
              <a:gd name="connsiteY16" fmla="*/ 713321 h 1426944"/>
              <a:gd name="connsiteX17" fmla="*/ 457772 w 553556"/>
              <a:gd name="connsiteY17" fmla="*/ 537410 h 1426944"/>
              <a:gd name="connsiteX18" fmla="*/ 439112 w 553556"/>
              <a:gd name="connsiteY18" fmla="*/ 514954 h 1426944"/>
              <a:gd name="connsiteX19" fmla="*/ 439112 w 553556"/>
              <a:gd name="connsiteY19" fmla="*/ 713321 h 1426944"/>
              <a:gd name="connsiteX20" fmla="*/ 439112 w 553556"/>
              <a:gd name="connsiteY20" fmla="*/ 866775 h 1426944"/>
              <a:gd name="connsiteX21" fmla="*/ 439112 w 553556"/>
              <a:gd name="connsiteY21" fmla="*/ 869270 h 1426944"/>
              <a:gd name="connsiteX22" fmla="*/ 439112 w 553556"/>
              <a:gd name="connsiteY22" fmla="*/ 871765 h 1426944"/>
              <a:gd name="connsiteX23" fmla="*/ 439112 w 553556"/>
              <a:gd name="connsiteY23" fmla="*/ 1070133 h 1426944"/>
              <a:gd name="connsiteX24" fmla="*/ 439112 w 553556"/>
              <a:gd name="connsiteY24" fmla="*/ 1206120 h 1426944"/>
              <a:gd name="connsiteX25" fmla="*/ 439112 w 553556"/>
              <a:gd name="connsiteY25" fmla="*/ 1353336 h 1426944"/>
              <a:gd name="connsiteX26" fmla="*/ 376916 w 553556"/>
              <a:gd name="connsiteY26" fmla="*/ 1426944 h 1426944"/>
              <a:gd name="connsiteX27" fmla="*/ 315962 w 553556"/>
              <a:gd name="connsiteY27" fmla="*/ 1353336 h 1426944"/>
              <a:gd name="connsiteX28" fmla="*/ 315962 w 553556"/>
              <a:gd name="connsiteY28" fmla="*/ 1206120 h 1426944"/>
              <a:gd name="connsiteX29" fmla="*/ 315962 w 553556"/>
              <a:gd name="connsiteY29" fmla="*/ 1070133 h 1426944"/>
              <a:gd name="connsiteX30" fmla="*/ 315962 w 553556"/>
              <a:gd name="connsiteY30" fmla="*/ 894222 h 1426944"/>
              <a:gd name="connsiteX31" fmla="*/ 236350 w 553556"/>
              <a:gd name="connsiteY31" fmla="*/ 894222 h 1426944"/>
              <a:gd name="connsiteX32" fmla="*/ 236350 w 553556"/>
              <a:gd name="connsiteY32" fmla="*/ 1070133 h 1426944"/>
              <a:gd name="connsiteX33" fmla="*/ 236350 w 553556"/>
              <a:gd name="connsiteY33" fmla="*/ 1206120 h 1426944"/>
              <a:gd name="connsiteX34" fmla="*/ 236350 w 553556"/>
              <a:gd name="connsiteY34" fmla="*/ 1353336 h 1426944"/>
              <a:gd name="connsiteX35" fmla="*/ 175396 w 553556"/>
              <a:gd name="connsiteY35" fmla="*/ 1426944 h 1426944"/>
              <a:gd name="connsiteX36" fmla="*/ 111954 w 553556"/>
              <a:gd name="connsiteY36" fmla="*/ 1353336 h 1426944"/>
              <a:gd name="connsiteX37" fmla="*/ 111954 w 553556"/>
              <a:gd name="connsiteY37" fmla="*/ 1206120 h 1426944"/>
              <a:gd name="connsiteX38" fmla="*/ 111954 w 553556"/>
              <a:gd name="connsiteY38" fmla="*/ 1070133 h 1426944"/>
              <a:gd name="connsiteX39" fmla="*/ 111954 w 553556"/>
              <a:gd name="connsiteY39" fmla="*/ 871765 h 1426944"/>
              <a:gd name="connsiteX40" fmla="*/ 113198 w 553556"/>
              <a:gd name="connsiteY40" fmla="*/ 869270 h 1426944"/>
              <a:gd name="connsiteX41" fmla="*/ 111954 w 553556"/>
              <a:gd name="connsiteY41" fmla="*/ 866775 h 1426944"/>
              <a:gd name="connsiteX42" fmla="*/ 111954 w 553556"/>
              <a:gd name="connsiteY42" fmla="*/ 713321 h 1426944"/>
              <a:gd name="connsiteX43" fmla="*/ 111954 w 553556"/>
              <a:gd name="connsiteY43" fmla="*/ 514954 h 1426944"/>
              <a:gd name="connsiteX44" fmla="*/ 95784 w 553556"/>
              <a:gd name="connsiteY44" fmla="*/ 534915 h 1426944"/>
              <a:gd name="connsiteX45" fmla="*/ 95784 w 553556"/>
              <a:gd name="connsiteY45" fmla="*/ 713321 h 1426944"/>
              <a:gd name="connsiteX46" fmla="*/ 95784 w 553556"/>
              <a:gd name="connsiteY46" fmla="*/ 868023 h 1426944"/>
              <a:gd name="connsiteX47" fmla="*/ 47270 w 553556"/>
              <a:gd name="connsiteY47" fmla="*/ 925412 h 1426944"/>
              <a:gd name="connsiteX48" fmla="*/ 0 w 553556"/>
              <a:gd name="connsiteY48" fmla="*/ 868023 h 1426944"/>
              <a:gd name="connsiteX49" fmla="*/ 0 w 553556"/>
              <a:gd name="connsiteY49" fmla="*/ 713321 h 1426944"/>
              <a:gd name="connsiteX50" fmla="*/ 0 w 553556"/>
              <a:gd name="connsiteY50" fmla="*/ 357757 h 1426944"/>
              <a:gd name="connsiteX51" fmla="*/ 0 w 553556"/>
              <a:gd name="connsiteY51" fmla="*/ 354014 h 1426944"/>
              <a:gd name="connsiteX52" fmla="*/ 47270 w 553556"/>
              <a:gd name="connsiteY52" fmla="*/ 296625 h 1426944"/>
              <a:gd name="connsiteX53" fmla="*/ 280146 w 553556"/>
              <a:gd name="connsiteY53" fmla="*/ 0 h 1426944"/>
              <a:gd name="connsiteX54" fmla="*/ 410736 w 553556"/>
              <a:gd name="connsiteY54" fmla="*/ 130590 h 1426944"/>
              <a:gd name="connsiteX55" fmla="*/ 280146 w 553556"/>
              <a:gd name="connsiteY55" fmla="*/ 262423 h 1426944"/>
              <a:gd name="connsiteX56" fmla="*/ 148312 w 553556"/>
              <a:gd name="connsiteY56" fmla="*/ 130590 h 1426944"/>
              <a:gd name="connsiteX57" fmla="*/ 280146 w 553556"/>
              <a:gd name="connsiteY57" fmla="*/ 0 h 142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53556" h="1426944">
                <a:moveTo>
                  <a:pt x="47270" y="296625"/>
                </a:moveTo>
                <a:lnTo>
                  <a:pt x="74636" y="296625"/>
                </a:lnTo>
                <a:lnTo>
                  <a:pt x="95784" y="296625"/>
                </a:lnTo>
                <a:lnTo>
                  <a:pt x="136834" y="296625"/>
                </a:lnTo>
                <a:lnTo>
                  <a:pt x="194056" y="296625"/>
                </a:lnTo>
                <a:lnTo>
                  <a:pt x="379402" y="296625"/>
                </a:lnTo>
                <a:lnTo>
                  <a:pt x="416722" y="296625"/>
                </a:lnTo>
                <a:lnTo>
                  <a:pt x="457772" y="296625"/>
                </a:lnTo>
                <a:lnTo>
                  <a:pt x="498822" y="296625"/>
                </a:lnTo>
                <a:lnTo>
                  <a:pt x="506286" y="296625"/>
                </a:lnTo>
                <a:cubicBezTo>
                  <a:pt x="532408" y="296625"/>
                  <a:pt x="553556" y="322824"/>
                  <a:pt x="553556" y="354014"/>
                </a:cubicBezTo>
                <a:lnTo>
                  <a:pt x="553556" y="357757"/>
                </a:lnTo>
                <a:lnTo>
                  <a:pt x="553556" y="713321"/>
                </a:lnTo>
                <a:lnTo>
                  <a:pt x="553556" y="868023"/>
                </a:lnTo>
                <a:cubicBezTo>
                  <a:pt x="553556" y="899212"/>
                  <a:pt x="532408" y="925412"/>
                  <a:pt x="506286" y="925412"/>
                </a:cubicBezTo>
                <a:cubicBezTo>
                  <a:pt x="478918" y="925412"/>
                  <a:pt x="457772" y="899212"/>
                  <a:pt x="457772" y="868023"/>
                </a:cubicBezTo>
                <a:lnTo>
                  <a:pt x="457772" y="713321"/>
                </a:lnTo>
                <a:lnTo>
                  <a:pt x="457772" y="537410"/>
                </a:lnTo>
                <a:cubicBezTo>
                  <a:pt x="457772" y="524935"/>
                  <a:pt x="450308" y="514954"/>
                  <a:pt x="439112" y="514954"/>
                </a:cubicBezTo>
                <a:lnTo>
                  <a:pt x="439112" y="713321"/>
                </a:lnTo>
                <a:lnTo>
                  <a:pt x="439112" y="866775"/>
                </a:lnTo>
                <a:cubicBezTo>
                  <a:pt x="439112" y="866775"/>
                  <a:pt x="439112" y="868023"/>
                  <a:pt x="439112" y="869270"/>
                </a:cubicBezTo>
                <a:cubicBezTo>
                  <a:pt x="439112" y="869270"/>
                  <a:pt x="439112" y="870518"/>
                  <a:pt x="439112" y="871765"/>
                </a:cubicBezTo>
                <a:lnTo>
                  <a:pt x="439112" y="1070133"/>
                </a:lnTo>
                <a:lnTo>
                  <a:pt x="439112" y="1206120"/>
                </a:lnTo>
                <a:lnTo>
                  <a:pt x="439112" y="1353336"/>
                </a:lnTo>
                <a:cubicBezTo>
                  <a:pt x="439112" y="1393259"/>
                  <a:pt x="411746" y="1426944"/>
                  <a:pt x="376916" y="1426944"/>
                </a:cubicBezTo>
                <a:cubicBezTo>
                  <a:pt x="344572" y="1426944"/>
                  <a:pt x="315962" y="1393259"/>
                  <a:pt x="315962" y="1353336"/>
                </a:cubicBezTo>
                <a:lnTo>
                  <a:pt x="315962" y="1206120"/>
                </a:lnTo>
                <a:lnTo>
                  <a:pt x="315962" y="1070133"/>
                </a:lnTo>
                <a:lnTo>
                  <a:pt x="315962" y="894222"/>
                </a:lnTo>
                <a:lnTo>
                  <a:pt x="236350" y="894222"/>
                </a:lnTo>
                <a:lnTo>
                  <a:pt x="236350" y="1070133"/>
                </a:lnTo>
                <a:lnTo>
                  <a:pt x="236350" y="1206120"/>
                </a:lnTo>
                <a:lnTo>
                  <a:pt x="236350" y="1353336"/>
                </a:lnTo>
                <a:cubicBezTo>
                  <a:pt x="236350" y="1393259"/>
                  <a:pt x="208982" y="1426944"/>
                  <a:pt x="175396" y="1426944"/>
                </a:cubicBezTo>
                <a:cubicBezTo>
                  <a:pt x="140566" y="1426944"/>
                  <a:pt x="111954" y="1393259"/>
                  <a:pt x="111954" y="1353336"/>
                </a:cubicBezTo>
                <a:lnTo>
                  <a:pt x="111954" y="1206120"/>
                </a:lnTo>
                <a:lnTo>
                  <a:pt x="111954" y="1070133"/>
                </a:lnTo>
                <a:lnTo>
                  <a:pt x="111954" y="871765"/>
                </a:lnTo>
                <a:cubicBezTo>
                  <a:pt x="111954" y="870518"/>
                  <a:pt x="113198" y="869270"/>
                  <a:pt x="113198" y="869270"/>
                </a:cubicBezTo>
                <a:cubicBezTo>
                  <a:pt x="113198" y="868023"/>
                  <a:pt x="111954" y="866775"/>
                  <a:pt x="111954" y="866775"/>
                </a:cubicBezTo>
                <a:lnTo>
                  <a:pt x="111954" y="713321"/>
                </a:lnTo>
                <a:lnTo>
                  <a:pt x="111954" y="514954"/>
                </a:lnTo>
                <a:cubicBezTo>
                  <a:pt x="103248" y="514954"/>
                  <a:pt x="95784" y="523687"/>
                  <a:pt x="95784" y="534915"/>
                </a:cubicBezTo>
                <a:lnTo>
                  <a:pt x="95784" y="713321"/>
                </a:lnTo>
                <a:lnTo>
                  <a:pt x="95784" y="868023"/>
                </a:lnTo>
                <a:cubicBezTo>
                  <a:pt x="95784" y="899212"/>
                  <a:pt x="73392" y="925412"/>
                  <a:pt x="47270" y="925412"/>
                </a:cubicBezTo>
                <a:cubicBezTo>
                  <a:pt x="21148" y="925412"/>
                  <a:pt x="0" y="899212"/>
                  <a:pt x="0" y="868023"/>
                </a:cubicBezTo>
                <a:lnTo>
                  <a:pt x="0" y="713321"/>
                </a:lnTo>
                <a:lnTo>
                  <a:pt x="0" y="357757"/>
                </a:lnTo>
                <a:lnTo>
                  <a:pt x="0" y="354014"/>
                </a:lnTo>
                <a:cubicBezTo>
                  <a:pt x="0" y="322824"/>
                  <a:pt x="21148" y="296625"/>
                  <a:pt x="47270" y="296625"/>
                </a:cubicBezTo>
                <a:close/>
                <a:moveTo>
                  <a:pt x="280146" y="0"/>
                </a:moveTo>
                <a:cubicBezTo>
                  <a:pt x="352280" y="0"/>
                  <a:pt x="410736" y="58454"/>
                  <a:pt x="410736" y="130590"/>
                </a:cubicBezTo>
                <a:cubicBezTo>
                  <a:pt x="410736" y="203969"/>
                  <a:pt x="352280" y="262423"/>
                  <a:pt x="280146" y="262423"/>
                </a:cubicBezTo>
                <a:cubicBezTo>
                  <a:pt x="206766" y="262423"/>
                  <a:pt x="148312" y="203969"/>
                  <a:pt x="148312" y="130590"/>
                </a:cubicBezTo>
                <a:cubicBezTo>
                  <a:pt x="148312" y="58454"/>
                  <a:pt x="206766" y="0"/>
                  <a:pt x="280146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3383E76C-5300-EF42-A0A0-66F02640E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675" y="5335089"/>
            <a:ext cx="405924" cy="713472"/>
          </a:xfrm>
          <a:custGeom>
            <a:avLst/>
            <a:gdLst>
              <a:gd name="connsiteX0" fmla="*/ 263539 w 811848"/>
              <a:gd name="connsiteY0" fmla="*/ 325338 h 1426943"/>
              <a:gd name="connsiteX1" fmla="*/ 267275 w 811848"/>
              <a:gd name="connsiteY1" fmla="*/ 325338 h 1426943"/>
              <a:gd name="connsiteX2" fmla="*/ 390571 w 811848"/>
              <a:gd name="connsiteY2" fmla="*/ 325338 h 1426943"/>
              <a:gd name="connsiteX3" fmla="*/ 421707 w 811848"/>
              <a:gd name="connsiteY3" fmla="*/ 325338 h 1426943"/>
              <a:gd name="connsiteX4" fmla="*/ 548739 w 811848"/>
              <a:gd name="connsiteY4" fmla="*/ 325338 h 1426943"/>
              <a:gd name="connsiteX5" fmla="*/ 549985 w 811848"/>
              <a:gd name="connsiteY5" fmla="*/ 325338 h 1426943"/>
              <a:gd name="connsiteX6" fmla="*/ 601047 w 811848"/>
              <a:gd name="connsiteY6" fmla="*/ 354032 h 1426943"/>
              <a:gd name="connsiteX7" fmla="*/ 804050 w 811848"/>
              <a:gd name="connsiteY7" fmla="*/ 715828 h 1426943"/>
              <a:gd name="connsiteX8" fmla="*/ 782878 w 811848"/>
              <a:gd name="connsiteY8" fmla="*/ 793177 h 1426943"/>
              <a:gd name="connsiteX9" fmla="*/ 705662 w 811848"/>
              <a:gd name="connsiteY9" fmla="*/ 771968 h 1426943"/>
              <a:gd name="connsiteX10" fmla="*/ 622219 w 811848"/>
              <a:gd name="connsiteY10" fmla="*/ 623507 h 1426943"/>
              <a:gd name="connsiteX11" fmla="*/ 681999 w 811848"/>
              <a:gd name="connsiteY11" fmla="*/ 1009007 h 1426943"/>
              <a:gd name="connsiteX12" fmla="*/ 553721 w 811848"/>
              <a:gd name="connsiteY12" fmla="*/ 1009007 h 1426943"/>
              <a:gd name="connsiteX13" fmla="*/ 553721 w 811848"/>
              <a:gd name="connsiteY13" fmla="*/ 1206123 h 1426943"/>
              <a:gd name="connsiteX14" fmla="*/ 553721 w 811848"/>
              <a:gd name="connsiteY14" fmla="*/ 1375793 h 1426943"/>
              <a:gd name="connsiteX15" fmla="*/ 502659 w 811848"/>
              <a:gd name="connsiteY15" fmla="*/ 1426943 h 1426943"/>
              <a:gd name="connsiteX16" fmla="*/ 491450 w 811848"/>
              <a:gd name="connsiteY16" fmla="*/ 1426943 h 1426943"/>
              <a:gd name="connsiteX17" fmla="*/ 440388 w 811848"/>
              <a:gd name="connsiteY17" fmla="*/ 1375793 h 1426943"/>
              <a:gd name="connsiteX18" fmla="*/ 440388 w 811848"/>
              <a:gd name="connsiteY18" fmla="*/ 1206123 h 1426943"/>
              <a:gd name="connsiteX19" fmla="*/ 440388 w 811848"/>
              <a:gd name="connsiteY19" fmla="*/ 1009007 h 1426943"/>
              <a:gd name="connsiteX20" fmla="*/ 421707 w 811848"/>
              <a:gd name="connsiteY20" fmla="*/ 1009007 h 1426943"/>
              <a:gd name="connsiteX21" fmla="*/ 390571 w 811848"/>
              <a:gd name="connsiteY21" fmla="*/ 1009007 h 1426943"/>
              <a:gd name="connsiteX22" fmla="*/ 370645 w 811848"/>
              <a:gd name="connsiteY22" fmla="*/ 1009007 h 1426943"/>
              <a:gd name="connsiteX23" fmla="*/ 370645 w 811848"/>
              <a:gd name="connsiteY23" fmla="*/ 1206123 h 1426943"/>
              <a:gd name="connsiteX24" fmla="*/ 370645 w 811848"/>
              <a:gd name="connsiteY24" fmla="*/ 1375793 h 1426943"/>
              <a:gd name="connsiteX25" fmla="*/ 319582 w 811848"/>
              <a:gd name="connsiteY25" fmla="*/ 1426943 h 1426943"/>
              <a:gd name="connsiteX26" fmla="*/ 308374 w 811848"/>
              <a:gd name="connsiteY26" fmla="*/ 1426943 h 1426943"/>
              <a:gd name="connsiteX27" fmla="*/ 257311 w 811848"/>
              <a:gd name="connsiteY27" fmla="*/ 1375793 h 1426943"/>
              <a:gd name="connsiteX28" fmla="*/ 257311 w 811848"/>
              <a:gd name="connsiteY28" fmla="*/ 1206123 h 1426943"/>
              <a:gd name="connsiteX29" fmla="*/ 257311 w 811848"/>
              <a:gd name="connsiteY29" fmla="*/ 1009007 h 1426943"/>
              <a:gd name="connsiteX30" fmla="*/ 130279 w 811848"/>
              <a:gd name="connsiteY30" fmla="*/ 1009007 h 1426943"/>
              <a:gd name="connsiteX31" fmla="*/ 190059 w 811848"/>
              <a:gd name="connsiteY31" fmla="*/ 623507 h 1426943"/>
              <a:gd name="connsiteX32" fmla="*/ 106616 w 811848"/>
              <a:gd name="connsiteY32" fmla="*/ 771968 h 1426943"/>
              <a:gd name="connsiteX33" fmla="*/ 28154 w 811848"/>
              <a:gd name="connsiteY33" fmla="*/ 793177 h 1426943"/>
              <a:gd name="connsiteX34" fmla="*/ 6982 w 811848"/>
              <a:gd name="connsiteY34" fmla="*/ 715828 h 1426943"/>
              <a:gd name="connsiteX35" fmla="*/ 211231 w 811848"/>
              <a:gd name="connsiteY35" fmla="*/ 354032 h 1426943"/>
              <a:gd name="connsiteX36" fmla="*/ 263539 w 811848"/>
              <a:gd name="connsiteY36" fmla="*/ 325338 h 1426943"/>
              <a:gd name="connsiteX37" fmla="*/ 402769 w 811848"/>
              <a:gd name="connsiteY37" fmla="*/ 0 h 1426943"/>
              <a:gd name="connsiteX38" fmla="*/ 540095 w 811848"/>
              <a:gd name="connsiteY38" fmla="*/ 136705 h 1426943"/>
              <a:gd name="connsiteX39" fmla="*/ 402769 w 811848"/>
              <a:gd name="connsiteY39" fmla="*/ 273409 h 1426943"/>
              <a:gd name="connsiteX40" fmla="*/ 266691 w 811848"/>
              <a:gd name="connsiteY40" fmla="*/ 136705 h 1426943"/>
              <a:gd name="connsiteX41" fmla="*/ 402769 w 811848"/>
              <a:gd name="connsiteY41" fmla="*/ 0 h 1426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11848" h="1426943">
                <a:moveTo>
                  <a:pt x="263539" y="325338"/>
                </a:moveTo>
                <a:cubicBezTo>
                  <a:pt x="264784" y="325338"/>
                  <a:pt x="266029" y="325338"/>
                  <a:pt x="267275" y="325338"/>
                </a:cubicBezTo>
                <a:lnTo>
                  <a:pt x="390571" y="325338"/>
                </a:lnTo>
                <a:lnTo>
                  <a:pt x="421707" y="325338"/>
                </a:lnTo>
                <a:lnTo>
                  <a:pt x="548739" y="325338"/>
                </a:lnTo>
                <a:lnTo>
                  <a:pt x="549985" y="325338"/>
                </a:lnTo>
                <a:cubicBezTo>
                  <a:pt x="569912" y="325338"/>
                  <a:pt x="589838" y="335318"/>
                  <a:pt x="601047" y="354032"/>
                </a:cubicBezTo>
                <a:lnTo>
                  <a:pt x="804050" y="715828"/>
                </a:lnTo>
                <a:cubicBezTo>
                  <a:pt x="820241" y="743274"/>
                  <a:pt x="810277" y="778206"/>
                  <a:pt x="782878" y="793177"/>
                </a:cubicBezTo>
                <a:cubicBezTo>
                  <a:pt x="755479" y="808148"/>
                  <a:pt x="720607" y="798167"/>
                  <a:pt x="705662" y="771968"/>
                </a:cubicBezTo>
                <a:lnTo>
                  <a:pt x="622219" y="623507"/>
                </a:lnTo>
                <a:lnTo>
                  <a:pt x="681999" y="1009007"/>
                </a:lnTo>
                <a:lnTo>
                  <a:pt x="553721" y="1009007"/>
                </a:lnTo>
                <a:lnTo>
                  <a:pt x="553721" y="1206123"/>
                </a:lnTo>
                <a:lnTo>
                  <a:pt x="553721" y="1375793"/>
                </a:lnTo>
                <a:cubicBezTo>
                  <a:pt x="553721" y="1404487"/>
                  <a:pt x="531304" y="1426943"/>
                  <a:pt x="502659" y="1426943"/>
                </a:cubicBezTo>
                <a:lnTo>
                  <a:pt x="491450" y="1426943"/>
                </a:lnTo>
                <a:cubicBezTo>
                  <a:pt x="464051" y="1426943"/>
                  <a:pt x="440388" y="1404487"/>
                  <a:pt x="440388" y="1375793"/>
                </a:cubicBezTo>
                <a:lnTo>
                  <a:pt x="440388" y="1206123"/>
                </a:lnTo>
                <a:lnTo>
                  <a:pt x="440388" y="1009007"/>
                </a:lnTo>
                <a:lnTo>
                  <a:pt x="421707" y="1009007"/>
                </a:lnTo>
                <a:lnTo>
                  <a:pt x="390571" y="1009007"/>
                </a:lnTo>
                <a:lnTo>
                  <a:pt x="370645" y="1009007"/>
                </a:lnTo>
                <a:lnTo>
                  <a:pt x="370645" y="1206123"/>
                </a:lnTo>
                <a:lnTo>
                  <a:pt x="370645" y="1375793"/>
                </a:lnTo>
                <a:cubicBezTo>
                  <a:pt x="370645" y="1404487"/>
                  <a:pt x="348227" y="1426943"/>
                  <a:pt x="319582" y="1426943"/>
                </a:cubicBezTo>
                <a:lnTo>
                  <a:pt x="308374" y="1426943"/>
                </a:lnTo>
                <a:cubicBezTo>
                  <a:pt x="279729" y="1426943"/>
                  <a:pt x="257311" y="1404487"/>
                  <a:pt x="257311" y="1375793"/>
                </a:cubicBezTo>
                <a:lnTo>
                  <a:pt x="257311" y="1206123"/>
                </a:lnTo>
                <a:lnTo>
                  <a:pt x="257311" y="1009007"/>
                </a:lnTo>
                <a:lnTo>
                  <a:pt x="130279" y="1009007"/>
                </a:lnTo>
                <a:lnTo>
                  <a:pt x="190059" y="623507"/>
                </a:lnTo>
                <a:lnTo>
                  <a:pt x="106616" y="771968"/>
                </a:lnTo>
                <a:cubicBezTo>
                  <a:pt x="91671" y="798167"/>
                  <a:pt x="55554" y="808148"/>
                  <a:pt x="28154" y="793177"/>
                </a:cubicBezTo>
                <a:cubicBezTo>
                  <a:pt x="2001" y="778206"/>
                  <a:pt x="-7963" y="743274"/>
                  <a:pt x="6982" y="715828"/>
                </a:cubicBezTo>
                <a:lnTo>
                  <a:pt x="211231" y="354032"/>
                </a:lnTo>
                <a:cubicBezTo>
                  <a:pt x="222440" y="335318"/>
                  <a:pt x="242366" y="324090"/>
                  <a:pt x="263539" y="325338"/>
                </a:cubicBezTo>
                <a:close/>
                <a:moveTo>
                  <a:pt x="402769" y="0"/>
                </a:moveTo>
                <a:cubicBezTo>
                  <a:pt x="478922" y="0"/>
                  <a:pt x="540095" y="60896"/>
                  <a:pt x="540095" y="136705"/>
                </a:cubicBezTo>
                <a:cubicBezTo>
                  <a:pt x="540095" y="211271"/>
                  <a:pt x="478922" y="273409"/>
                  <a:pt x="402769" y="273409"/>
                </a:cubicBezTo>
                <a:cubicBezTo>
                  <a:pt x="327864" y="273409"/>
                  <a:pt x="266691" y="211271"/>
                  <a:pt x="266691" y="136705"/>
                </a:cubicBezTo>
                <a:cubicBezTo>
                  <a:pt x="266691" y="60896"/>
                  <a:pt x="327864" y="0"/>
                  <a:pt x="4027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F5176F30-A6CF-D14E-96C5-DB5DA141B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5733" y="5335089"/>
            <a:ext cx="406108" cy="713472"/>
          </a:xfrm>
          <a:custGeom>
            <a:avLst/>
            <a:gdLst>
              <a:gd name="connsiteX0" fmla="*/ 263936 w 812215"/>
              <a:gd name="connsiteY0" fmla="*/ 325338 h 1426943"/>
              <a:gd name="connsiteX1" fmla="*/ 266430 w 812215"/>
              <a:gd name="connsiteY1" fmla="*/ 325338 h 1426943"/>
              <a:gd name="connsiteX2" fmla="*/ 389913 w 812215"/>
              <a:gd name="connsiteY2" fmla="*/ 325338 h 1426943"/>
              <a:gd name="connsiteX3" fmla="*/ 422343 w 812215"/>
              <a:gd name="connsiteY3" fmla="*/ 325338 h 1426943"/>
              <a:gd name="connsiteX4" fmla="*/ 549567 w 812215"/>
              <a:gd name="connsiteY4" fmla="*/ 325338 h 1426943"/>
              <a:gd name="connsiteX5" fmla="*/ 600706 w 812215"/>
              <a:gd name="connsiteY5" fmla="*/ 354032 h 1426943"/>
              <a:gd name="connsiteX6" fmla="*/ 805263 w 812215"/>
              <a:gd name="connsiteY6" fmla="*/ 715828 h 1426943"/>
              <a:gd name="connsiteX7" fmla="*/ 782812 w 812215"/>
              <a:gd name="connsiteY7" fmla="*/ 793177 h 1426943"/>
              <a:gd name="connsiteX8" fmla="*/ 705479 w 812215"/>
              <a:gd name="connsiteY8" fmla="*/ 771968 h 1426943"/>
              <a:gd name="connsiteX9" fmla="*/ 621910 w 812215"/>
              <a:gd name="connsiteY9" fmla="*/ 623507 h 1426943"/>
              <a:gd name="connsiteX10" fmla="*/ 681781 w 812215"/>
              <a:gd name="connsiteY10" fmla="*/ 1009007 h 1426943"/>
              <a:gd name="connsiteX11" fmla="*/ 554556 w 812215"/>
              <a:gd name="connsiteY11" fmla="*/ 1009007 h 1426943"/>
              <a:gd name="connsiteX12" fmla="*/ 554556 w 812215"/>
              <a:gd name="connsiteY12" fmla="*/ 1206123 h 1426943"/>
              <a:gd name="connsiteX13" fmla="*/ 554556 w 812215"/>
              <a:gd name="connsiteY13" fmla="*/ 1375793 h 1426943"/>
              <a:gd name="connsiteX14" fmla="*/ 503417 w 812215"/>
              <a:gd name="connsiteY14" fmla="*/ 1426943 h 1426943"/>
              <a:gd name="connsiteX15" fmla="*/ 492191 w 812215"/>
              <a:gd name="connsiteY15" fmla="*/ 1426943 h 1426943"/>
              <a:gd name="connsiteX16" fmla="*/ 441052 w 812215"/>
              <a:gd name="connsiteY16" fmla="*/ 1375793 h 1426943"/>
              <a:gd name="connsiteX17" fmla="*/ 441052 w 812215"/>
              <a:gd name="connsiteY17" fmla="*/ 1206123 h 1426943"/>
              <a:gd name="connsiteX18" fmla="*/ 441052 w 812215"/>
              <a:gd name="connsiteY18" fmla="*/ 1009007 h 1426943"/>
              <a:gd name="connsiteX19" fmla="*/ 422343 w 812215"/>
              <a:gd name="connsiteY19" fmla="*/ 1009007 h 1426943"/>
              <a:gd name="connsiteX20" fmla="*/ 389913 w 812215"/>
              <a:gd name="connsiteY20" fmla="*/ 1009007 h 1426943"/>
              <a:gd name="connsiteX21" fmla="*/ 369956 w 812215"/>
              <a:gd name="connsiteY21" fmla="*/ 1009007 h 1426943"/>
              <a:gd name="connsiteX22" fmla="*/ 369956 w 812215"/>
              <a:gd name="connsiteY22" fmla="*/ 1206123 h 1426943"/>
              <a:gd name="connsiteX23" fmla="*/ 369956 w 812215"/>
              <a:gd name="connsiteY23" fmla="*/ 1375793 h 1426943"/>
              <a:gd name="connsiteX24" fmla="*/ 318817 w 812215"/>
              <a:gd name="connsiteY24" fmla="*/ 1426943 h 1426943"/>
              <a:gd name="connsiteX25" fmla="*/ 307591 w 812215"/>
              <a:gd name="connsiteY25" fmla="*/ 1426943 h 1426943"/>
              <a:gd name="connsiteX26" fmla="*/ 256452 w 812215"/>
              <a:gd name="connsiteY26" fmla="*/ 1375793 h 1426943"/>
              <a:gd name="connsiteX27" fmla="*/ 256452 w 812215"/>
              <a:gd name="connsiteY27" fmla="*/ 1206123 h 1426943"/>
              <a:gd name="connsiteX28" fmla="*/ 256452 w 812215"/>
              <a:gd name="connsiteY28" fmla="*/ 1009007 h 1426943"/>
              <a:gd name="connsiteX29" fmla="*/ 130475 w 812215"/>
              <a:gd name="connsiteY29" fmla="*/ 1009007 h 1426943"/>
              <a:gd name="connsiteX30" fmla="*/ 190345 w 812215"/>
              <a:gd name="connsiteY30" fmla="*/ 623507 h 1426943"/>
              <a:gd name="connsiteX31" fmla="*/ 105529 w 812215"/>
              <a:gd name="connsiteY31" fmla="*/ 771968 h 1426943"/>
              <a:gd name="connsiteX32" fmla="*/ 28197 w 812215"/>
              <a:gd name="connsiteY32" fmla="*/ 793177 h 1426943"/>
              <a:gd name="connsiteX33" fmla="*/ 6993 w 812215"/>
              <a:gd name="connsiteY33" fmla="*/ 715828 h 1426943"/>
              <a:gd name="connsiteX34" fmla="*/ 210302 w 812215"/>
              <a:gd name="connsiteY34" fmla="*/ 354032 h 1426943"/>
              <a:gd name="connsiteX35" fmla="*/ 263936 w 812215"/>
              <a:gd name="connsiteY35" fmla="*/ 325338 h 1426943"/>
              <a:gd name="connsiteX36" fmla="*/ 404003 w 812215"/>
              <a:gd name="connsiteY36" fmla="*/ 0 h 1426943"/>
              <a:gd name="connsiteX37" fmla="*/ 540081 w 812215"/>
              <a:gd name="connsiteY37" fmla="*/ 136705 h 1426943"/>
              <a:gd name="connsiteX38" fmla="*/ 404003 w 812215"/>
              <a:gd name="connsiteY38" fmla="*/ 273409 h 1426943"/>
              <a:gd name="connsiteX39" fmla="*/ 266677 w 812215"/>
              <a:gd name="connsiteY39" fmla="*/ 136705 h 1426943"/>
              <a:gd name="connsiteX40" fmla="*/ 404003 w 812215"/>
              <a:gd name="connsiteY40" fmla="*/ 0 h 1426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12215" h="1426943">
                <a:moveTo>
                  <a:pt x="263936" y="325338"/>
                </a:moveTo>
                <a:cubicBezTo>
                  <a:pt x="265183" y="325338"/>
                  <a:pt x="266430" y="325338"/>
                  <a:pt x="266430" y="325338"/>
                </a:cubicBezTo>
                <a:lnTo>
                  <a:pt x="389913" y="325338"/>
                </a:lnTo>
                <a:lnTo>
                  <a:pt x="422343" y="325338"/>
                </a:lnTo>
                <a:lnTo>
                  <a:pt x="549567" y="325338"/>
                </a:lnTo>
                <a:cubicBezTo>
                  <a:pt x="570771" y="325338"/>
                  <a:pt x="590728" y="335318"/>
                  <a:pt x="600706" y="354032"/>
                </a:cubicBezTo>
                <a:lnTo>
                  <a:pt x="805263" y="715828"/>
                </a:lnTo>
                <a:cubicBezTo>
                  <a:pt x="820231" y="743274"/>
                  <a:pt x="810252" y="778206"/>
                  <a:pt x="782812" y="793177"/>
                </a:cubicBezTo>
                <a:cubicBezTo>
                  <a:pt x="755371" y="808148"/>
                  <a:pt x="721694" y="798167"/>
                  <a:pt x="705479" y="771968"/>
                </a:cubicBezTo>
                <a:lnTo>
                  <a:pt x="621910" y="623507"/>
                </a:lnTo>
                <a:lnTo>
                  <a:pt x="681781" y="1009007"/>
                </a:lnTo>
                <a:lnTo>
                  <a:pt x="554556" y="1009007"/>
                </a:lnTo>
                <a:lnTo>
                  <a:pt x="554556" y="1206123"/>
                </a:lnTo>
                <a:lnTo>
                  <a:pt x="554556" y="1375793"/>
                </a:lnTo>
                <a:cubicBezTo>
                  <a:pt x="554556" y="1404487"/>
                  <a:pt x="532105" y="1426943"/>
                  <a:pt x="503417" y="1426943"/>
                </a:cubicBezTo>
                <a:lnTo>
                  <a:pt x="492191" y="1426943"/>
                </a:lnTo>
                <a:cubicBezTo>
                  <a:pt x="463504" y="1426943"/>
                  <a:pt x="441052" y="1404487"/>
                  <a:pt x="441052" y="1375793"/>
                </a:cubicBezTo>
                <a:lnTo>
                  <a:pt x="441052" y="1206123"/>
                </a:lnTo>
                <a:lnTo>
                  <a:pt x="441052" y="1009007"/>
                </a:lnTo>
                <a:lnTo>
                  <a:pt x="422343" y="1009007"/>
                </a:lnTo>
                <a:lnTo>
                  <a:pt x="389913" y="1009007"/>
                </a:lnTo>
                <a:lnTo>
                  <a:pt x="369956" y="1009007"/>
                </a:lnTo>
                <a:lnTo>
                  <a:pt x="369956" y="1206123"/>
                </a:lnTo>
                <a:lnTo>
                  <a:pt x="369956" y="1375793"/>
                </a:lnTo>
                <a:cubicBezTo>
                  <a:pt x="369956" y="1404487"/>
                  <a:pt x="347505" y="1426943"/>
                  <a:pt x="318817" y="1426943"/>
                </a:cubicBezTo>
                <a:lnTo>
                  <a:pt x="307591" y="1426943"/>
                </a:lnTo>
                <a:cubicBezTo>
                  <a:pt x="280151" y="1426943"/>
                  <a:pt x="256452" y="1404487"/>
                  <a:pt x="256452" y="1375793"/>
                </a:cubicBezTo>
                <a:lnTo>
                  <a:pt x="256452" y="1206123"/>
                </a:lnTo>
                <a:lnTo>
                  <a:pt x="256452" y="1009007"/>
                </a:lnTo>
                <a:lnTo>
                  <a:pt x="130475" y="1009007"/>
                </a:lnTo>
                <a:lnTo>
                  <a:pt x="190345" y="623507"/>
                </a:lnTo>
                <a:lnTo>
                  <a:pt x="105529" y="771968"/>
                </a:lnTo>
                <a:cubicBezTo>
                  <a:pt x="90562" y="798167"/>
                  <a:pt x="55637" y="808148"/>
                  <a:pt x="28197" y="793177"/>
                </a:cubicBezTo>
                <a:cubicBezTo>
                  <a:pt x="2003" y="778206"/>
                  <a:pt x="-7975" y="743274"/>
                  <a:pt x="6993" y="715828"/>
                </a:cubicBezTo>
                <a:lnTo>
                  <a:pt x="210302" y="354032"/>
                </a:lnTo>
                <a:cubicBezTo>
                  <a:pt x="221528" y="335318"/>
                  <a:pt x="242732" y="324090"/>
                  <a:pt x="263936" y="325338"/>
                </a:cubicBezTo>
                <a:close/>
                <a:moveTo>
                  <a:pt x="404003" y="0"/>
                </a:moveTo>
                <a:cubicBezTo>
                  <a:pt x="478908" y="0"/>
                  <a:pt x="540081" y="60896"/>
                  <a:pt x="540081" y="136705"/>
                </a:cubicBezTo>
                <a:cubicBezTo>
                  <a:pt x="540081" y="211271"/>
                  <a:pt x="478908" y="273409"/>
                  <a:pt x="404003" y="273409"/>
                </a:cubicBezTo>
                <a:cubicBezTo>
                  <a:pt x="327849" y="273409"/>
                  <a:pt x="266677" y="211271"/>
                  <a:pt x="266677" y="136705"/>
                </a:cubicBezTo>
                <a:cubicBezTo>
                  <a:pt x="266677" y="60896"/>
                  <a:pt x="327849" y="0"/>
                  <a:pt x="4040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49D6342A-6C31-BB45-B56F-CDD1D14C4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5051" y="5335089"/>
            <a:ext cx="405907" cy="713472"/>
          </a:xfrm>
          <a:custGeom>
            <a:avLst/>
            <a:gdLst>
              <a:gd name="connsiteX0" fmla="*/ 264746 w 811813"/>
              <a:gd name="connsiteY0" fmla="*/ 325338 h 1426943"/>
              <a:gd name="connsiteX1" fmla="*/ 267237 w 811813"/>
              <a:gd name="connsiteY1" fmla="*/ 325338 h 1426943"/>
              <a:gd name="connsiteX2" fmla="*/ 390534 w 811813"/>
              <a:gd name="connsiteY2" fmla="*/ 325338 h 1426943"/>
              <a:gd name="connsiteX3" fmla="*/ 421670 w 811813"/>
              <a:gd name="connsiteY3" fmla="*/ 325338 h 1426943"/>
              <a:gd name="connsiteX4" fmla="*/ 548703 w 811813"/>
              <a:gd name="connsiteY4" fmla="*/ 325338 h 1426943"/>
              <a:gd name="connsiteX5" fmla="*/ 549948 w 811813"/>
              <a:gd name="connsiteY5" fmla="*/ 325338 h 1426943"/>
              <a:gd name="connsiteX6" fmla="*/ 601011 w 811813"/>
              <a:gd name="connsiteY6" fmla="*/ 354032 h 1426943"/>
              <a:gd name="connsiteX7" fmla="*/ 804015 w 811813"/>
              <a:gd name="connsiteY7" fmla="*/ 715828 h 1426943"/>
              <a:gd name="connsiteX8" fmla="*/ 782843 w 811813"/>
              <a:gd name="connsiteY8" fmla="*/ 793177 h 1426943"/>
              <a:gd name="connsiteX9" fmla="*/ 704381 w 811813"/>
              <a:gd name="connsiteY9" fmla="*/ 771968 h 1426943"/>
              <a:gd name="connsiteX10" fmla="*/ 622183 w 811813"/>
              <a:gd name="connsiteY10" fmla="*/ 623507 h 1426943"/>
              <a:gd name="connsiteX11" fmla="*/ 681963 w 811813"/>
              <a:gd name="connsiteY11" fmla="*/ 1009007 h 1426943"/>
              <a:gd name="connsiteX12" fmla="*/ 553685 w 811813"/>
              <a:gd name="connsiteY12" fmla="*/ 1009007 h 1426943"/>
              <a:gd name="connsiteX13" fmla="*/ 553685 w 811813"/>
              <a:gd name="connsiteY13" fmla="*/ 1206123 h 1426943"/>
              <a:gd name="connsiteX14" fmla="*/ 553685 w 811813"/>
              <a:gd name="connsiteY14" fmla="*/ 1375793 h 1426943"/>
              <a:gd name="connsiteX15" fmla="*/ 502622 w 811813"/>
              <a:gd name="connsiteY15" fmla="*/ 1426943 h 1426943"/>
              <a:gd name="connsiteX16" fmla="*/ 491413 w 811813"/>
              <a:gd name="connsiteY16" fmla="*/ 1426943 h 1426943"/>
              <a:gd name="connsiteX17" fmla="*/ 440351 w 811813"/>
              <a:gd name="connsiteY17" fmla="*/ 1375793 h 1426943"/>
              <a:gd name="connsiteX18" fmla="*/ 440351 w 811813"/>
              <a:gd name="connsiteY18" fmla="*/ 1206123 h 1426943"/>
              <a:gd name="connsiteX19" fmla="*/ 440351 w 811813"/>
              <a:gd name="connsiteY19" fmla="*/ 1009007 h 1426943"/>
              <a:gd name="connsiteX20" fmla="*/ 421670 w 811813"/>
              <a:gd name="connsiteY20" fmla="*/ 1009007 h 1426943"/>
              <a:gd name="connsiteX21" fmla="*/ 390534 w 811813"/>
              <a:gd name="connsiteY21" fmla="*/ 1009007 h 1426943"/>
              <a:gd name="connsiteX22" fmla="*/ 370607 w 811813"/>
              <a:gd name="connsiteY22" fmla="*/ 1009007 h 1426943"/>
              <a:gd name="connsiteX23" fmla="*/ 370607 w 811813"/>
              <a:gd name="connsiteY23" fmla="*/ 1206123 h 1426943"/>
              <a:gd name="connsiteX24" fmla="*/ 370607 w 811813"/>
              <a:gd name="connsiteY24" fmla="*/ 1375793 h 1426943"/>
              <a:gd name="connsiteX25" fmla="*/ 319545 w 811813"/>
              <a:gd name="connsiteY25" fmla="*/ 1426943 h 1426943"/>
              <a:gd name="connsiteX26" fmla="*/ 308336 w 811813"/>
              <a:gd name="connsiteY26" fmla="*/ 1426943 h 1426943"/>
              <a:gd name="connsiteX27" fmla="*/ 257274 w 811813"/>
              <a:gd name="connsiteY27" fmla="*/ 1375793 h 1426943"/>
              <a:gd name="connsiteX28" fmla="*/ 257274 w 811813"/>
              <a:gd name="connsiteY28" fmla="*/ 1206123 h 1426943"/>
              <a:gd name="connsiteX29" fmla="*/ 257274 w 811813"/>
              <a:gd name="connsiteY29" fmla="*/ 1009007 h 1426943"/>
              <a:gd name="connsiteX30" fmla="*/ 130240 w 811813"/>
              <a:gd name="connsiteY30" fmla="*/ 1009007 h 1426943"/>
              <a:gd name="connsiteX31" fmla="*/ 190021 w 811813"/>
              <a:gd name="connsiteY31" fmla="*/ 623507 h 1426943"/>
              <a:gd name="connsiteX32" fmla="*/ 106577 w 811813"/>
              <a:gd name="connsiteY32" fmla="*/ 771968 h 1426943"/>
              <a:gd name="connsiteX33" fmla="*/ 29361 w 811813"/>
              <a:gd name="connsiteY33" fmla="*/ 793177 h 1426943"/>
              <a:gd name="connsiteX34" fmla="*/ 6943 w 811813"/>
              <a:gd name="connsiteY34" fmla="*/ 715828 h 1426943"/>
              <a:gd name="connsiteX35" fmla="*/ 211193 w 811813"/>
              <a:gd name="connsiteY35" fmla="*/ 354032 h 1426943"/>
              <a:gd name="connsiteX36" fmla="*/ 264746 w 811813"/>
              <a:gd name="connsiteY36" fmla="*/ 325338 h 1426943"/>
              <a:gd name="connsiteX37" fmla="*/ 408224 w 811813"/>
              <a:gd name="connsiteY37" fmla="*/ 0 h 1426943"/>
              <a:gd name="connsiteX38" fmla="*/ 545550 w 811813"/>
              <a:gd name="connsiteY38" fmla="*/ 136705 h 1426943"/>
              <a:gd name="connsiteX39" fmla="*/ 408224 w 811813"/>
              <a:gd name="connsiteY39" fmla="*/ 273409 h 1426943"/>
              <a:gd name="connsiteX40" fmla="*/ 272146 w 811813"/>
              <a:gd name="connsiteY40" fmla="*/ 136705 h 1426943"/>
              <a:gd name="connsiteX41" fmla="*/ 408224 w 811813"/>
              <a:gd name="connsiteY41" fmla="*/ 0 h 1426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11813" h="1426943">
                <a:moveTo>
                  <a:pt x="264746" y="325338"/>
                </a:moveTo>
                <a:cubicBezTo>
                  <a:pt x="264746" y="325338"/>
                  <a:pt x="265991" y="325338"/>
                  <a:pt x="267237" y="325338"/>
                </a:cubicBezTo>
                <a:lnTo>
                  <a:pt x="390534" y="325338"/>
                </a:lnTo>
                <a:lnTo>
                  <a:pt x="421670" y="325338"/>
                </a:lnTo>
                <a:lnTo>
                  <a:pt x="548703" y="325338"/>
                </a:lnTo>
                <a:lnTo>
                  <a:pt x="549948" y="325338"/>
                </a:lnTo>
                <a:cubicBezTo>
                  <a:pt x="569875" y="325338"/>
                  <a:pt x="589802" y="335318"/>
                  <a:pt x="601011" y="354032"/>
                </a:cubicBezTo>
                <a:lnTo>
                  <a:pt x="804015" y="715828"/>
                </a:lnTo>
                <a:cubicBezTo>
                  <a:pt x="820206" y="743274"/>
                  <a:pt x="810242" y="778206"/>
                  <a:pt x="782843" y="793177"/>
                </a:cubicBezTo>
                <a:cubicBezTo>
                  <a:pt x="755444" y="808148"/>
                  <a:pt x="720572" y="798167"/>
                  <a:pt x="704381" y="771968"/>
                </a:cubicBezTo>
                <a:lnTo>
                  <a:pt x="622183" y="623507"/>
                </a:lnTo>
                <a:lnTo>
                  <a:pt x="681963" y="1009007"/>
                </a:lnTo>
                <a:lnTo>
                  <a:pt x="553685" y="1009007"/>
                </a:lnTo>
                <a:lnTo>
                  <a:pt x="553685" y="1206123"/>
                </a:lnTo>
                <a:lnTo>
                  <a:pt x="553685" y="1375793"/>
                </a:lnTo>
                <a:cubicBezTo>
                  <a:pt x="553685" y="1404487"/>
                  <a:pt x="531267" y="1426943"/>
                  <a:pt x="502622" y="1426943"/>
                </a:cubicBezTo>
                <a:lnTo>
                  <a:pt x="491413" y="1426943"/>
                </a:lnTo>
                <a:cubicBezTo>
                  <a:pt x="464014" y="1426943"/>
                  <a:pt x="440351" y="1404487"/>
                  <a:pt x="440351" y="1375793"/>
                </a:cubicBezTo>
                <a:lnTo>
                  <a:pt x="440351" y="1206123"/>
                </a:lnTo>
                <a:lnTo>
                  <a:pt x="440351" y="1009007"/>
                </a:lnTo>
                <a:lnTo>
                  <a:pt x="421670" y="1009007"/>
                </a:lnTo>
                <a:lnTo>
                  <a:pt x="390534" y="1009007"/>
                </a:lnTo>
                <a:lnTo>
                  <a:pt x="370607" y="1009007"/>
                </a:lnTo>
                <a:lnTo>
                  <a:pt x="370607" y="1206123"/>
                </a:lnTo>
                <a:lnTo>
                  <a:pt x="370607" y="1375793"/>
                </a:lnTo>
                <a:cubicBezTo>
                  <a:pt x="370607" y="1404487"/>
                  <a:pt x="348190" y="1426943"/>
                  <a:pt x="319545" y="1426943"/>
                </a:cubicBezTo>
                <a:lnTo>
                  <a:pt x="308336" y="1426943"/>
                </a:lnTo>
                <a:cubicBezTo>
                  <a:pt x="279691" y="1426943"/>
                  <a:pt x="257274" y="1404487"/>
                  <a:pt x="257274" y="1375793"/>
                </a:cubicBezTo>
                <a:lnTo>
                  <a:pt x="257274" y="1206123"/>
                </a:lnTo>
                <a:lnTo>
                  <a:pt x="257274" y="1009007"/>
                </a:lnTo>
                <a:lnTo>
                  <a:pt x="130240" y="1009007"/>
                </a:lnTo>
                <a:lnTo>
                  <a:pt x="190021" y="623507"/>
                </a:lnTo>
                <a:lnTo>
                  <a:pt x="106577" y="771968"/>
                </a:lnTo>
                <a:cubicBezTo>
                  <a:pt x="91632" y="798167"/>
                  <a:pt x="56760" y="808148"/>
                  <a:pt x="29361" y="793177"/>
                </a:cubicBezTo>
                <a:cubicBezTo>
                  <a:pt x="1961" y="778206"/>
                  <a:pt x="-8002" y="743274"/>
                  <a:pt x="6943" y="715828"/>
                </a:cubicBezTo>
                <a:lnTo>
                  <a:pt x="211193" y="354032"/>
                </a:lnTo>
                <a:cubicBezTo>
                  <a:pt x="222402" y="335318"/>
                  <a:pt x="242328" y="324090"/>
                  <a:pt x="264746" y="325338"/>
                </a:cubicBezTo>
                <a:close/>
                <a:moveTo>
                  <a:pt x="408224" y="0"/>
                </a:moveTo>
                <a:cubicBezTo>
                  <a:pt x="484377" y="0"/>
                  <a:pt x="545550" y="60896"/>
                  <a:pt x="545550" y="136705"/>
                </a:cubicBezTo>
                <a:cubicBezTo>
                  <a:pt x="545550" y="211271"/>
                  <a:pt x="484377" y="273409"/>
                  <a:pt x="408224" y="273409"/>
                </a:cubicBezTo>
                <a:cubicBezTo>
                  <a:pt x="333318" y="273409"/>
                  <a:pt x="272146" y="211271"/>
                  <a:pt x="272146" y="136705"/>
                </a:cubicBezTo>
                <a:cubicBezTo>
                  <a:pt x="272146" y="60896"/>
                  <a:pt x="333318" y="0"/>
                  <a:pt x="408224" y="0"/>
                </a:cubicBezTo>
                <a:close/>
              </a:path>
            </a:pathLst>
          </a:custGeom>
          <a:solidFill>
            <a:schemeClr val="accent4">
              <a:alpha val="30328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0DE98B78-D4E0-9749-B458-E0134F399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7082" y="5335089"/>
            <a:ext cx="405792" cy="713472"/>
          </a:xfrm>
          <a:custGeom>
            <a:avLst/>
            <a:gdLst>
              <a:gd name="connsiteX0" fmla="*/ 263538 w 811584"/>
              <a:gd name="connsiteY0" fmla="*/ 325338 h 1426943"/>
              <a:gd name="connsiteX1" fmla="*/ 266029 w 811584"/>
              <a:gd name="connsiteY1" fmla="*/ 325338 h 1426943"/>
              <a:gd name="connsiteX2" fmla="*/ 390571 w 811584"/>
              <a:gd name="connsiteY2" fmla="*/ 325338 h 1426943"/>
              <a:gd name="connsiteX3" fmla="*/ 421707 w 811584"/>
              <a:gd name="connsiteY3" fmla="*/ 325338 h 1426943"/>
              <a:gd name="connsiteX4" fmla="*/ 548739 w 811584"/>
              <a:gd name="connsiteY4" fmla="*/ 325338 h 1426943"/>
              <a:gd name="connsiteX5" fmla="*/ 599801 w 811584"/>
              <a:gd name="connsiteY5" fmla="*/ 354032 h 1426943"/>
              <a:gd name="connsiteX6" fmla="*/ 804050 w 811584"/>
              <a:gd name="connsiteY6" fmla="*/ 715828 h 1426943"/>
              <a:gd name="connsiteX7" fmla="*/ 782878 w 811584"/>
              <a:gd name="connsiteY7" fmla="*/ 793177 h 1426943"/>
              <a:gd name="connsiteX8" fmla="*/ 704417 w 811584"/>
              <a:gd name="connsiteY8" fmla="*/ 771968 h 1426943"/>
              <a:gd name="connsiteX9" fmla="*/ 620974 w 811584"/>
              <a:gd name="connsiteY9" fmla="*/ 623507 h 1426943"/>
              <a:gd name="connsiteX10" fmla="*/ 680754 w 811584"/>
              <a:gd name="connsiteY10" fmla="*/ 1009007 h 1426943"/>
              <a:gd name="connsiteX11" fmla="*/ 553721 w 811584"/>
              <a:gd name="connsiteY11" fmla="*/ 1009007 h 1426943"/>
              <a:gd name="connsiteX12" fmla="*/ 553721 w 811584"/>
              <a:gd name="connsiteY12" fmla="*/ 1206123 h 1426943"/>
              <a:gd name="connsiteX13" fmla="*/ 553721 w 811584"/>
              <a:gd name="connsiteY13" fmla="*/ 1375793 h 1426943"/>
              <a:gd name="connsiteX14" fmla="*/ 502659 w 811584"/>
              <a:gd name="connsiteY14" fmla="*/ 1426943 h 1426943"/>
              <a:gd name="connsiteX15" fmla="*/ 491450 w 811584"/>
              <a:gd name="connsiteY15" fmla="*/ 1426943 h 1426943"/>
              <a:gd name="connsiteX16" fmla="*/ 440388 w 811584"/>
              <a:gd name="connsiteY16" fmla="*/ 1375793 h 1426943"/>
              <a:gd name="connsiteX17" fmla="*/ 440388 w 811584"/>
              <a:gd name="connsiteY17" fmla="*/ 1206123 h 1426943"/>
              <a:gd name="connsiteX18" fmla="*/ 440388 w 811584"/>
              <a:gd name="connsiteY18" fmla="*/ 1009007 h 1426943"/>
              <a:gd name="connsiteX19" fmla="*/ 421707 w 811584"/>
              <a:gd name="connsiteY19" fmla="*/ 1009007 h 1426943"/>
              <a:gd name="connsiteX20" fmla="*/ 390571 w 811584"/>
              <a:gd name="connsiteY20" fmla="*/ 1009007 h 1426943"/>
              <a:gd name="connsiteX21" fmla="*/ 370644 w 811584"/>
              <a:gd name="connsiteY21" fmla="*/ 1009007 h 1426943"/>
              <a:gd name="connsiteX22" fmla="*/ 370644 w 811584"/>
              <a:gd name="connsiteY22" fmla="*/ 1206123 h 1426943"/>
              <a:gd name="connsiteX23" fmla="*/ 370644 w 811584"/>
              <a:gd name="connsiteY23" fmla="*/ 1375793 h 1426943"/>
              <a:gd name="connsiteX24" fmla="*/ 319582 w 811584"/>
              <a:gd name="connsiteY24" fmla="*/ 1426943 h 1426943"/>
              <a:gd name="connsiteX25" fmla="*/ 307128 w 811584"/>
              <a:gd name="connsiteY25" fmla="*/ 1426943 h 1426943"/>
              <a:gd name="connsiteX26" fmla="*/ 257311 w 811584"/>
              <a:gd name="connsiteY26" fmla="*/ 1375793 h 1426943"/>
              <a:gd name="connsiteX27" fmla="*/ 257311 w 811584"/>
              <a:gd name="connsiteY27" fmla="*/ 1206123 h 1426943"/>
              <a:gd name="connsiteX28" fmla="*/ 257311 w 811584"/>
              <a:gd name="connsiteY28" fmla="*/ 1009007 h 1426943"/>
              <a:gd name="connsiteX29" fmla="*/ 130279 w 811584"/>
              <a:gd name="connsiteY29" fmla="*/ 1009007 h 1426943"/>
              <a:gd name="connsiteX30" fmla="*/ 190059 w 811584"/>
              <a:gd name="connsiteY30" fmla="*/ 623507 h 1426943"/>
              <a:gd name="connsiteX31" fmla="*/ 105370 w 811584"/>
              <a:gd name="connsiteY31" fmla="*/ 771968 h 1426943"/>
              <a:gd name="connsiteX32" fmla="*/ 28154 w 811584"/>
              <a:gd name="connsiteY32" fmla="*/ 793177 h 1426943"/>
              <a:gd name="connsiteX33" fmla="*/ 6982 w 811584"/>
              <a:gd name="connsiteY33" fmla="*/ 715828 h 1426943"/>
              <a:gd name="connsiteX34" fmla="*/ 209985 w 811584"/>
              <a:gd name="connsiteY34" fmla="*/ 354032 h 1426943"/>
              <a:gd name="connsiteX35" fmla="*/ 263538 w 811584"/>
              <a:gd name="connsiteY35" fmla="*/ 325338 h 1426943"/>
              <a:gd name="connsiteX36" fmla="*/ 409510 w 811584"/>
              <a:gd name="connsiteY36" fmla="*/ 0 h 1426943"/>
              <a:gd name="connsiteX37" fmla="*/ 545588 w 811584"/>
              <a:gd name="connsiteY37" fmla="*/ 136705 h 1426943"/>
              <a:gd name="connsiteX38" fmla="*/ 409510 w 811584"/>
              <a:gd name="connsiteY38" fmla="*/ 273409 h 1426943"/>
              <a:gd name="connsiteX39" fmla="*/ 272184 w 811584"/>
              <a:gd name="connsiteY39" fmla="*/ 136705 h 1426943"/>
              <a:gd name="connsiteX40" fmla="*/ 409510 w 811584"/>
              <a:gd name="connsiteY40" fmla="*/ 0 h 1426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11584" h="1426943">
                <a:moveTo>
                  <a:pt x="263538" y="325338"/>
                </a:moveTo>
                <a:cubicBezTo>
                  <a:pt x="264784" y="325338"/>
                  <a:pt x="266029" y="325338"/>
                  <a:pt x="266029" y="325338"/>
                </a:cubicBezTo>
                <a:lnTo>
                  <a:pt x="390571" y="325338"/>
                </a:lnTo>
                <a:lnTo>
                  <a:pt x="421707" y="325338"/>
                </a:lnTo>
                <a:lnTo>
                  <a:pt x="548739" y="325338"/>
                </a:lnTo>
                <a:cubicBezTo>
                  <a:pt x="569911" y="325338"/>
                  <a:pt x="589838" y="335318"/>
                  <a:pt x="599801" y="354032"/>
                </a:cubicBezTo>
                <a:lnTo>
                  <a:pt x="804050" y="715828"/>
                </a:lnTo>
                <a:cubicBezTo>
                  <a:pt x="820241" y="743274"/>
                  <a:pt x="809032" y="778206"/>
                  <a:pt x="782878" y="793177"/>
                </a:cubicBezTo>
                <a:cubicBezTo>
                  <a:pt x="755479" y="808148"/>
                  <a:pt x="720607" y="798167"/>
                  <a:pt x="704417" y="771968"/>
                </a:cubicBezTo>
                <a:lnTo>
                  <a:pt x="620974" y="623507"/>
                </a:lnTo>
                <a:lnTo>
                  <a:pt x="680754" y="1009007"/>
                </a:lnTo>
                <a:lnTo>
                  <a:pt x="553721" y="1009007"/>
                </a:lnTo>
                <a:lnTo>
                  <a:pt x="553721" y="1206123"/>
                </a:lnTo>
                <a:lnTo>
                  <a:pt x="553721" y="1375793"/>
                </a:lnTo>
                <a:cubicBezTo>
                  <a:pt x="553721" y="1404487"/>
                  <a:pt x="531303" y="1426943"/>
                  <a:pt x="502659" y="1426943"/>
                </a:cubicBezTo>
                <a:lnTo>
                  <a:pt x="491450" y="1426943"/>
                </a:lnTo>
                <a:cubicBezTo>
                  <a:pt x="462805" y="1426943"/>
                  <a:pt x="440388" y="1404487"/>
                  <a:pt x="440388" y="1375793"/>
                </a:cubicBezTo>
                <a:lnTo>
                  <a:pt x="440388" y="1206123"/>
                </a:lnTo>
                <a:lnTo>
                  <a:pt x="440388" y="1009007"/>
                </a:lnTo>
                <a:lnTo>
                  <a:pt x="421707" y="1009007"/>
                </a:lnTo>
                <a:lnTo>
                  <a:pt x="390571" y="1009007"/>
                </a:lnTo>
                <a:lnTo>
                  <a:pt x="370644" y="1009007"/>
                </a:lnTo>
                <a:lnTo>
                  <a:pt x="370644" y="1206123"/>
                </a:lnTo>
                <a:lnTo>
                  <a:pt x="370644" y="1375793"/>
                </a:lnTo>
                <a:cubicBezTo>
                  <a:pt x="370644" y="1404487"/>
                  <a:pt x="346981" y="1426943"/>
                  <a:pt x="319582" y="1426943"/>
                </a:cubicBezTo>
                <a:lnTo>
                  <a:pt x="307128" y="1426943"/>
                </a:lnTo>
                <a:cubicBezTo>
                  <a:pt x="279729" y="1426943"/>
                  <a:pt x="257311" y="1404487"/>
                  <a:pt x="257311" y="1375793"/>
                </a:cubicBezTo>
                <a:lnTo>
                  <a:pt x="257311" y="1206123"/>
                </a:lnTo>
                <a:lnTo>
                  <a:pt x="257311" y="1009007"/>
                </a:lnTo>
                <a:lnTo>
                  <a:pt x="130279" y="1009007"/>
                </a:lnTo>
                <a:lnTo>
                  <a:pt x="190059" y="623507"/>
                </a:lnTo>
                <a:lnTo>
                  <a:pt x="105370" y="771968"/>
                </a:lnTo>
                <a:cubicBezTo>
                  <a:pt x="90425" y="798167"/>
                  <a:pt x="55553" y="808148"/>
                  <a:pt x="28154" y="793177"/>
                </a:cubicBezTo>
                <a:cubicBezTo>
                  <a:pt x="2000" y="778206"/>
                  <a:pt x="-7963" y="743274"/>
                  <a:pt x="6982" y="715828"/>
                </a:cubicBezTo>
                <a:lnTo>
                  <a:pt x="209985" y="354032"/>
                </a:lnTo>
                <a:cubicBezTo>
                  <a:pt x="221194" y="335318"/>
                  <a:pt x="242366" y="324090"/>
                  <a:pt x="263538" y="325338"/>
                </a:cubicBezTo>
                <a:close/>
                <a:moveTo>
                  <a:pt x="409510" y="0"/>
                </a:moveTo>
                <a:cubicBezTo>
                  <a:pt x="484415" y="0"/>
                  <a:pt x="545588" y="60896"/>
                  <a:pt x="545588" y="136705"/>
                </a:cubicBezTo>
                <a:cubicBezTo>
                  <a:pt x="545588" y="211271"/>
                  <a:pt x="484415" y="273409"/>
                  <a:pt x="409510" y="273409"/>
                </a:cubicBezTo>
                <a:cubicBezTo>
                  <a:pt x="333356" y="273409"/>
                  <a:pt x="272184" y="211271"/>
                  <a:pt x="272184" y="136705"/>
                </a:cubicBezTo>
                <a:cubicBezTo>
                  <a:pt x="272184" y="60896"/>
                  <a:pt x="333356" y="0"/>
                  <a:pt x="409510" y="0"/>
                </a:cubicBezTo>
                <a:close/>
              </a:path>
            </a:pathLst>
          </a:custGeom>
          <a:solidFill>
            <a:schemeClr val="accent4">
              <a:alpha val="30328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9569DCF5-E5FE-2349-B15E-228E9CC81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123" y="5335089"/>
            <a:ext cx="406259" cy="713472"/>
          </a:xfrm>
          <a:custGeom>
            <a:avLst/>
            <a:gdLst>
              <a:gd name="connsiteX0" fmla="*/ 263936 w 812518"/>
              <a:gd name="connsiteY0" fmla="*/ 325338 h 1426943"/>
              <a:gd name="connsiteX1" fmla="*/ 267678 w 812518"/>
              <a:gd name="connsiteY1" fmla="*/ 325338 h 1426943"/>
              <a:gd name="connsiteX2" fmla="*/ 391161 w 812518"/>
              <a:gd name="connsiteY2" fmla="*/ 325338 h 1426943"/>
              <a:gd name="connsiteX3" fmla="*/ 421096 w 812518"/>
              <a:gd name="connsiteY3" fmla="*/ 325338 h 1426943"/>
              <a:gd name="connsiteX4" fmla="*/ 549567 w 812518"/>
              <a:gd name="connsiteY4" fmla="*/ 325338 h 1426943"/>
              <a:gd name="connsiteX5" fmla="*/ 550815 w 812518"/>
              <a:gd name="connsiteY5" fmla="*/ 325338 h 1426943"/>
              <a:gd name="connsiteX6" fmla="*/ 601954 w 812518"/>
              <a:gd name="connsiteY6" fmla="*/ 354032 h 1426943"/>
              <a:gd name="connsiteX7" fmla="*/ 805263 w 812518"/>
              <a:gd name="connsiteY7" fmla="*/ 715828 h 1426943"/>
              <a:gd name="connsiteX8" fmla="*/ 784059 w 812518"/>
              <a:gd name="connsiteY8" fmla="*/ 793177 h 1426943"/>
              <a:gd name="connsiteX9" fmla="*/ 705480 w 812518"/>
              <a:gd name="connsiteY9" fmla="*/ 771968 h 1426943"/>
              <a:gd name="connsiteX10" fmla="*/ 621911 w 812518"/>
              <a:gd name="connsiteY10" fmla="*/ 623507 h 1426943"/>
              <a:gd name="connsiteX11" fmla="*/ 681781 w 812518"/>
              <a:gd name="connsiteY11" fmla="*/ 1009007 h 1426943"/>
              <a:gd name="connsiteX12" fmla="*/ 554557 w 812518"/>
              <a:gd name="connsiteY12" fmla="*/ 1009007 h 1426943"/>
              <a:gd name="connsiteX13" fmla="*/ 554557 w 812518"/>
              <a:gd name="connsiteY13" fmla="*/ 1206123 h 1426943"/>
              <a:gd name="connsiteX14" fmla="*/ 554557 w 812518"/>
              <a:gd name="connsiteY14" fmla="*/ 1375793 h 1426943"/>
              <a:gd name="connsiteX15" fmla="*/ 503417 w 812518"/>
              <a:gd name="connsiteY15" fmla="*/ 1426943 h 1426943"/>
              <a:gd name="connsiteX16" fmla="*/ 492192 w 812518"/>
              <a:gd name="connsiteY16" fmla="*/ 1426943 h 1426943"/>
              <a:gd name="connsiteX17" fmla="*/ 441052 w 812518"/>
              <a:gd name="connsiteY17" fmla="*/ 1375793 h 1426943"/>
              <a:gd name="connsiteX18" fmla="*/ 441052 w 812518"/>
              <a:gd name="connsiteY18" fmla="*/ 1206123 h 1426943"/>
              <a:gd name="connsiteX19" fmla="*/ 441052 w 812518"/>
              <a:gd name="connsiteY19" fmla="*/ 1009007 h 1426943"/>
              <a:gd name="connsiteX20" fmla="*/ 421096 w 812518"/>
              <a:gd name="connsiteY20" fmla="*/ 1009007 h 1426943"/>
              <a:gd name="connsiteX21" fmla="*/ 391161 w 812518"/>
              <a:gd name="connsiteY21" fmla="*/ 1009007 h 1426943"/>
              <a:gd name="connsiteX22" fmla="*/ 371204 w 812518"/>
              <a:gd name="connsiteY22" fmla="*/ 1009007 h 1426943"/>
              <a:gd name="connsiteX23" fmla="*/ 371204 w 812518"/>
              <a:gd name="connsiteY23" fmla="*/ 1206123 h 1426943"/>
              <a:gd name="connsiteX24" fmla="*/ 371204 w 812518"/>
              <a:gd name="connsiteY24" fmla="*/ 1375793 h 1426943"/>
              <a:gd name="connsiteX25" fmla="*/ 320065 w 812518"/>
              <a:gd name="connsiteY25" fmla="*/ 1426943 h 1426943"/>
              <a:gd name="connsiteX26" fmla="*/ 308839 w 812518"/>
              <a:gd name="connsiteY26" fmla="*/ 1426943 h 1426943"/>
              <a:gd name="connsiteX27" fmla="*/ 257700 w 812518"/>
              <a:gd name="connsiteY27" fmla="*/ 1375793 h 1426943"/>
              <a:gd name="connsiteX28" fmla="*/ 257700 w 812518"/>
              <a:gd name="connsiteY28" fmla="*/ 1206123 h 1426943"/>
              <a:gd name="connsiteX29" fmla="*/ 257700 w 812518"/>
              <a:gd name="connsiteY29" fmla="*/ 1009007 h 1426943"/>
              <a:gd name="connsiteX30" fmla="*/ 130475 w 812518"/>
              <a:gd name="connsiteY30" fmla="*/ 1009007 h 1426943"/>
              <a:gd name="connsiteX31" fmla="*/ 190346 w 812518"/>
              <a:gd name="connsiteY31" fmla="*/ 623507 h 1426943"/>
              <a:gd name="connsiteX32" fmla="*/ 106777 w 812518"/>
              <a:gd name="connsiteY32" fmla="*/ 771968 h 1426943"/>
              <a:gd name="connsiteX33" fmla="*/ 28197 w 812518"/>
              <a:gd name="connsiteY33" fmla="*/ 793177 h 1426943"/>
              <a:gd name="connsiteX34" fmla="*/ 6993 w 812518"/>
              <a:gd name="connsiteY34" fmla="*/ 715828 h 1426943"/>
              <a:gd name="connsiteX35" fmla="*/ 210302 w 812518"/>
              <a:gd name="connsiteY35" fmla="*/ 354032 h 1426943"/>
              <a:gd name="connsiteX36" fmla="*/ 263936 w 812518"/>
              <a:gd name="connsiteY36" fmla="*/ 325338 h 1426943"/>
              <a:gd name="connsiteX37" fmla="*/ 408877 w 812518"/>
              <a:gd name="connsiteY37" fmla="*/ 0 h 1426943"/>
              <a:gd name="connsiteX38" fmla="*/ 545581 w 812518"/>
              <a:gd name="connsiteY38" fmla="*/ 136705 h 1426943"/>
              <a:gd name="connsiteX39" fmla="*/ 408877 w 812518"/>
              <a:gd name="connsiteY39" fmla="*/ 273409 h 1426943"/>
              <a:gd name="connsiteX40" fmla="*/ 272172 w 812518"/>
              <a:gd name="connsiteY40" fmla="*/ 136705 h 1426943"/>
              <a:gd name="connsiteX41" fmla="*/ 408877 w 812518"/>
              <a:gd name="connsiteY41" fmla="*/ 0 h 1426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12518" h="1426943">
                <a:moveTo>
                  <a:pt x="263936" y="325338"/>
                </a:moveTo>
                <a:cubicBezTo>
                  <a:pt x="265183" y="325338"/>
                  <a:pt x="266431" y="325338"/>
                  <a:pt x="267678" y="325338"/>
                </a:cubicBezTo>
                <a:lnTo>
                  <a:pt x="391161" y="325338"/>
                </a:lnTo>
                <a:lnTo>
                  <a:pt x="421096" y="325338"/>
                </a:lnTo>
                <a:lnTo>
                  <a:pt x="549567" y="325338"/>
                </a:lnTo>
                <a:lnTo>
                  <a:pt x="550815" y="325338"/>
                </a:lnTo>
                <a:cubicBezTo>
                  <a:pt x="570771" y="325338"/>
                  <a:pt x="590728" y="335318"/>
                  <a:pt x="601954" y="354032"/>
                </a:cubicBezTo>
                <a:lnTo>
                  <a:pt x="805263" y="715828"/>
                </a:lnTo>
                <a:cubicBezTo>
                  <a:pt x="820231" y="743274"/>
                  <a:pt x="811500" y="778206"/>
                  <a:pt x="784059" y="793177"/>
                </a:cubicBezTo>
                <a:cubicBezTo>
                  <a:pt x="756619" y="808148"/>
                  <a:pt x="721694" y="798167"/>
                  <a:pt x="705480" y="771968"/>
                </a:cubicBezTo>
                <a:lnTo>
                  <a:pt x="621911" y="623507"/>
                </a:lnTo>
                <a:lnTo>
                  <a:pt x="681781" y="1009007"/>
                </a:lnTo>
                <a:lnTo>
                  <a:pt x="554557" y="1009007"/>
                </a:lnTo>
                <a:lnTo>
                  <a:pt x="554557" y="1206123"/>
                </a:lnTo>
                <a:lnTo>
                  <a:pt x="554557" y="1375793"/>
                </a:lnTo>
                <a:cubicBezTo>
                  <a:pt x="554557" y="1404487"/>
                  <a:pt x="532105" y="1426943"/>
                  <a:pt x="503417" y="1426943"/>
                </a:cubicBezTo>
                <a:lnTo>
                  <a:pt x="492192" y="1426943"/>
                </a:lnTo>
                <a:cubicBezTo>
                  <a:pt x="464751" y="1426943"/>
                  <a:pt x="441052" y="1404487"/>
                  <a:pt x="441052" y="1375793"/>
                </a:cubicBezTo>
                <a:lnTo>
                  <a:pt x="441052" y="1206123"/>
                </a:lnTo>
                <a:lnTo>
                  <a:pt x="441052" y="1009007"/>
                </a:lnTo>
                <a:lnTo>
                  <a:pt x="421096" y="1009007"/>
                </a:lnTo>
                <a:lnTo>
                  <a:pt x="391161" y="1009007"/>
                </a:lnTo>
                <a:lnTo>
                  <a:pt x="371204" y="1009007"/>
                </a:lnTo>
                <a:lnTo>
                  <a:pt x="371204" y="1206123"/>
                </a:lnTo>
                <a:lnTo>
                  <a:pt x="371204" y="1375793"/>
                </a:lnTo>
                <a:cubicBezTo>
                  <a:pt x="371204" y="1404487"/>
                  <a:pt x="347505" y="1426943"/>
                  <a:pt x="320065" y="1426943"/>
                </a:cubicBezTo>
                <a:lnTo>
                  <a:pt x="308839" y="1426943"/>
                </a:lnTo>
                <a:cubicBezTo>
                  <a:pt x="280151" y="1426943"/>
                  <a:pt x="257700" y="1404487"/>
                  <a:pt x="257700" y="1375793"/>
                </a:cubicBezTo>
                <a:lnTo>
                  <a:pt x="257700" y="1206123"/>
                </a:lnTo>
                <a:lnTo>
                  <a:pt x="257700" y="1009007"/>
                </a:lnTo>
                <a:lnTo>
                  <a:pt x="130475" y="1009007"/>
                </a:lnTo>
                <a:lnTo>
                  <a:pt x="190346" y="623507"/>
                </a:lnTo>
                <a:lnTo>
                  <a:pt x="106777" y="771968"/>
                </a:lnTo>
                <a:cubicBezTo>
                  <a:pt x="90562" y="798167"/>
                  <a:pt x="55637" y="808148"/>
                  <a:pt x="28197" y="793177"/>
                </a:cubicBezTo>
                <a:cubicBezTo>
                  <a:pt x="2004" y="778206"/>
                  <a:pt x="-7975" y="743274"/>
                  <a:pt x="6993" y="715828"/>
                </a:cubicBezTo>
                <a:lnTo>
                  <a:pt x="210302" y="354032"/>
                </a:lnTo>
                <a:cubicBezTo>
                  <a:pt x="222775" y="335318"/>
                  <a:pt x="242732" y="324090"/>
                  <a:pt x="263936" y="325338"/>
                </a:cubicBezTo>
                <a:close/>
                <a:moveTo>
                  <a:pt x="408877" y="0"/>
                </a:moveTo>
                <a:cubicBezTo>
                  <a:pt x="483443" y="0"/>
                  <a:pt x="545581" y="60896"/>
                  <a:pt x="545581" y="136705"/>
                </a:cubicBezTo>
                <a:cubicBezTo>
                  <a:pt x="545581" y="211271"/>
                  <a:pt x="483443" y="273409"/>
                  <a:pt x="408877" y="273409"/>
                </a:cubicBezTo>
                <a:cubicBezTo>
                  <a:pt x="333068" y="273409"/>
                  <a:pt x="272172" y="211271"/>
                  <a:pt x="272172" y="136705"/>
                </a:cubicBezTo>
                <a:cubicBezTo>
                  <a:pt x="272172" y="60896"/>
                  <a:pt x="333068" y="0"/>
                  <a:pt x="4088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30" name="Freeform 521">
            <a:extLst>
              <a:ext uri="{FF2B5EF4-FFF2-40B4-BE49-F238E27FC236}">
                <a16:creationId xmlns:a16="http://schemas.microsoft.com/office/drawing/2014/main" id="{206EA4E5-4ACB-004B-8595-ECED10E50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669" y="1967852"/>
            <a:ext cx="2351024" cy="3194208"/>
          </a:xfrm>
          <a:custGeom>
            <a:avLst/>
            <a:gdLst>
              <a:gd name="T0" fmla="*/ 2853 w 3774"/>
              <a:gd name="T1" fmla="*/ 4100 h 5130"/>
              <a:gd name="T2" fmla="*/ 2853 w 3774"/>
              <a:gd name="T3" fmla="*/ 4100 h 5130"/>
              <a:gd name="T4" fmla="*/ 1030 w 3774"/>
              <a:gd name="T5" fmla="*/ 4209 h 5130"/>
              <a:gd name="T6" fmla="*/ 1030 w 3774"/>
              <a:gd name="T7" fmla="*/ 4209 h 5130"/>
              <a:gd name="T8" fmla="*/ 920 w 3774"/>
              <a:gd name="T9" fmla="*/ 2385 h 5130"/>
              <a:gd name="T10" fmla="*/ 920 w 3774"/>
              <a:gd name="T11" fmla="*/ 2385 h 5130"/>
              <a:gd name="T12" fmla="*/ 2744 w 3774"/>
              <a:gd name="T13" fmla="*/ 2277 h 5130"/>
              <a:gd name="T14" fmla="*/ 2744 w 3774"/>
              <a:gd name="T15" fmla="*/ 2277 h 5130"/>
              <a:gd name="T16" fmla="*/ 2853 w 3774"/>
              <a:gd name="T17" fmla="*/ 4100 h 5130"/>
              <a:gd name="T18" fmla="*/ 3010 w 3774"/>
              <a:gd name="T19" fmla="*/ 1977 h 5130"/>
              <a:gd name="T20" fmla="*/ 3010 w 3774"/>
              <a:gd name="T21" fmla="*/ 1977 h 5130"/>
              <a:gd name="T22" fmla="*/ 1987 w 3774"/>
              <a:gd name="T23" fmla="*/ 1554 h 5130"/>
              <a:gd name="T24" fmla="*/ 1980 w 3774"/>
              <a:gd name="T25" fmla="*/ 727 h 5130"/>
              <a:gd name="T26" fmla="*/ 2677 w 3774"/>
              <a:gd name="T27" fmla="*/ 1440 h 5130"/>
              <a:gd name="T28" fmla="*/ 2964 w 3774"/>
              <a:gd name="T29" fmla="*/ 1159 h 5130"/>
              <a:gd name="T30" fmla="*/ 1830 w 3774"/>
              <a:gd name="T31" fmla="*/ 0 h 5130"/>
              <a:gd name="T32" fmla="*/ 1582 w 3774"/>
              <a:gd name="T33" fmla="*/ 241 h 5130"/>
              <a:gd name="T34" fmla="*/ 1576 w 3774"/>
              <a:gd name="T35" fmla="*/ 241 h 5130"/>
              <a:gd name="T36" fmla="*/ 1576 w 3774"/>
              <a:gd name="T37" fmla="*/ 246 h 5130"/>
              <a:gd name="T38" fmla="*/ 716 w 3774"/>
              <a:gd name="T39" fmla="*/ 1077 h 5130"/>
              <a:gd name="T40" fmla="*/ 995 w 3774"/>
              <a:gd name="T41" fmla="*/ 1365 h 5130"/>
              <a:gd name="T42" fmla="*/ 1578 w 3774"/>
              <a:gd name="T43" fmla="*/ 802 h 5130"/>
              <a:gd name="T44" fmla="*/ 1585 w 3774"/>
              <a:gd name="T45" fmla="*/ 1578 h 5130"/>
              <a:gd name="T46" fmla="*/ 1585 w 3774"/>
              <a:gd name="T47" fmla="*/ 1578 h 5130"/>
              <a:gd name="T48" fmla="*/ 620 w 3774"/>
              <a:gd name="T49" fmla="*/ 2119 h 5130"/>
              <a:gd name="T50" fmla="*/ 620 w 3774"/>
              <a:gd name="T51" fmla="*/ 2119 h 5130"/>
              <a:gd name="T52" fmla="*/ 763 w 3774"/>
              <a:gd name="T53" fmla="*/ 4510 h 5130"/>
              <a:gd name="T54" fmla="*/ 763 w 3774"/>
              <a:gd name="T55" fmla="*/ 4510 h 5130"/>
              <a:gd name="T56" fmla="*/ 3154 w 3774"/>
              <a:gd name="T57" fmla="*/ 4366 h 5130"/>
              <a:gd name="T58" fmla="*/ 3154 w 3774"/>
              <a:gd name="T59" fmla="*/ 4366 h 5130"/>
              <a:gd name="T60" fmla="*/ 3010 w 3774"/>
              <a:gd name="T61" fmla="*/ 1977 h 5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774" h="5130">
                <a:moveTo>
                  <a:pt x="2853" y="4100"/>
                </a:moveTo>
                <a:lnTo>
                  <a:pt x="2853" y="4100"/>
                </a:lnTo>
                <a:cubicBezTo>
                  <a:pt x="2380" y="4632"/>
                  <a:pt x="1562" y="4682"/>
                  <a:pt x="1030" y="4209"/>
                </a:cubicBezTo>
                <a:lnTo>
                  <a:pt x="1030" y="4209"/>
                </a:lnTo>
                <a:cubicBezTo>
                  <a:pt x="496" y="3736"/>
                  <a:pt x="448" y="2918"/>
                  <a:pt x="920" y="2385"/>
                </a:cubicBezTo>
                <a:lnTo>
                  <a:pt x="920" y="2385"/>
                </a:lnTo>
                <a:cubicBezTo>
                  <a:pt x="1393" y="1853"/>
                  <a:pt x="2211" y="1804"/>
                  <a:pt x="2744" y="2277"/>
                </a:cubicBezTo>
                <a:lnTo>
                  <a:pt x="2744" y="2277"/>
                </a:lnTo>
                <a:cubicBezTo>
                  <a:pt x="3277" y="2749"/>
                  <a:pt x="3326" y="3567"/>
                  <a:pt x="2853" y="4100"/>
                </a:cubicBezTo>
                <a:close/>
                <a:moveTo>
                  <a:pt x="3010" y="1977"/>
                </a:moveTo>
                <a:lnTo>
                  <a:pt x="3010" y="1977"/>
                </a:lnTo>
                <a:cubicBezTo>
                  <a:pt x="2715" y="1714"/>
                  <a:pt x="2353" y="1576"/>
                  <a:pt x="1987" y="1554"/>
                </a:cubicBezTo>
                <a:lnTo>
                  <a:pt x="1980" y="727"/>
                </a:lnTo>
                <a:lnTo>
                  <a:pt x="2677" y="1440"/>
                </a:lnTo>
                <a:lnTo>
                  <a:pt x="2964" y="1159"/>
                </a:lnTo>
                <a:lnTo>
                  <a:pt x="1830" y="0"/>
                </a:lnTo>
                <a:lnTo>
                  <a:pt x="1582" y="241"/>
                </a:lnTo>
                <a:lnTo>
                  <a:pt x="1576" y="241"/>
                </a:lnTo>
                <a:lnTo>
                  <a:pt x="1576" y="246"/>
                </a:lnTo>
                <a:lnTo>
                  <a:pt x="716" y="1077"/>
                </a:lnTo>
                <a:lnTo>
                  <a:pt x="995" y="1365"/>
                </a:lnTo>
                <a:lnTo>
                  <a:pt x="1578" y="802"/>
                </a:lnTo>
                <a:lnTo>
                  <a:pt x="1585" y="1578"/>
                </a:lnTo>
                <a:lnTo>
                  <a:pt x="1585" y="1578"/>
                </a:lnTo>
                <a:cubicBezTo>
                  <a:pt x="1224" y="1644"/>
                  <a:pt x="882" y="1824"/>
                  <a:pt x="620" y="2119"/>
                </a:cubicBezTo>
                <a:lnTo>
                  <a:pt x="620" y="2119"/>
                </a:lnTo>
                <a:cubicBezTo>
                  <a:pt x="0" y="2817"/>
                  <a:pt x="65" y="3889"/>
                  <a:pt x="763" y="4510"/>
                </a:cubicBezTo>
                <a:lnTo>
                  <a:pt x="763" y="4510"/>
                </a:lnTo>
                <a:cubicBezTo>
                  <a:pt x="1461" y="5129"/>
                  <a:pt x="2533" y="5065"/>
                  <a:pt x="3154" y="4366"/>
                </a:cubicBezTo>
                <a:lnTo>
                  <a:pt x="3154" y="4366"/>
                </a:lnTo>
                <a:cubicBezTo>
                  <a:pt x="3773" y="3668"/>
                  <a:pt x="3710" y="2595"/>
                  <a:pt x="3010" y="19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449F9C80-1818-9742-AABB-159ED7F98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7713" y="3412522"/>
            <a:ext cx="444314" cy="1139185"/>
          </a:xfrm>
          <a:custGeom>
            <a:avLst/>
            <a:gdLst>
              <a:gd name="connsiteX0" fmla="*/ 77272 w 888628"/>
              <a:gd name="connsiteY0" fmla="*/ 472402 h 2278369"/>
              <a:gd name="connsiteX1" fmla="*/ 120893 w 888628"/>
              <a:gd name="connsiteY1" fmla="*/ 472402 h 2278369"/>
              <a:gd name="connsiteX2" fmla="*/ 153298 w 888628"/>
              <a:gd name="connsiteY2" fmla="*/ 472402 h 2278369"/>
              <a:gd name="connsiteX3" fmla="*/ 219353 w 888628"/>
              <a:gd name="connsiteY3" fmla="*/ 472402 h 2278369"/>
              <a:gd name="connsiteX4" fmla="*/ 310334 w 888628"/>
              <a:gd name="connsiteY4" fmla="*/ 472402 h 2278369"/>
              <a:gd name="connsiteX5" fmla="*/ 609452 w 888628"/>
              <a:gd name="connsiteY5" fmla="*/ 472402 h 2278369"/>
              <a:gd name="connsiteX6" fmla="*/ 666782 w 888628"/>
              <a:gd name="connsiteY6" fmla="*/ 472402 h 2278369"/>
              <a:gd name="connsiteX7" fmla="*/ 735330 w 888628"/>
              <a:gd name="connsiteY7" fmla="*/ 472402 h 2278369"/>
              <a:gd name="connsiteX8" fmla="*/ 800139 w 888628"/>
              <a:gd name="connsiteY8" fmla="*/ 472402 h 2278369"/>
              <a:gd name="connsiteX9" fmla="*/ 811356 w 888628"/>
              <a:gd name="connsiteY9" fmla="*/ 472402 h 2278369"/>
              <a:gd name="connsiteX10" fmla="*/ 888628 w 888628"/>
              <a:gd name="connsiteY10" fmla="*/ 563386 h 2278369"/>
              <a:gd name="connsiteX11" fmla="*/ 888628 w 888628"/>
              <a:gd name="connsiteY11" fmla="*/ 568371 h 2278369"/>
              <a:gd name="connsiteX12" fmla="*/ 888628 w 888628"/>
              <a:gd name="connsiteY12" fmla="*/ 1137955 h 2278369"/>
              <a:gd name="connsiteX13" fmla="*/ 888628 w 888628"/>
              <a:gd name="connsiteY13" fmla="*/ 1384733 h 2278369"/>
              <a:gd name="connsiteX14" fmla="*/ 811356 w 888628"/>
              <a:gd name="connsiteY14" fmla="*/ 1475717 h 2278369"/>
              <a:gd name="connsiteX15" fmla="*/ 735330 w 888628"/>
              <a:gd name="connsiteY15" fmla="*/ 1384733 h 2278369"/>
              <a:gd name="connsiteX16" fmla="*/ 735330 w 888628"/>
              <a:gd name="connsiteY16" fmla="*/ 1137955 h 2278369"/>
              <a:gd name="connsiteX17" fmla="*/ 735330 w 888628"/>
              <a:gd name="connsiteY17" fmla="*/ 856279 h 2278369"/>
              <a:gd name="connsiteX18" fmla="*/ 705418 w 888628"/>
              <a:gd name="connsiteY18" fmla="*/ 820135 h 2278369"/>
              <a:gd name="connsiteX19" fmla="*/ 705418 w 888628"/>
              <a:gd name="connsiteY19" fmla="*/ 1137955 h 2278369"/>
              <a:gd name="connsiteX20" fmla="*/ 705418 w 888628"/>
              <a:gd name="connsiteY20" fmla="*/ 1383487 h 2278369"/>
              <a:gd name="connsiteX21" fmla="*/ 705418 w 888628"/>
              <a:gd name="connsiteY21" fmla="*/ 1385980 h 2278369"/>
              <a:gd name="connsiteX22" fmla="*/ 705418 w 888628"/>
              <a:gd name="connsiteY22" fmla="*/ 1390965 h 2278369"/>
              <a:gd name="connsiteX23" fmla="*/ 705418 w 888628"/>
              <a:gd name="connsiteY23" fmla="*/ 1707539 h 2278369"/>
              <a:gd name="connsiteX24" fmla="*/ 705418 w 888628"/>
              <a:gd name="connsiteY24" fmla="*/ 1926897 h 2278369"/>
              <a:gd name="connsiteX25" fmla="*/ 705418 w 888628"/>
              <a:gd name="connsiteY25" fmla="*/ 2159965 h 2278369"/>
              <a:gd name="connsiteX26" fmla="*/ 605713 w 888628"/>
              <a:gd name="connsiteY26" fmla="*/ 2278369 h 2278369"/>
              <a:gd name="connsiteX27" fmla="*/ 507253 w 888628"/>
              <a:gd name="connsiteY27" fmla="*/ 2159965 h 2278369"/>
              <a:gd name="connsiteX28" fmla="*/ 507253 w 888628"/>
              <a:gd name="connsiteY28" fmla="*/ 1926897 h 2278369"/>
              <a:gd name="connsiteX29" fmla="*/ 507253 w 888628"/>
              <a:gd name="connsiteY29" fmla="*/ 1707539 h 2278369"/>
              <a:gd name="connsiteX30" fmla="*/ 507253 w 888628"/>
              <a:gd name="connsiteY30" fmla="*/ 1427109 h 2278369"/>
              <a:gd name="connsiteX31" fmla="*/ 380128 w 888628"/>
              <a:gd name="connsiteY31" fmla="*/ 1427109 h 2278369"/>
              <a:gd name="connsiteX32" fmla="*/ 380128 w 888628"/>
              <a:gd name="connsiteY32" fmla="*/ 1707539 h 2278369"/>
              <a:gd name="connsiteX33" fmla="*/ 380128 w 888628"/>
              <a:gd name="connsiteY33" fmla="*/ 1926897 h 2278369"/>
              <a:gd name="connsiteX34" fmla="*/ 380128 w 888628"/>
              <a:gd name="connsiteY34" fmla="*/ 2159965 h 2278369"/>
              <a:gd name="connsiteX35" fmla="*/ 280422 w 888628"/>
              <a:gd name="connsiteY35" fmla="*/ 2278369 h 2278369"/>
              <a:gd name="connsiteX36" fmla="*/ 181963 w 888628"/>
              <a:gd name="connsiteY36" fmla="*/ 2159965 h 2278369"/>
              <a:gd name="connsiteX37" fmla="*/ 181963 w 888628"/>
              <a:gd name="connsiteY37" fmla="*/ 1926897 h 2278369"/>
              <a:gd name="connsiteX38" fmla="*/ 181963 w 888628"/>
              <a:gd name="connsiteY38" fmla="*/ 1707539 h 2278369"/>
              <a:gd name="connsiteX39" fmla="*/ 181963 w 888628"/>
              <a:gd name="connsiteY39" fmla="*/ 1390965 h 2278369"/>
              <a:gd name="connsiteX40" fmla="*/ 181963 w 888628"/>
              <a:gd name="connsiteY40" fmla="*/ 1385980 h 2278369"/>
              <a:gd name="connsiteX41" fmla="*/ 181963 w 888628"/>
              <a:gd name="connsiteY41" fmla="*/ 1383487 h 2278369"/>
              <a:gd name="connsiteX42" fmla="*/ 181963 w 888628"/>
              <a:gd name="connsiteY42" fmla="*/ 1137955 h 2278369"/>
              <a:gd name="connsiteX43" fmla="*/ 181963 w 888628"/>
              <a:gd name="connsiteY43" fmla="*/ 820135 h 2278369"/>
              <a:gd name="connsiteX44" fmla="*/ 153298 w 888628"/>
              <a:gd name="connsiteY44" fmla="*/ 853786 h 2278369"/>
              <a:gd name="connsiteX45" fmla="*/ 153298 w 888628"/>
              <a:gd name="connsiteY45" fmla="*/ 1137955 h 2278369"/>
              <a:gd name="connsiteX46" fmla="*/ 153298 w 888628"/>
              <a:gd name="connsiteY46" fmla="*/ 1384733 h 2278369"/>
              <a:gd name="connsiteX47" fmla="*/ 77272 w 888628"/>
              <a:gd name="connsiteY47" fmla="*/ 1475717 h 2278369"/>
              <a:gd name="connsiteX48" fmla="*/ 0 w 888628"/>
              <a:gd name="connsiteY48" fmla="*/ 1384733 h 2278369"/>
              <a:gd name="connsiteX49" fmla="*/ 0 w 888628"/>
              <a:gd name="connsiteY49" fmla="*/ 1137955 h 2278369"/>
              <a:gd name="connsiteX50" fmla="*/ 0 w 888628"/>
              <a:gd name="connsiteY50" fmla="*/ 568371 h 2278369"/>
              <a:gd name="connsiteX51" fmla="*/ 0 w 888628"/>
              <a:gd name="connsiteY51" fmla="*/ 563386 h 2278369"/>
              <a:gd name="connsiteX52" fmla="*/ 77272 w 888628"/>
              <a:gd name="connsiteY52" fmla="*/ 472402 h 2278369"/>
              <a:gd name="connsiteX53" fmla="*/ 447684 w 888628"/>
              <a:gd name="connsiteY53" fmla="*/ 0 h 2278369"/>
              <a:gd name="connsiteX54" fmla="*/ 657914 w 888628"/>
              <a:gd name="connsiteY54" fmla="*/ 206878 h 2278369"/>
              <a:gd name="connsiteX55" fmla="*/ 447684 w 888628"/>
              <a:gd name="connsiteY55" fmla="*/ 416233 h 2278369"/>
              <a:gd name="connsiteX56" fmla="*/ 236203 w 888628"/>
              <a:gd name="connsiteY56" fmla="*/ 206878 h 2278369"/>
              <a:gd name="connsiteX57" fmla="*/ 447684 w 888628"/>
              <a:gd name="connsiteY57" fmla="*/ 0 h 2278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888628" h="2278369">
                <a:moveTo>
                  <a:pt x="77272" y="472402"/>
                </a:moveTo>
                <a:lnTo>
                  <a:pt x="120893" y="472402"/>
                </a:lnTo>
                <a:lnTo>
                  <a:pt x="153298" y="472402"/>
                </a:lnTo>
                <a:lnTo>
                  <a:pt x="219353" y="472402"/>
                </a:lnTo>
                <a:lnTo>
                  <a:pt x="310334" y="472402"/>
                </a:lnTo>
                <a:lnTo>
                  <a:pt x="609452" y="472402"/>
                </a:lnTo>
                <a:lnTo>
                  <a:pt x="666782" y="472402"/>
                </a:lnTo>
                <a:lnTo>
                  <a:pt x="735330" y="472402"/>
                </a:lnTo>
                <a:lnTo>
                  <a:pt x="800139" y="472402"/>
                </a:lnTo>
                <a:lnTo>
                  <a:pt x="811356" y="472402"/>
                </a:lnTo>
                <a:cubicBezTo>
                  <a:pt x="853731" y="472402"/>
                  <a:pt x="888628" y="513532"/>
                  <a:pt x="888628" y="563386"/>
                </a:cubicBezTo>
                <a:lnTo>
                  <a:pt x="888628" y="568371"/>
                </a:lnTo>
                <a:lnTo>
                  <a:pt x="888628" y="1137955"/>
                </a:lnTo>
                <a:lnTo>
                  <a:pt x="888628" y="1384733"/>
                </a:lnTo>
                <a:cubicBezTo>
                  <a:pt x="888628" y="1434587"/>
                  <a:pt x="853731" y="1475717"/>
                  <a:pt x="811356" y="1475717"/>
                </a:cubicBezTo>
                <a:cubicBezTo>
                  <a:pt x="770227" y="1475717"/>
                  <a:pt x="735330" y="1434587"/>
                  <a:pt x="735330" y="1384733"/>
                </a:cubicBezTo>
                <a:lnTo>
                  <a:pt x="735330" y="1137955"/>
                </a:lnTo>
                <a:lnTo>
                  <a:pt x="735330" y="856279"/>
                </a:lnTo>
                <a:cubicBezTo>
                  <a:pt x="735330" y="836338"/>
                  <a:pt x="721620" y="820135"/>
                  <a:pt x="705418" y="820135"/>
                </a:cubicBezTo>
                <a:lnTo>
                  <a:pt x="705418" y="1137955"/>
                </a:lnTo>
                <a:lnTo>
                  <a:pt x="705418" y="1383487"/>
                </a:lnTo>
                <a:cubicBezTo>
                  <a:pt x="705418" y="1383487"/>
                  <a:pt x="705418" y="1384733"/>
                  <a:pt x="705418" y="1385980"/>
                </a:cubicBezTo>
                <a:cubicBezTo>
                  <a:pt x="705418" y="1387226"/>
                  <a:pt x="705418" y="1389719"/>
                  <a:pt x="705418" y="1390965"/>
                </a:cubicBezTo>
                <a:lnTo>
                  <a:pt x="705418" y="1707539"/>
                </a:lnTo>
                <a:lnTo>
                  <a:pt x="705418" y="1926897"/>
                </a:lnTo>
                <a:lnTo>
                  <a:pt x="705418" y="2159965"/>
                </a:lnTo>
                <a:cubicBezTo>
                  <a:pt x="705418" y="2224775"/>
                  <a:pt x="660551" y="2278369"/>
                  <a:pt x="605713" y="2278369"/>
                </a:cubicBezTo>
                <a:cubicBezTo>
                  <a:pt x="552121" y="2278369"/>
                  <a:pt x="507253" y="2224775"/>
                  <a:pt x="507253" y="2159965"/>
                </a:cubicBezTo>
                <a:lnTo>
                  <a:pt x="507253" y="1926897"/>
                </a:lnTo>
                <a:lnTo>
                  <a:pt x="507253" y="1707539"/>
                </a:lnTo>
                <a:lnTo>
                  <a:pt x="507253" y="1427109"/>
                </a:lnTo>
                <a:lnTo>
                  <a:pt x="380128" y="1427109"/>
                </a:lnTo>
                <a:lnTo>
                  <a:pt x="380128" y="1707539"/>
                </a:lnTo>
                <a:lnTo>
                  <a:pt x="380128" y="1926897"/>
                </a:lnTo>
                <a:lnTo>
                  <a:pt x="380128" y="2159965"/>
                </a:lnTo>
                <a:cubicBezTo>
                  <a:pt x="380128" y="2224775"/>
                  <a:pt x="335261" y="2278369"/>
                  <a:pt x="280422" y="2278369"/>
                </a:cubicBezTo>
                <a:cubicBezTo>
                  <a:pt x="226831" y="2278369"/>
                  <a:pt x="181963" y="2224775"/>
                  <a:pt x="181963" y="2159965"/>
                </a:cubicBezTo>
                <a:lnTo>
                  <a:pt x="181963" y="1926897"/>
                </a:lnTo>
                <a:lnTo>
                  <a:pt x="181963" y="1707539"/>
                </a:lnTo>
                <a:lnTo>
                  <a:pt x="181963" y="1390965"/>
                </a:lnTo>
                <a:cubicBezTo>
                  <a:pt x="181963" y="1389719"/>
                  <a:pt x="181963" y="1387226"/>
                  <a:pt x="181963" y="1385980"/>
                </a:cubicBezTo>
                <a:cubicBezTo>
                  <a:pt x="181963" y="1384733"/>
                  <a:pt x="181963" y="1383487"/>
                  <a:pt x="181963" y="1383487"/>
                </a:cubicBezTo>
                <a:lnTo>
                  <a:pt x="181963" y="1137955"/>
                </a:lnTo>
                <a:lnTo>
                  <a:pt x="181963" y="820135"/>
                </a:lnTo>
                <a:cubicBezTo>
                  <a:pt x="167007" y="820135"/>
                  <a:pt x="153298" y="835091"/>
                  <a:pt x="153298" y="853786"/>
                </a:cubicBezTo>
                <a:lnTo>
                  <a:pt x="153298" y="1137955"/>
                </a:lnTo>
                <a:lnTo>
                  <a:pt x="153298" y="1384733"/>
                </a:lnTo>
                <a:cubicBezTo>
                  <a:pt x="153298" y="1434587"/>
                  <a:pt x="119647" y="1475717"/>
                  <a:pt x="77272" y="1475717"/>
                </a:cubicBezTo>
                <a:cubicBezTo>
                  <a:pt x="34897" y="1475717"/>
                  <a:pt x="0" y="1434587"/>
                  <a:pt x="0" y="1384733"/>
                </a:cubicBezTo>
                <a:lnTo>
                  <a:pt x="0" y="1137955"/>
                </a:lnTo>
                <a:lnTo>
                  <a:pt x="0" y="568371"/>
                </a:lnTo>
                <a:lnTo>
                  <a:pt x="0" y="563386"/>
                </a:lnTo>
                <a:cubicBezTo>
                  <a:pt x="0" y="513532"/>
                  <a:pt x="34897" y="472402"/>
                  <a:pt x="77272" y="472402"/>
                </a:cubicBezTo>
                <a:close/>
                <a:moveTo>
                  <a:pt x="447684" y="0"/>
                </a:moveTo>
                <a:cubicBezTo>
                  <a:pt x="564061" y="0"/>
                  <a:pt x="657914" y="91670"/>
                  <a:pt x="657914" y="206878"/>
                </a:cubicBezTo>
                <a:cubicBezTo>
                  <a:pt x="657914" y="322085"/>
                  <a:pt x="564061" y="416233"/>
                  <a:pt x="447684" y="416233"/>
                </a:cubicBezTo>
                <a:cubicBezTo>
                  <a:pt x="330056" y="416233"/>
                  <a:pt x="236203" y="322085"/>
                  <a:pt x="236203" y="206878"/>
                </a:cubicBezTo>
                <a:cubicBezTo>
                  <a:pt x="236203" y="91670"/>
                  <a:pt x="330056" y="0"/>
                  <a:pt x="4476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8EF027-DC38-5E42-8291-2A57DC8911E4}"/>
              </a:ext>
            </a:extLst>
          </p:cNvPr>
          <p:cNvSpPr txBox="1"/>
          <p:nvPr/>
        </p:nvSpPr>
        <p:spPr>
          <a:xfrm>
            <a:off x="208563" y="2227583"/>
            <a:ext cx="3467966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pt" b="1" spc="-15" dirty="0">
                <a:solidFill>
                  <a:schemeClr val="accent4"/>
                </a:solidFill>
                <a:latin typeface="Poppins" pitchFamily="2" charset="77"/>
              </a:rPr>
              <a:t>Um orçamento separado para mulheres e homens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49E54F-DBD0-314A-A2AC-A14E9F1C80C4}"/>
              </a:ext>
            </a:extLst>
          </p:cNvPr>
          <p:cNvSpPr txBox="1"/>
          <p:nvPr/>
        </p:nvSpPr>
        <p:spPr>
          <a:xfrm>
            <a:off x="169126" y="4406182"/>
            <a:ext cx="3254142" cy="9233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pt" b="1" spc="-15" dirty="0">
                <a:solidFill>
                  <a:schemeClr val="accent4"/>
                </a:solidFill>
                <a:latin typeface="Poppins" pitchFamily="2" charset="77"/>
              </a:rPr>
              <a:t>Um foco nos gastos orçamentais apenas em questões femininas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D7FDE3-A9D5-E64A-8C5F-7C3DB18F4C64}"/>
              </a:ext>
            </a:extLst>
          </p:cNvPr>
          <p:cNvSpPr txBox="1"/>
          <p:nvPr/>
        </p:nvSpPr>
        <p:spPr>
          <a:xfrm>
            <a:off x="8784713" y="1662179"/>
            <a:ext cx="3198724" cy="9233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pt" b="1" spc="-15" dirty="0">
                <a:solidFill>
                  <a:schemeClr val="accent4"/>
                </a:solidFill>
                <a:latin typeface="Poppins" pitchFamily="2" charset="77"/>
              </a:rPr>
              <a:t>Uma medida para aumentar os gastos gerais do governo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83D0C4-2914-6340-8F50-61908C44AFCE}"/>
              </a:ext>
            </a:extLst>
          </p:cNvPr>
          <p:cNvSpPr txBox="1"/>
          <p:nvPr/>
        </p:nvSpPr>
        <p:spPr>
          <a:xfrm>
            <a:off x="8844648" y="4298461"/>
            <a:ext cx="3078854" cy="11387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pt" sz="1700" b="1" spc="-15" dirty="0">
                <a:solidFill>
                  <a:schemeClr val="accent2"/>
                </a:solidFill>
                <a:latin typeface="Poppins" pitchFamily="2" charset="77"/>
              </a:rPr>
              <a:t>Sobre a redução das dotações orçamentais ou o aumento dos impostos sobre os homens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88981-3CE4-46BD-12F5-AEFDB0CD1647}"/>
              </a:ext>
            </a:extLst>
          </p:cNvPr>
          <p:cNvSpPr txBox="1">
            <a:spLocks/>
          </p:cNvSpPr>
          <p:nvPr/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PT" dirty="0"/>
              <a:t>A OSG não é ....</a:t>
            </a:r>
          </a:p>
        </p:txBody>
      </p:sp>
    </p:spTree>
    <p:extLst>
      <p:ext uri="{BB962C8B-B14F-4D97-AF65-F5344CB8AC3E}">
        <p14:creationId xmlns:p14="http://schemas.microsoft.com/office/powerpoint/2010/main" val="1556387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B7A414B-2FC2-FCCC-9D86-60F26BB867A9}"/>
              </a:ext>
            </a:extLst>
          </p:cNvPr>
          <p:cNvSpPr txBox="1">
            <a:spLocks/>
          </p:cNvSpPr>
          <p:nvPr/>
        </p:nvSpPr>
        <p:spPr>
          <a:xfrm>
            <a:off x="476511" y="3286076"/>
            <a:ext cx="10738088" cy="20716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pt-PT" sz="4900" dirty="0">
                <a:latin typeface="Arial"/>
                <a:cs typeface="Arial"/>
              </a:rPr>
              <a:t>Porque a OSG? Objetivos e Benefícios</a:t>
            </a:r>
            <a:br>
              <a:rPr lang="en-AU" sz="4900" dirty="0"/>
            </a:br>
            <a:endParaRPr lang="en-AU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99774F-6CF2-C5D6-42EE-EF1A4859F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96698"/>
            <a:ext cx="4400917" cy="97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70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7A2FB6AF-D22C-43AF-9863-E3A68E9412AA}"/>
              </a:ext>
            </a:extLst>
          </p:cNvPr>
          <p:cNvSpPr/>
          <p:nvPr/>
        </p:nvSpPr>
        <p:spPr>
          <a:xfrm>
            <a:off x="753425" y="6086897"/>
            <a:ext cx="2670978" cy="39367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289" h="633">
                <a:moveTo>
                  <a:pt x="4289" y="633"/>
                </a:moveTo>
                <a:lnTo>
                  <a:pt x="0" y="633"/>
                </a:lnTo>
                <a:lnTo>
                  <a:pt x="0" y="0"/>
                </a:lnTo>
                <a:lnTo>
                  <a:pt x="4289" y="0"/>
                </a:ln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2A326295-0C05-4E32-9614-1A63B115BDAA}"/>
              </a:ext>
            </a:extLst>
          </p:cNvPr>
          <p:cNvSpPr/>
          <p:nvPr/>
        </p:nvSpPr>
        <p:spPr>
          <a:xfrm>
            <a:off x="3425026" y="6086897"/>
            <a:ext cx="2670355" cy="39367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288" h="633">
                <a:moveTo>
                  <a:pt x="4288" y="633"/>
                </a:moveTo>
                <a:lnTo>
                  <a:pt x="0" y="633"/>
                </a:lnTo>
                <a:lnTo>
                  <a:pt x="0" y="0"/>
                </a:lnTo>
                <a:lnTo>
                  <a:pt x="4288" y="0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864F9FB4-3C34-41A2-94BB-9EB668BCAD8A}"/>
              </a:ext>
            </a:extLst>
          </p:cNvPr>
          <p:cNvSpPr/>
          <p:nvPr/>
        </p:nvSpPr>
        <p:spPr>
          <a:xfrm>
            <a:off x="6096003" y="6086897"/>
            <a:ext cx="2670355" cy="39367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288" h="633">
                <a:moveTo>
                  <a:pt x="4288" y="633"/>
                </a:moveTo>
                <a:lnTo>
                  <a:pt x="0" y="633"/>
                </a:lnTo>
                <a:lnTo>
                  <a:pt x="0" y="0"/>
                </a:lnTo>
                <a:lnTo>
                  <a:pt x="4288" y="0"/>
                </a:ln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113DF750-2374-4CB9-A2E0-94F73A93A959}"/>
              </a:ext>
            </a:extLst>
          </p:cNvPr>
          <p:cNvSpPr/>
          <p:nvPr/>
        </p:nvSpPr>
        <p:spPr>
          <a:xfrm>
            <a:off x="8766358" y="6086897"/>
            <a:ext cx="2670355" cy="39367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288" h="633">
                <a:moveTo>
                  <a:pt x="4288" y="633"/>
                </a:moveTo>
                <a:lnTo>
                  <a:pt x="0" y="633"/>
                </a:lnTo>
                <a:lnTo>
                  <a:pt x="0" y="0"/>
                </a:lnTo>
                <a:lnTo>
                  <a:pt x="4288" y="0"/>
                </a:ln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FE710C19-03B6-48F5-8BB0-FA34DEAD3ABC}"/>
              </a:ext>
            </a:extLst>
          </p:cNvPr>
          <p:cNvSpPr/>
          <p:nvPr/>
        </p:nvSpPr>
        <p:spPr>
          <a:xfrm>
            <a:off x="866168" y="3267047"/>
            <a:ext cx="936836" cy="59175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05" h="951">
                <a:moveTo>
                  <a:pt x="1505" y="951"/>
                </a:moveTo>
                <a:lnTo>
                  <a:pt x="0" y="951"/>
                </a:lnTo>
                <a:lnTo>
                  <a:pt x="0" y="0"/>
                </a:lnTo>
                <a:lnTo>
                  <a:pt x="1505" y="0"/>
                </a:lnTo>
                <a:lnTo>
                  <a:pt x="1343" y="476"/>
                </a:ln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451AF276-4898-4CFB-BEA3-269FC10C039B}"/>
              </a:ext>
            </a:extLst>
          </p:cNvPr>
          <p:cNvSpPr/>
          <p:nvPr/>
        </p:nvSpPr>
        <p:spPr>
          <a:xfrm>
            <a:off x="828173" y="3050903"/>
            <a:ext cx="37374" cy="303599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1" h="4875">
                <a:moveTo>
                  <a:pt x="61" y="4875"/>
                </a:moveTo>
                <a:lnTo>
                  <a:pt x="0" y="4875"/>
                </a:lnTo>
                <a:lnTo>
                  <a:pt x="0" y="0"/>
                </a:lnTo>
                <a:lnTo>
                  <a:pt x="61" y="0"/>
                </a:ln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8B8D57A7-97F4-4B0D-968B-BA2AF9FF20D4}"/>
              </a:ext>
            </a:extLst>
          </p:cNvPr>
          <p:cNvSpPr/>
          <p:nvPr/>
        </p:nvSpPr>
        <p:spPr>
          <a:xfrm>
            <a:off x="753425" y="2957468"/>
            <a:ext cx="186246" cy="18562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00" h="299">
                <a:moveTo>
                  <a:pt x="300" y="150"/>
                </a:moveTo>
                <a:cubicBezTo>
                  <a:pt x="300" y="232"/>
                  <a:pt x="233" y="299"/>
                  <a:pt x="151" y="299"/>
                </a:cubicBezTo>
                <a:cubicBezTo>
                  <a:pt x="68" y="299"/>
                  <a:pt x="0" y="232"/>
                  <a:pt x="0" y="150"/>
                </a:cubicBezTo>
                <a:cubicBezTo>
                  <a:pt x="0" y="67"/>
                  <a:pt x="68" y="0"/>
                  <a:pt x="151" y="0"/>
                </a:cubicBezTo>
                <a:cubicBezTo>
                  <a:pt x="233" y="0"/>
                  <a:pt x="300" y="67"/>
                  <a:pt x="300" y="150"/>
                </a:cubicBez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21" name="Freeform: Shape 220">
            <a:extLst>
              <a:ext uri="{FF2B5EF4-FFF2-40B4-BE49-F238E27FC236}">
                <a16:creationId xmlns:a16="http://schemas.microsoft.com/office/drawing/2014/main" id="{5584D426-2697-482D-AC33-AE8548CF0273}"/>
              </a:ext>
            </a:extLst>
          </p:cNvPr>
          <p:cNvSpPr/>
          <p:nvPr/>
        </p:nvSpPr>
        <p:spPr>
          <a:xfrm>
            <a:off x="3536524" y="1953358"/>
            <a:ext cx="936836" cy="59175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05" h="951">
                <a:moveTo>
                  <a:pt x="1505" y="951"/>
                </a:moveTo>
                <a:lnTo>
                  <a:pt x="0" y="951"/>
                </a:lnTo>
                <a:lnTo>
                  <a:pt x="0" y="0"/>
                </a:lnTo>
                <a:lnTo>
                  <a:pt x="1505" y="0"/>
                </a:lnTo>
                <a:lnTo>
                  <a:pt x="1344" y="476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23" name="Freeform: Shape 222">
            <a:extLst>
              <a:ext uri="{FF2B5EF4-FFF2-40B4-BE49-F238E27FC236}">
                <a16:creationId xmlns:a16="http://schemas.microsoft.com/office/drawing/2014/main" id="{43D25B51-A64F-4333-A99D-2F5FF616A3D5}"/>
              </a:ext>
            </a:extLst>
          </p:cNvPr>
          <p:cNvSpPr/>
          <p:nvPr/>
        </p:nvSpPr>
        <p:spPr>
          <a:xfrm>
            <a:off x="3499772" y="1736592"/>
            <a:ext cx="36128" cy="434968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9" h="6984">
                <a:moveTo>
                  <a:pt x="59" y="6984"/>
                </a:moveTo>
                <a:lnTo>
                  <a:pt x="0" y="6984"/>
                </a:lnTo>
                <a:lnTo>
                  <a:pt x="0" y="0"/>
                </a:lnTo>
                <a:lnTo>
                  <a:pt x="59" y="0"/>
                </a:ln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24" name="Freeform: Shape 223">
            <a:extLst>
              <a:ext uri="{FF2B5EF4-FFF2-40B4-BE49-F238E27FC236}">
                <a16:creationId xmlns:a16="http://schemas.microsoft.com/office/drawing/2014/main" id="{AD097BB0-E75B-4FCF-8DB6-8B2763264061}"/>
              </a:ext>
            </a:extLst>
          </p:cNvPr>
          <p:cNvSpPr/>
          <p:nvPr/>
        </p:nvSpPr>
        <p:spPr>
          <a:xfrm>
            <a:off x="3425026" y="1643158"/>
            <a:ext cx="185623" cy="18624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9" h="300">
                <a:moveTo>
                  <a:pt x="299" y="150"/>
                </a:moveTo>
                <a:cubicBezTo>
                  <a:pt x="299" y="233"/>
                  <a:pt x="232" y="300"/>
                  <a:pt x="149" y="300"/>
                </a:cubicBezTo>
                <a:cubicBezTo>
                  <a:pt x="67" y="300"/>
                  <a:pt x="0" y="233"/>
                  <a:pt x="0" y="150"/>
                </a:cubicBezTo>
                <a:cubicBezTo>
                  <a:pt x="0" y="68"/>
                  <a:pt x="67" y="0"/>
                  <a:pt x="149" y="0"/>
                </a:cubicBezTo>
                <a:cubicBezTo>
                  <a:pt x="232" y="0"/>
                  <a:pt x="299" y="68"/>
                  <a:pt x="299" y="150"/>
                </a:cubicBez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96" name="Freeform: Shape 295">
            <a:extLst>
              <a:ext uri="{FF2B5EF4-FFF2-40B4-BE49-F238E27FC236}">
                <a16:creationId xmlns:a16="http://schemas.microsoft.com/office/drawing/2014/main" id="{D40F9529-B4A5-4797-9D1F-78A2B034E747}"/>
              </a:ext>
            </a:extLst>
          </p:cNvPr>
          <p:cNvSpPr/>
          <p:nvPr/>
        </p:nvSpPr>
        <p:spPr>
          <a:xfrm>
            <a:off x="6207502" y="3736088"/>
            <a:ext cx="936836" cy="59175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05" h="951">
                <a:moveTo>
                  <a:pt x="1505" y="951"/>
                </a:moveTo>
                <a:lnTo>
                  <a:pt x="0" y="951"/>
                </a:lnTo>
                <a:lnTo>
                  <a:pt x="0" y="0"/>
                </a:lnTo>
                <a:lnTo>
                  <a:pt x="1505" y="0"/>
                </a:lnTo>
                <a:lnTo>
                  <a:pt x="1343" y="476"/>
                </a:ln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98" name="Freeform: Shape 297">
            <a:extLst>
              <a:ext uri="{FF2B5EF4-FFF2-40B4-BE49-F238E27FC236}">
                <a16:creationId xmlns:a16="http://schemas.microsoft.com/office/drawing/2014/main" id="{FA6A6C45-584F-4440-879E-D2D6220DA661}"/>
              </a:ext>
            </a:extLst>
          </p:cNvPr>
          <p:cNvSpPr/>
          <p:nvPr/>
        </p:nvSpPr>
        <p:spPr>
          <a:xfrm>
            <a:off x="6170128" y="3519943"/>
            <a:ext cx="36751" cy="256632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0" h="4121">
                <a:moveTo>
                  <a:pt x="60" y="4121"/>
                </a:moveTo>
                <a:lnTo>
                  <a:pt x="0" y="4121"/>
                </a:lnTo>
                <a:lnTo>
                  <a:pt x="0" y="0"/>
                </a:lnTo>
                <a:lnTo>
                  <a:pt x="60" y="0"/>
                </a:ln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99" name="Freeform: Shape 298">
            <a:extLst>
              <a:ext uri="{FF2B5EF4-FFF2-40B4-BE49-F238E27FC236}">
                <a16:creationId xmlns:a16="http://schemas.microsoft.com/office/drawing/2014/main" id="{FAC4E133-5ACB-4E33-B6E8-B3973E2CE0A6}"/>
              </a:ext>
            </a:extLst>
          </p:cNvPr>
          <p:cNvSpPr/>
          <p:nvPr/>
        </p:nvSpPr>
        <p:spPr>
          <a:xfrm>
            <a:off x="6096003" y="3427132"/>
            <a:ext cx="186246" cy="18624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00" h="300">
                <a:moveTo>
                  <a:pt x="300" y="150"/>
                </a:moveTo>
                <a:cubicBezTo>
                  <a:pt x="300" y="233"/>
                  <a:pt x="232" y="300"/>
                  <a:pt x="150" y="300"/>
                </a:cubicBezTo>
                <a:cubicBezTo>
                  <a:pt x="66" y="300"/>
                  <a:pt x="0" y="233"/>
                  <a:pt x="0" y="150"/>
                </a:cubicBezTo>
                <a:cubicBezTo>
                  <a:pt x="0" y="67"/>
                  <a:pt x="66" y="0"/>
                  <a:pt x="150" y="0"/>
                </a:cubicBezTo>
                <a:cubicBezTo>
                  <a:pt x="232" y="0"/>
                  <a:pt x="300" y="67"/>
                  <a:pt x="300" y="150"/>
                </a:cubicBez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71" name="Freeform: Shape 370">
            <a:extLst>
              <a:ext uri="{FF2B5EF4-FFF2-40B4-BE49-F238E27FC236}">
                <a16:creationId xmlns:a16="http://schemas.microsoft.com/office/drawing/2014/main" id="{F005BF91-3BC4-4B32-92DB-85E5FD0C12F0}"/>
              </a:ext>
            </a:extLst>
          </p:cNvPr>
          <p:cNvSpPr/>
          <p:nvPr/>
        </p:nvSpPr>
        <p:spPr>
          <a:xfrm>
            <a:off x="8878479" y="2604286"/>
            <a:ext cx="936836" cy="59112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05" h="950">
                <a:moveTo>
                  <a:pt x="1505" y="950"/>
                </a:moveTo>
                <a:lnTo>
                  <a:pt x="0" y="950"/>
                </a:lnTo>
                <a:lnTo>
                  <a:pt x="0" y="0"/>
                </a:lnTo>
                <a:lnTo>
                  <a:pt x="1505" y="0"/>
                </a:lnTo>
                <a:lnTo>
                  <a:pt x="1344" y="475"/>
                </a:ln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73" name="Freeform: Shape 372">
            <a:extLst>
              <a:ext uri="{FF2B5EF4-FFF2-40B4-BE49-F238E27FC236}">
                <a16:creationId xmlns:a16="http://schemas.microsoft.com/office/drawing/2014/main" id="{1A3CF5EB-D2A6-4B69-89A1-4DF980152316}"/>
              </a:ext>
            </a:extLst>
          </p:cNvPr>
          <p:cNvSpPr/>
          <p:nvPr/>
        </p:nvSpPr>
        <p:spPr>
          <a:xfrm>
            <a:off x="8840483" y="2387517"/>
            <a:ext cx="37374" cy="369875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1" h="5939">
                <a:moveTo>
                  <a:pt x="61" y="5939"/>
                </a:moveTo>
                <a:lnTo>
                  <a:pt x="0" y="5939"/>
                </a:lnTo>
                <a:lnTo>
                  <a:pt x="0" y="0"/>
                </a:lnTo>
                <a:lnTo>
                  <a:pt x="61" y="0"/>
                </a:ln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74" name="Freeform: Shape 373">
            <a:extLst>
              <a:ext uri="{FF2B5EF4-FFF2-40B4-BE49-F238E27FC236}">
                <a16:creationId xmlns:a16="http://schemas.microsoft.com/office/drawing/2014/main" id="{7ED56F6B-3CA4-4FC1-B107-463A4ED9C8AE}"/>
              </a:ext>
            </a:extLst>
          </p:cNvPr>
          <p:cNvSpPr/>
          <p:nvPr/>
        </p:nvSpPr>
        <p:spPr>
          <a:xfrm>
            <a:off x="8766358" y="2294082"/>
            <a:ext cx="186246" cy="18624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00" h="300">
                <a:moveTo>
                  <a:pt x="300" y="150"/>
                </a:moveTo>
                <a:cubicBezTo>
                  <a:pt x="300" y="233"/>
                  <a:pt x="232" y="300"/>
                  <a:pt x="150" y="300"/>
                </a:cubicBezTo>
                <a:cubicBezTo>
                  <a:pt x="67" y="300"/>
                  <a:pt x="0" y="233"/>
                  <a:pt x="0" y="150"/>
                </a:cubicBezTo>
                <a:cubicBezTo>
                  <a:pt x="0" y="67"/>
                  <a:pt x="67" y="0"/>
                  <a:pt x="150" y="0"/>
                </a:cubicBezTo>
                <a:cubicBezTo>
                  <a:pt x="232" y="0"/>
                  <a:pt x="300" y="67"/>
                  <a:pt x="300" y="150"/>
                </a:cubicBez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90" name="TextBox 389">
            <a:extLst>
              <a:ext uri="{FF2B5EF4-FFF2-40B4-BE49-F238E27FC236}">
                <a16:creationId xmlns:a16="http://schemas.microsoft.com/office/drawing/2014/main" id="{E354DE02-A99E-4DA0-8729-52CC4F31AF9C}"/>
              </a:ext>
            </a:extLst>
          </p:cNvPr>
          <p:cNvSpPr txBox="1"/>
          <p:nvPr/>
        </p:nvSpPr>
        <p:spPr>
          <a:xfrm>
            <a:off x="865544" y="3939763"/>
            <a:ext cx="2372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" sz="1600" b="1" dirty="0"/>
              <a:t>Trazer para a discussão o impacto das políticas ficais na igualdade de género</a:t>
            </a:r>
          </a:p>
        </p:txBody>
      </p:sp>
      <p:sp>
        <p:nvSpPr>
          <p:cNvPr id="392" name="TextBox 391">
            <a:extLst>
              <a:ext uri="{FF2B5EF4-FFF2-40B4-BE49-F238E27FC236}">
                <a16:creationId xmlns:a16="http://schemas.microsoft.com/office/drawing/2014/main" id="{1186CD54-8958-4B06-BAA4-48DEDAC64B05}"/>
              </a:ext>
            </a:extLst>
          </p:cNvPr>
          <p:cNvSpPr txBox="1"/>
          <p:nvPr/>
        </p:nvSpPr>
        <p:spPr>
          <a:xfrm>
            <a:off x="3573275" y="2819248"/>
            <a:ext cx="24068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" sz="1600" b="1" dirty="0">
                <a:solidFill>
                  <a:schemeClr val="accent2"/>
                </a:solidFill>
              </a:rPr>
              <a:t>Promover uma alocação mais eficaz e eficiente de recursos no orçamento:</a:t>
            </a: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r>
              <a:rPr lang="pt" sz="1600" dirty="0">
                <a:solidFill>
                  <a:schemeClr val="accent2"/>
                </a:solidFill>
              </a:rPr>
              <a:t>Reformular as prioridades de gastos e não aumentar os gastos públicos em geral</a:t>
            </a: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r>
              <a:rPr lang="pt" sz="1600" dirty="0">
                <a:solidFill>
                  <a:schemeClr val="accent2"/>
                </a:solidFill>
              </a:rPr>
              <a:t>Reestruturar programas dentro dos setores</a:t>
            </a:r>
          </a:p>
        </p:txBody>
      </p:sp>
      <p:sp>
        <p:nvSpPr>
          <p:cNvPr id="394" name="TextBox 393">
            <a:extLst>
              <a:ext uri="{FF2B5EF4-FFF2-40B4-BE49-F238E27FC236}">
                <a16:creationId xmlns:a16="http://schemas.microsoft.com/office/drawing/2014/main" id="{089995C6-E54E-42BD-9E4C-3CA4FBDDA315}"/>
              </a:ext>
            </a:extLst>
          </p:cNvPr>
          <p:cNvSpPr txBox="1"/>
          <p:nvPr/>
        </p:nvSpPr>
        <p:spPr>
          <a:xfrm>
            <a:off x="6246301" y="4587240"/>
            <a:ext cx="2478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" sz="1600" b="1" dirty="0">
                <a:solidFill>
                  <a:schemeClr val="bg2">
                    <a:lumMod val="50000"/>
                  </a:schemeClr>
                </a:solidFill>
              </a:rPr>
              <a:t>Traduzir os compromissos sobre igualdade de género e empoderamento das mulheres em dotações orçamentais</a:t>
            </a:r>
          </a:p>
        </p:txBody>
      </p:sp>
      <p:sp>
        <p:nvSpPr>
          <p:cNvPr id="396" name="TextBox 395">
            <a:extLst>
              <a:ext uri="{FF2B5EF4-FFF2-40B4-BE49-F238E27FC236}">
                <a16:creationId xmlns:a16="http://schemas.microsoft.com/office/drawing/2014/main" id="{F6F13F1C-D9D6-4EBD-8B80-5D510DFCC704}"/>
              </a:ext>
            </a:extLst>
          </p:cNvPr>
          <p:cNvSpPr txBox="1"/>
          <p:nvPr/>
        </p:nvSpPr>
        <p:spPr>
          <a:xfrm>
            <a:off x="8993759" y="3918779"/>
            <a:ext cx="2552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" b="1" dirty="0">
                <a:solidFill>
                  <a:schemeClr val="accent4">
                    <a:lumMod val="75000"/>
                  </a:schemeClr>
                </a:solidFill>
              </a:rPr>
              <a:t>Promover transparência orçamental e responsabilização</a:t>
            </a:r>
          </a:p>
        </p:txBody>
      </p:sp>
      <p:sp>
        <p:nvSpPr>
          <p:cNvPr id="398" name="TextBox 397">
            <a:extLst>
              <a:ext uri="{FF2B5EF4-FFF2-40B4-BE49-F238E27FC236}">
                <a16:creationId xmlns:a16="http://schemas.microsoft.com/office/drawing/2014/main" id="{5C98A19A-0473-4A50-9EF9-165AC68C7995}"/>
              </a:ext>
            </a:extLst>
          </p:cNvPr>
          <p:cNvSpPr txBox="1"/>
          <p:nvPr/>
        </p:nvSpPr>
        <p:spPr>
          <a:xfrm>
            <a:off x="3643554" y="1910209"/>
            <a:ext cx="606966" cy="6617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lnSpc>
                <a:spcPts val="9400"/>
              </a:lnSpc>
              <a:defRPr sz="8000" b="1" spc="-290">
                <a:solidFill>
                  <a:schemeClr val="tx2"/>
                </a:solidFill>
                <a:latin typeface="Raleway" panose="020B0503030101060003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pt" sz="37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</a:t>
            </a:r>
          </a:p>
        </p:txBody>
      </p:sp>
      <p:sp>
        <p:nvSpPr>
          <p:cNvPr id="399" name="TextBox 398">
            <a:extLst>
              <a:ext uri="{FF2B5EF4-FFF2-40B4-BE49-F238E27FC236}">
                <a16:creationId xmlns:a16="http://schemas.microsoft.com/office/drawing/2014/main" id="{355E9563-D329-4C9C-8BA5-074A694F74CA}"/>
              </a:ext>
            </a:extLst>
          </p:cNvPr>
          <p:cNvSpPr txBox="1"/>
          <p:nvPr/>
        </p:nvSpPr>
        <p:spPr>
          <a:xfrm>
            <a:off x="6312636" y="3696938"/>
            <a:ext cx="606966" cy="6617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lnSpc>
                <a:spcPts val="9400"/>
              </a:lnSpc>
              <a:defRPr sz="8000" b="1" spc="-290">
                <a:solidFill>
                  <a:schemeClr val="tx2"/>
                </a:solidFill>
                <a:latin typeface="Raleway" panose="020B0503030101060003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pt" sz="37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</a:t>
            </a:r>
          </a:p>
        </p:txBody>
      </p:sp>
      <p:sp>
        <p:nvSpPr>
          <p:cNvPr id="400" name="TextBox 399">
            <a:extLst>
              <a:ext uri="{FF2B5EF4-FFF2-40B4-BE49-F238E27FC236}">
                <a16:creationId xmlns:a16="http://schemas.microsoft.com/office/drawing/2014/main" id="{E90247B6-16E6-4B93-A5BA-6F99D9CDEFD7}"/>
              </a:ext>
            </a:extLst>
          </p:cNvPr>
          <p:cNvSpPr txBox="1"/>
          <p:nvPr/>
        </p:nvSpPr>
        <p:spPr>
          <a:xfrm>
            <a:off x="8982243" y="2563103"/>
            <a:ext cx="606966" cy="6617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lnSpc>
                <a:spcPts val="9400"/>
              </a:lnSpc>
              <a:defRPr sz="8000" b="1" spc="-290">
                <a:solidFill>
                  <a:schemeClr val="tx2"/>
                </a:solidFill>
                <a:latin typeface="Raleway" panose="020B0503030101060003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pt" sz="37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EBC91B-522A-E903-0D6E-7EEC954C5988}"/>
              </a:ext>
            </a:extLst>
          </p:cNvPr>
          <p:cNvSpPr txBox="1">
            <a:spLocks/>
          </p:cNvSpPr>
          <p:nvPr/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PT" dirty="0"/>
              <a:t>A OSG pode ajudar a ...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9BB341-3E93-A59B-72FE-45536444A16D}"/>
              </a:ext>
            </a:extLst>
          </p:cNvPr>
          <p:cNvSpPr txBox="1"/>
          <p:nvPr/>
        </p:nvSpPr>
        <p:spPr>
          <a:xfrm>
            <a:off x="993676" y="3267047"/>
            <a:ext cx="606966" cy="6617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lnSpc>
                <a:spcPts val="9400"/>
              </a:lnSpc>
              <a:defRPr sz="8000" b="1" spc="-290">
                <a:solidFill>
                  <a:schemeClr val="tx2"/>
                </a:solidFill>
                <a:latin typeface="Raleway" panose="020B0503030101060003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pt" sz="37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508562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7A2FB6AF-D22C-43AF-9863-E3A68E9412AA}"/>
              </a:ext>
            </a:extLst>
          </p:cNvPr>
          <p:cNvSpPr/>
          <p:nvPr/>
        </p:nvSpPr>
        <p:spPr>
          <a:xfrm>
            <a:off x="753425" y="6086897"/>
            <a:ext cx="2670978" cy="39367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289" h="633">
                <a:moveTo>
                  <a:pt x="4289" y="633"/>
                </a:moveTo>
                <a:lnTo>
                  <a:pt x="0" y="633"/>
                </a:lnTo>
                <a:lnTo>
                  <a:pt x="0" y="0"/>
                </a:lnTo>
                <a:lnTo>
                  <a:pt x="4289" y="0"/>
                </a:ln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2A326295-0C05-4E32-9614-1A63B115BDAA}"/>
              </a:ext>
            </a:extLst>
          </p:cNvPr>
          <p:cNvSpPr/>
          <p:nvPr/>
        </p:nvSpPr>
        <p:spPr>
          <a:xfrm>
            <a:off x="3425026" y="6086897"/>
            <a:ext cx="2670355" cy="39367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288" h="633">
                <a:moveTo>
                  <a:pt x="4288" y="633"/>
                </a:moveTo>
                <a:lnTo>
                  <a:pt x="0" y="633"/>
                </a:lnTo>
                <a:lnTo>
                  <a:pt x="0" y="0"/>
                </a:lnTo>
                <a:lnTo>
                  <a:pt x="4288" y="0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864F9FB4-3C34-41A2-94BB-9EB668BCAD8A}"/>
              </a:ext>
            </a:extLst>
          </p:cNvPr>
          <p:cNvSpPr/>
          <p:nvPr/>
        </p:nvSpPr>
        <p:spPr>
          <a:xfrm>
            <a:off x="6096003" y="6086897"/>
            <a:ext cx="2670355" cy="39367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288" h="633">
                <a:moveTo>
                  <a:pt x="4288" y="633"/>
                </a:moveTo>
                <a:lnTo>
                  <a:pt x="0" y="633"/>
                </a:lnTo>
                <a:lnTo>
                  <a:pt x="0" y="0"/>
                </a:lnTo>
                <a:lnTo>
                  <a:pt x="4288" y="0"/>
                </a:ln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113DF750-2374-4CB9-A2E0-94F73A93A959}"/>
              </a:ext>
            </a:extLst>
          </p:cNvPr>
          <p:cNvSpPr/>
          <p:nvPr/>
        </p:nvSpPr>
        <p:spPr>
          <a:xfrm>
            <a:off x="8766358" y="6086897"/>
            <a:ext cx="2670355" cy="39367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288" h="633">
                <a:moveTo>
                  <a:pt x="4288" y="633"/>
                </a:moveTo>
                <a:lnTo>
                  <a:pt x="0" y="633"/>
                </a:lnTo>
                <a:lnTo>
                  <a:pt x="0" y="0"/>
                </a:lnTo>
                <a:lnTo>
                  <a:pt x="4288" y="0"/>
                </a:ln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FE710C19-03B6-48F5-8BB0-FA34DEAD3ABC}"/>
              </a:ext>
            </a:extLst>
          </p:cNvPr>
          <p:cNvSpPr/>
          <p:nvPr/>
        </p:nvSpPr>
        <p:spPr>
          <a:xfrm>
            <a:off x="866168" y="3267047"/>
            <a:ext cx="936836" cy="59175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05" h="951">
                <a:moveTo>
                  <a:pt x="1505" y="951"/>
                </a:moveTo>
                <a:lnTo>
                  <a:pt x="0" y="951"/>
                </a:lnTo>
                <a:lnTo>
                  <a:pt x="0" y="0"/>
                </a:lnTo>
                <a:lnTo>
                  <a:pt x="1505" y="0"/>
                </a:lnTo>
                <a:lnTo>
                  <a:pt x="1343" y="476"/>
                </a:ln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451AF276-4898-4CFB-BEA3-269FC10C039B}"/>
              </a:ext>
            </a:extLst>
          </p:cNvPr>
          <p:cNvSpPr/>
          <p:nvPr/>
        </p:nvSpPr>
        <p:spPr>
          <a:xfrm>
            <a:off x="828173" y="3050903"/>
            <a:ext cx="37374" cy="303599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1" h="4875">
                <a:moveTo>
                  <a:pt x="61" y="4875"/>
                </a:moveTo>
                <a:lnTo>
                  <a:pt x="0" y="4875"/>
                </a:lnTo>
                <a:lnTo>
                  <a:pt x="0" y="0"/>
                </a:lnTo>
                <a:lnTo>
                  <a:pt x="61" y="0"/>
                </a:ln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8B8D57A7-97F4-4B0D-968B-BA2AF9FF20D4}"/>
              </a:ext>
            </a:extLst>
          </p:cNvPr>
          <p:cNvSpPr/>
          <p:nvPr/>
        </p:nvSpPr>
        <p:spPr>
          <a:xfrm>
            <a:off x="753425" y="2957468"/>
            <a:ext cx="186246" cy="18562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00" h="299">
                <a:moveTo>
                  <a:pt x="300" y="150"/>
                </a:moveTo>
                <a:cubicBezTo>
                  <a:pt x="300" y="232"/>
                  <a:pt x="233" y="299"/>
                  <a:pt x="151" y="299"/>
                </a:cubicBezTo>
                <a:cubicBezTo>
                  <a:pt x="68" y="299"/>
                  <a:pt x="0" y="232"/>
                  <a:pt x="0" y="150"/>
                </a:cubicBezTo>
                <a:cubicBezTo>
                  <a:pt x="0" y="67"/>
                  <a:pt x="68" y="0"/>
                  <a:pt x="151" y="0"/>
                </a:cubicBezTo>
                <a:cubicBezTo>
                  <a:pt x="233" y="0"/>
                  <a:pt x="300" y="67"/>
                  <a:pt x="300" y="150"/>
                </a:cubicBez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21" name="Freeform: Shape 220">
            <a:extLst>
              <a:ext uri="{FF2B5EF4-FFF2-40B4-BE49-F238E27FC236}">
                <a16:creationId xmlns:a16="http://schemas.microsoft.com/office/drawing/2014/main" id="{5584D426-2697-482D-AC33-AE8548CF0273}"/>
              </a:ext>
            </a:extLst>
          </p:cNvPr>
          <p:cNvSpPr/>
          <p:nvPr/>
        </p:nvSpPr>
        <p:spPr>
          <a:xfrm>
            <a:off x="3536524" y="1953358"/>
            <a:ext cx="936836" cy="59175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05" h="951">
                <a:moveTo>
                  <a:pt x="1505" y="951"/>
                </a:moveTo>
                <a:lnTo>
                  <a:pt x="0" y="951"/>
                </a:lnTo>
                <a:lnTo>
                  <a:pt x="0" y="0"/>
                </a:lnTo>
                <a:lnTo>
                  <a:pt x="1505" y="0"/>
                </a:lnTo>
                <a:lnTo>
                  <a:pt x="1344" y="476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23" name="Freeform: Shape 222">
            <a:extLst>
              <a:ext uri="{FF2B5EF4-FFF2-40B4-BE49-F238E27FC236}">
                <a16:creationId xmlns:a16="http://schemas.microsoft.com/office/drawing/2014/main" id="{43D25B51-A64F-4333-A99D-2F5FF616A3D5}"/>
              </a:ext>
            </a:extLst>
          </p:cNvPr>
          <p:cNvSpPr/>
          <p:nvPr/>
        </p:nvSpPr>
        <p:spPr>
          <a:xfrm>
            <a:off x="3499772" y="1736592"/>
            <a:ext cx="36128" cy="434968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9" h="6984">
                <a:moveTo>
                  <a:pt x="59" y="6984"/>
                </a:moveTo>
                <a:lnTo>
                  <a:pt x="0" y="6984"/>
                </a:lnTo>
                <a:lnTo>
                  <a:pt x="0" y="0"/>
                </a:lnTo>
                <a:lnTo>
                  <a:pt x="59" y="0"/>
                </a:ln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24" name="Freeform: Shape 223">
            <a:extLst>
              <a:ext uri="{FF2B5EF4-FFF2-40B4-BE49-F238E27FC236}">
                <a16:creationId xmlns:a16="http://schemas.microsoft.com/office/drawing/2014/main" id="{AD097BB0-E75B-4FCF-8DB6-8B2763264061}"/>
              </a:ext>
            </a:extLst>
          </p:cNvPr>
          <p:cNvSpPr/>
          <p:nvPr/>
        </p:nvSpPr>
        <p:spPr>
          <a:xfrm>
            <a:off x="3425026" y="1643158"/>
            <a:ext cx="185623" cy="18624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9" h="300">
                <a:moveTo>
                  <a:pt x="299" y="150"/>
                </a:moveTo>
                <a:cubicBezTo>
                  <a:pt x="299" y="233"/>
                  <a:pt x="232" y="300"/>
                  <a:pt x="149" y="300"/>
                </a:cubicBezTo>
                <a:cubicBezTo>
                  <a:pt x="67" y="300"/>
                  <a:pt x="0" y="233"/>
                  <a:pt x="0" y="150"/>
                </a:cubicBezTo>
                <a:cubicBezTo>
                  <a:pt x="0" y="68"/>
                  <a:pt x="67" y="0"/>
                  <a:pt x="149" y="0"/>
                </a:cubicBezTo>
                <a:cubicBezTo>
                  <a:pt x="232" y="0"/>
                  <a:pt x="299" y="68"/>
                  <a:pt x="299" y="150"/>
                </a:cubicBez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96" name="Freeform: Shape 295">
            <a:extLst>
              <a:ext uri="{FF2B5EF4-FFF2-40B4-BE49-F238E27FC236}">
                <a16:creationId xmlns:a16="http://schemas.microsoft.com/office/drawing/2014/main" id="{D40F9529-B4A5-4797-9D1F-78A2B034E747}"/>
              </a:ext>
            </a:extLst>
          </p:cNvPr>
          <p:cNvSpPr/>
          <p:nvPr/>
        </p:nvSpPr>
        <p:spPr>
          <a:xfrm>
            <a:off x="6207502" y="3736088"/>
            <a:ext cx="936836" cy="59175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05" h="951">
                <a:moveTo>
                  <a:pt x="1505" y="951"/>
                </a:moveTo>
                <a:lnTo>
                  <a:pt x="0" y="951"/>
                </a:lnTo>
                <a:lnTo>
                  <a:pt x="0" y="0"/>
                </a:lnTo>
                <a:lnTo>
                  <a:pt x="1505" y="0"/>
                </a:lnTo>
                <a:lnTo>
                  <a:pt x="1343" y="476"/>
                </a:ln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98" name="Freeform: Shape 297">
            <a:extLst>
              <a:ext uri="{FF2B5EF4-FFF2-40B4-BE49-F238E27FC236}">
                <a16:creationId xmlns:a16="http://schemas.microsoft.com/office/drawing/2014/main" id="{FA6A6C45-584F-4440-879E-D2D6220DA661}"/>
              </a:ext>
            </a:extLst>
          </p:cNvPr>
          <p:cNvSpPr/>
          <p:nvPr/>
        </p:nvSpPr>
        <p:spPr>
          <a:xfrm>
            <a:off x="6170128" y="3519943"/>
            <a:ext cx="36751" cy="256632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0" h="4121">
                <a:moveTo>
                  <a:pt x="60" y="4121"/>
                </a:moveTo>
                <a:lnTo>
                  <a:pt x="0" y="4121"/>
                </a:lnTo>
                <a:lnTo>
                  <a:pt x="0" y="0"/>
                </a:lnTo>
                <a:lnTo>
                  <a:pt x="60" y="0"/>
                </a:ln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99" name="Freeform: Shape 298">
            <a:extLst>
              <a:ext uri="{FF2B5EF4-FFF2-40B4-BE49-F238E27FC236}">
                <a16:creationId xmlns:a16="http://schemas.microsoft.com/office/drawing/2014/main" id="{FAC4E133-5ACB-4E33-B6E8-B3973E2CE0A6}"/>
              </a:ext>
            </a:extLst>
          </p:cNvPr>
          <p:cNvSpPr/>
          <p:nvPr/>
        </p:nvSpPr>
        <p:spPr>
          <a:xfrm>
            <a:off x="6096003" y="3427132"/>
            <a:ext cx="186246" cy="18624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00" h="300">
                <a:moveTo>
                  <a:pt x="300" y="150"/>
                </a:moveTo>
                <a:cubicBezTo>
                  <a:pt x="300" y="233"/>
                  <a:pt x="232" y="300"/>
                  <a:pt x="150" y="300"/>
                </a:cubicBezTo>
                <a:cubicBezTo>
                  <a:pt x="66" y="300"/>
                  <a:pt x="0" y="233"/>
                  <a:pt x="0" y="150"/>
                </a:cubicBezTo>
                <a:cubicBezTo>
                  <a:pt x="0" y="67"/>
                  <a:pt x="66" y="0"/>
                  <a:pt x="150" y="0"/>
                </a:cubicBezTo>
                <a:cubicBezTo>
                  <a:pt x="232" y="0"/>
                  <a:pt x="300" y="67"/>
                  <a:pt x="300" y="150"/>
                </a:cubicBez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71" name="Freeform: Shape 370">
            <a:extLst>
              <a:ext uri="{FF2B5EF4-FFF2-40B4-BE49-F238E27FC236}">
                <a16:creationId xmlns:a16="http://schemas.microsoft.com/office/drawing/2014/main" id="{F005BF91-3BC4-4B32-92DB-85E5FD0C12F0}"/>
              </a:ext>
            </a:extLst>
          </p:cNvPr>
          <p:cNvSpPr/>
          <p:nvPr/>
        </p:nvSpPr>
        <p:spPr>
          <a:xfrm>
            <a:off x="8878479" y="2604286"/>
            <a:ext cx="936836" cy="59112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05" h="950">
                <a:moveTo>
                  <a:pt x="1505" y="950"/>
                </a:moveTo>
                <a:lnTo>
                  <a:pt x="0" y="950"/>
                </a:lnTo>
                <a:lnTo>
                  <a:pt x="0" y="0"/>
                </a:lnTo>
                <a:lnTo>
                  <a:pt x="1505" y="0"/>
                </a:lnTo>
                <a:lnTo>
                  <a:pt x="1344" y="475"/>
                </a:ln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73" name="Freeform: Shape 372">
            <a:extLst>
              <a:ext uri="{FF2B5EF4-FFF2-40B4-BE49-F238E27FC236}">
                <a16:creationId xmlns:a16="http://schemas.microsoft.com/office/drawing/2014/main" id="{1A3CF5EB-D2A6-4B69-89A1-4DF980152316}"/>
              </a:ext>
            </a:extLst>
          </p:cNvPr>
          <p:cNvSpPr/>
          <p:nvPr/>
        </p:nvSpPr>
        <p:spPr>
          <a:xfrm>
            <a:off x="8840483" y="2387517"/>
            <a:ext cx="37374" cy="369875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1" h="5939">
                <a:moveTo>
                  <a:pt x="61" y="5939"/>
                </a:moveTo>
                <a:lnTo>
                  <a:pt x="0" y="5939"/>
                </a:lnTo>
                <a:lnTo>
                  <a:pt x="0" y="0"/>
                </a:lnTo>
                <a:lnTo>
                  <a:pt x="61" y="0"/>
                </a:ln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74" name="Freeform: Shape 373">
            <a:extLst>
              <a:ext uri="{FF2B5EF4-FFF2-40B4-BE49-F238E27FC236}">
                <a16:creationId xmlns:a16="http://schemas.microsoft.com/office/drawing/2014/main" id="{7ED56F6B-3CA4-4FC1-B107-463A4ED9C8AE}"/>
              </a:ext>
            </a:extLst>
          </p:cNvPr>
          <p:cNvSpPr/>
          <p:nvPr/>
        </p:nvSpPr>
        <p:spPr>
          <a:xfrm>
            <a:off x="8766358" y="2294082"/>
            <a:ext cx="186246" cy="18624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00" h="300">
                <a:moveTo>
                  <a:pt x="300" y="150"/>
                </a:moveTo>
                <a:cubicBezTo>
                  <a:pt x="300" y="233"/>
                  <a:pt x="232" y="300"/>
                  <a:pt x="150" y="300"/>
                </a:cubicBezTo>
                <a:cubicBezTo>
                  <a:pt x="67" y="300"/>
                  <a:pt x="0" y="233"/>
                  <a:pt x="0" y="150"/>
                </a:cubicBezTo>
                <a:cubicBezTo>
                  <a:pt x="0" y="67"/>
                  <a:pt x="67" y="0"/>
                  <a:pt x="150" y="0"/>
                </a:cubicBezTo>
                <a:cubicBezTo>
                  <a:pt x="232" y="0"/>
                  <a:pt x="300" y="67"/>
                  <a:pt x="300" y="150"/>
                </a:cubicBez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90" name="TextBox 389">
            <a:extLst>
              <a:ext uri="{FF2B5EF4-FFF2-40B4-BE49-F238E27FC236}">
                <a16:creationId xmlns:a16="http://schemas.microsoft.com/office/drawing/2014/main" id="{E354DE02-A99E-4DA0-8729-52CC4F31AF9C}"/>
              </a:ext>
            </a:extLst>
          </p:cNvPr>
          <p:cNvSpPr txBox="1"/>
          <p:nvPr/>
        </p:nvSpPr>
        <p:spPr>
          <a:xfrm>
            <a:off x="1007629" y="4236894"/>
            <a:ext cx="24153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" sz="1600" b="1" dirty="0"/>
              <a:t>Avançar para um orçamento inclusivo e participativo no espírito da boa governação</a:t>
            </a:r>
          </a:p>
        </p:txBody>
      </p:sp>
      <p:sp>
        <p:nvSpPr>
          <p:cNvPr id="392" name="TextBox 391">
            <a:extLst>
              <a:ext uri="{FF2B5EF4-FFF2-40B4-BE49-F238E27FC236}">
                <a16:creationId xmlns:a16="http://schemas.microsoft.com/office/drawing/2014/main" id="{1186CD54-8958-4B06-BAA4-48DEDAC64B05}"/>
              </a:ext>
            </a:extLst>
          </p:cNvPr>
          <p:cNvSpPr txBox="1"/>
          <p:nvPr/>
        </p:nvSpPr>
        <p:spPr>
          <a:xfrm>
            <a:off x="3573275" y="2819248"/>
            <a:ext cx="2162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" sz="1600" b="1" dirty="0">
                <a:solidFill>
                  <a:schemeClr val="accent2">
                    <a:lumMod val="75000"/>
                  </a:schemeClr>
                </a:solidFill>
              </a:rPr>
              <a:t>Fortalecer o seguimento e monitoria por parte da cidadania</a:t>
            </a:r>
          </a:p>
        </p:txBody>
      </p:sp>
      <p:sp>
        <p:nvSpPr>
          <p:cNvPr id="394" name="TextBox 393">
            <a:extLst>
              <a:ext uri="{FF2B5EF4-FFF2-40B4-BE49-F238E27FC236}">
                <a16:creationId xmlns:a16="http://schemas.microsoft.com/office/drawing/2014/main" id="{089995C6-E54E-42BD-9E4C-3CA4FBDDA315}"/>
              </a:ext>
            </a:extLst>
          </p:cNvPr>
          <p:cNvSpPr txBox="1"/>
          <p:nvPr/>
        </p:nvSpPr>
        <p:spPr>
          <a:xfrm>
            <a:off x="6246301" y="4587240"/>
            <a:ext cx="2162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" sz="1600" b="1" dirty="0">
                <a:solidFill>
                  <a:schemeClr val="bg2">
                    <a:lumMod val="50000"/>
                  </a:schemeClr>
                </a:solidFill>
              </a:rPr>
              <a:t>Promover os direitos humanos e combater a discriminação</a:t>
            </a:r>
          </a:p>
        </p:txBody>
      </p:sp>
      <p:sp>
        <p:nvSpPr>
          <p:cNvPr id="396" name="TextBox 395">
            <a:extLst>
              <a:ext uri="{FF2B5EF4-FFF2-40B4-BE49-F238E27FC236}">
                <a16:creationId xmlns:a16="http://schemas.microsoft.com/office/drawing/2014/main" id="{F6F13F1C-D9D6-4EBD-8B80-5D510DFCC704}"/>
              </a:ext>
            </a:extLst>
          </p:cNvPr>
          <p:cNvSpPr txBox="1"/>
          <p:nvPr/>
        </p:nvSpPr>
        <p:spPr>
          <a:xfrm>
            <a:off x="8993759" y="3918779"/>
            <a:ext cx="2162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"/>
            </a:defPPr>
            <a:lvl1pPr algn="just"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pt" dirty="0">
                <a:solidFill>
                  <a:schemeClr val="accent4">
                    <a:lumMod val="75000"/>
                  </a:schemeClr>
                </a:solidFill>
              </a:rPr>
              <a:t>Promover o crescimento económico inclusivo em consonância com a Agenda 2030</a:t>
            </a:r>
          </a:p>
        </p:txBody>
      </p:sp>
      <p:sp>
        <p:nvSpPr>
          <p:cNvPr id="397" name="TextBox 396">
            <a:extLst>
              <a:ext uri="{FF2B5EF4-FFF2-40B4-BE49-F238E27FC236}">
                <a16:creationId xmlns:a16="http://schemas.microsoft.com/office/drawing/2014/main" id="{2972BFF8-8083-44C5-9262-7F8589816C60}"/>
              </a:ext>
            </a:extLst>
          </p:cNvPr>
          <p:cNvSpPr txBox="1"/>
          <p:nvPr/>
        </p:nvSpPr>
        <p:spPr>
          <a:xfrm>
            <a:off x="972257" y="3225611"/>
            <a:ext cx="606966" cy="6617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lnSpc>
                <a:spcPts val="9400"/>
              </a:lnSpc>
              <a:defRPr sz="8000" b="1" spc="-290">
                <a:solidFill>
                  <a:schemeClr val="tx2"/>
                </a:solidFill>
                <a:latin typeface="Raleway" panose="020B0503030101060003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pt" sz="37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</a:t>
            </a:r>
          </a:p>
        </p:txBody>
      </p:sp>
      <p:sp>
        <p:nvSpPr>
          <p:cNvPr id="398" name="TextBox 397">
            <a:extLst>
              <a:ext uri="{FF2B5EF4-FFF2-40B4-BE49-F238E27FC236}">
                <a16:creationId xmlns:a16="http://schemas.microsoft.com/office/drawing/2014/main" id="{5C98A19A-0473-4A50-9EF9-165AC68C7995}"/>
              </a:ext>
            </a:extLst>
          </p:cNvPr>
          <p:cNvSpPr txBox="1"/>
          <p:nvPr/>
        </p:nvSpPr>
        <p:spPr>
          <a:xfrm>
            <a:off x="3643554" y="1910209"/>
            <a:ext cx="606966" cy="6617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lnSpc>
                <a:spcPts val="9400"/>
              </a:lnSpc>
              <a:defRPr sz="8000" b="1" spc="-290">
                <a:solidFill>
                  <a:schemeClr val="tx2"/>
                </a:solidFill>
                <a:latin typeface="Raleway" panose="020B0503030101060003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pt" sz="37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</a:t>
            </a:r>
          </a:p>
        </p:txBody>
      </p:sp>
      <p:sp>
        <p:nvSpPr>
          <p:cNvPr id="399" name="TextBox 398">
            <a:extLst>
              <a:ext uri="{FF2B5EF4-FFF2-40B4-BE49-F238E27FC236}">
                <a16:creationId xmlns:a16="http://schemas.microsoft.com/office/drawing/2014/main" id="{355E9563-D329-4C9C-8BA5-074A694F74CA}"/>
              </a:ext>
            </a:extLst>
          </p:cNvPr>
          <p:cNvSpPr txBox="1"/>
          <p:nvPr/>
        </p:nvSpPr>
        <p:spPr>
          <a:xfrm>
            <a:off x="6312636" y="3696938"/>
            <a:ext cx="606966" cy="6617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lnSpc>
                <a:spcPts val="9400"/>
              </a:lnSpc>
              <a:defRPr sz="8000" b="1" spc="-290">
                <a:solidFill>
                  <a:schemeClr val="tx2"/>
                </a:solidFill>
                <a:latin typeface="Raleway" panose="020B0503030101060003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pt" sz="37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</a:t>
            </a:r>
          </a:p>
        </p:txBody>
      </p:sp>
      <p:sp>
        <p:nvSpPr>
          <p:cNvPr id="400" name="TextBox 399">
            <a:extLst>
              <a:ext uri="{FF2B5EF4-FFF2-40B4-BE49-F238E27FC236}">
                <a16:creationId xmlns:a16="http://schemas.microsoft.com/office/drawing/2014/main" id="{E90247B6-16E6-4B93-A5BA-6F99D9CDEFD7}"/>
              </a:ext>
            </a:extLst>
          </p:cNvPr>
          <p:cNvSpPr txBox="1"/>
          <p:nvPr/>
        </p:nvSpPr>
        <p:spPr>
          <a:xfrm>
            <a:off x="8982243" y="2563103"/>
            <a:ext cx="606966" cy="6617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lnSpc>
                <a:spcPts val="9400"/>
              </a:lnSpc>
              <a:defRPr sz="8000" b="1" spc="-290">
                <a:solidFill>
                  <a:schemeClr val="tx2"/>
                </a:solidFill>
                <a:latin typeface="Raleway" panose="020B0503030101060003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pt" sz="37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06F4B5-F218-892A-6897-2CEAD54BBB56}"/>
              </a:ext>
            </a:extLst>
          </p:cNvPr>
          <p:cNvSpPr txBox="1">
            <a:spLocks/>
          </p:cNvSpPr>
          <p:nvPr/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PT" dirty="0"/>
              <a:t>A OSG pode ajudar a ... </a:t>
            </a:r>
          </a:p>
        </p:txBody>
      </p:sp>
    </p:spTree>
    <p:extLst>
      <p:ext uri="{BB962C8B-B14F-4D97-AF65-F5344CB8AC3E}">
        <p14:creationId xmlns:p14="http://schemas.microsoft.com/office/powerpoint/2010/main" val="2514349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EBC723-07D4-CD00-4862-D2DBED26E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428" y="1329134"/>
            <a:ext cx="10831144" cy="3839656"/>
          </a:xfrm>
        </p:spPr>
        <p:txBody>
          <a:bodyPr>
            <a:noAutofit/>
          </a:bodyPr>
          <a:lstStyle/>
          <a:p>
            <a:pPr algn="ctr"/>
            <a:r>
              <a:rPr lang="pt" b="1" i="1" dirty="0">
                <a:solidFill>
                  <a:srgbClr val="A26FC9"/>
                </a:solidFill>
              </a:rPr>
              <a:t>“Não me diga o que você valoriza – mostre-me seu orçamento e eu lhe direi o que você valoriza!”</a:t>
            </a:r>
          </a:p>
        </p:txBody>
      </p:sp>
    </p:spTree>
    <p:extLst>
      <p:ext uri="{BB962C8B-B14F-4D97-AF65-F5344CB8AC3E}">
        <p14:creationId xmlns:p14="http://schemas.microsoft.com/office/powerpoint/2010/main" val="3728995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affcbba-ccf4-4024-8153-e3f447ad0c01">
      <UserInfo>
        <DisplayName>Nohman Ishtiaq</DisplayName>
        <AccountId>101</AccountId>
        <AccountType/>
      </UserInfo>
    </SharedWithUsers>
    <lcf76f155ced4ddcb4097134ff3c332f xmlns="a387efbd-de52-4575-8341-3684acb72ad9">
      <Terms xmlns="http://schemas.microsoft.com/office/infopath/2007/PartnerControls"/>
    </lcf76f155ced4ddcb4097134ff3c332f>
    <TaxCatchAll xmlns="9affcbba-ccf4-4024-8153-e3f447ad0c0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1AAF0347E10F34BB152D6D16D112887" ma:contentTypeVersion="15" ma:contentTypeDescription="Crie um novo documento." ma:contentTypeScope="" ma:versionID="a40c68d0e2e3906b49b19bbe3f90dc47">
  <xsd:schema xmlns:xsd="http://www.w3.org/2001/XMLSchema" xmlns:xs="http://www.w3.org/2001/XMLSchema" xmlns:p="http://schemas.microsoft.com/office/2006/metadata/properties" xmlns:ns2="a387efbd-de52-4575-8341-3684acb72ad9" xmlns:ns3="9affcbba-ccf4-4024-8153-e3f447ad0c01" targetNamespace="http://schemas.microsoft.com/office/2006/metadata/properties" ma:root="true" ma:fieldsID="0bb6d9f3c05f108c19ae5dad737321a2" ns2:_="" ns3:_="">
    <xsd:import namespace="a387efbd-de52-4575-8341-3684acb72ad9"/>
    <xsd:import namespace="9affcbba-ccf4-4024-8153-e3f447ad0c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87efbd-de52-4575-8341-3684acb72a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Marcações de imagem" ma:readOnly="false" ma:fieldId="{5cf76f15-5ced-4ddc-b409-7134ff3c332f}" ma:taxonomyMulti="true" ma:sspId="167cb4b0-d69b-4455-a2ce-c5ad0eb209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ffcbba-ccf4-4024-8153-e3f447ad0c0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84aea93a-0776-4a0b-a280-85a14536d5c4}" ma:internalName="TaxCatchAll" ma:showField="CatchAllData" ma:web="9affcbba-ccf4-4024-8153-e3f447ad0c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41DC0A-1DCC-4F03-AFCC-17E26D6995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504553-3E3C-4767-9D24-7D5707FBF882}">
  <ds:schemaRefs>
    <ds:schemaRef ds:uri="http://purl.org/dc/terms/"/>
    <ds:schemaRef ds:uri="ce2710b6-9463-433d-9790-4fd00aad72a3"/>
    <ds:schemaRef ds:uri="920cbcec-a4cd-4eb7-88bf-a521962541f9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A8C5D30-3EF3-48E3-9938-BE661061BE44}"/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1351</Words>
  <Application>Microsoft Macintosh PowerPoint</Application>
  <PresentationFormat>Widescreen</PresentationFormat>
  <Paragraphs>132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Courier New</vt:lpstr>
      <vt:lpstr>DM Sans</vt:lpstr>
      <vt:lpstr>Lato Light</vt:lpstr>
      <vt:lpstr>Poppins</vt:lpstr>
      <vt:lpstr>Symbol</vt:lpstr>
      <vt:lpstr>Times New Roman</vt:lpstr>
      <vt:lpstr>Office Theme</vt:lpstr>
      <vt:lpstr>Custom Design</vt:lpstr>
      <vt:lpstr>Orçamento Sensível ao Género  Conceitos básicos </vt:lpstr>
      <vt:lpstr>PowerPoint Presentation</vt:lpstr>
      <vt:lpstr>PowerPoint Presentation</vt:lpstr>
      <vt:lpstr>O que o GRB considera?</vt:lpstr>
      <vt:lpstr>PowerPoint Presentation</vt:lpstr>
      <vt:lpstr>PowerPoint Presentation</vt:lpstr>
      <vt:lpstr>PowerPoint Presentation</vt:lpstr>
      <vt:lpstr>PowerPoint Presentation</vt:lpstr>
      <vt:lpstr>“Não me diga o que você valoriza – mostre-me seu orçamento e eu lhe direi o que você valoriza!”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Desafios</vt:lpstr>
      <vt:lpstr>Obrigada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pragya mahendru</dc:creator>
  <cp:lastModifiedBy>Damaris Rosabal</cp:lastModifiedBy>
  <cp:revision>12</cp:revision>
  <dcterms:created xsi:type="dcterms:W3CDTF">2020-05-07T16:23:44Z</dcterms:created>
  <dcterms:modified xsi:type="dcterms:W3CDTF">2024-11-04T12:32:51Z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f48c212f-6798-4e20-a56b-e8dbe132730e</vt:lpwstr>
  </property>
  <property fmtid="{D5CDD505-2E9C-101B-9397-08002B2CF9AE}" pid="3" name="ContentTypeId">
    <vt:lpwstr>0x010100E1AAF0347E10F34BB152D6D16D112887</vt:lpwstr>
  </property>
  <property fmtid="{D5CDD505-2E9C-101B-9397-08002B2CF9AE}" pid="4" name="MediaServiceImageTags">
    <vt:lpwstr/>
  </property>
</Properties>
</file>