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146847576" r:id="rId2"/>
    <p:sldId id="2146847590" r:id="rId3"/>
    <p:sldId id="2147473583" r:id="rId4"/>
    <p:sldId id="2147473584" r:id="rId5"/>
    <p:sldId id="2147473585" r:id="rId6"/>
    <p:sldId id="2147473587" r:id="rId7"/>
    <p:sldId id="2147473586" r:id="rId8"/>
    <p:sldId id="21474735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AE1A-65AC-4EBD-890F-601A591716B9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24A14-5B29-45BB-9699-FD29B19A72A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085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B2AAD-DD4E-4260-8510-EA019E2B006D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965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24A14-5B29-45BB-9699-FD29B19A72A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609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3FBF-BCF6-5B6A-1AD4-CAC48C415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1377E-D066-98D6-25F4-8F487800C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90568-A9B6-FEE3-518A-2174501E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8B91-B8E4-4EA6-06A8-3F4832DD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9987-B757-FEA8-6488-52BA4369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022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AB1D-1F59-0A48-1E41-FDAD23F6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B8E4B-0F45-391D-09BB-7CF7129B1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DFCFA-10B5-4BE9-0122-2DEFF451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B1828-ED33-9150-20C8-0E260BD4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D160-1F27-F91C-3795-5D0A2317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952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E3F1A3-6B0D-C923-0EFA-9AA4C0104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B5AE8-BF50-BEA0-83CC-3314215F6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E0E10-CC47-CDAC-FADA-C89EF498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A697-1741-076E-F382-01AD48E3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D64F-9F63-A269-6647-E0983CA9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669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>
            <a:extLst>
              <a:ext uri="{FF2B5EF4-FFF2-40B4-BE49-F238E27FC236}">
                <a16:creationId xmlns:a16="http://schemas.microsoft.com/office/drawing/2014/main" id="{13D1A442-E73B-8EC3-B6FA-22C3F91FC9F5}"/>
              </a:ext>
            </a:extLst>
          </p:cNvPr>
          <p:cNvSpPr/>
          <p:nvPr userDrawn="1"/>
        </p:nvSpPr>
        <p:spPr>
          <a:xfrm>
            <a:off x="11312775" y="6120131"/>
            <a:ext cx="704251" cy="497660"/>
          </a:xfrm>
          <a:custGeom>
            <a:avLst/>
            <a:gdLst/>
            <a:ahLst/>
            <a:cxnLst/>
            <a:rect l="l" t="t" r="r" b="b"/>
            <a:pathLst>
              <a:path w="704251" h="497660">
                <a:moveTo>
                  <a:pt x="0" y="0"/>
                </a:moveTo>
                <a:lnTo>
                  <a:pt x="704251" y="0"/>
                </a:lnTo>
                <a:lnTo>
                  <a:pt x="704251" y="497660"/>
                </a:lnTo>
                <a:lnTo>
                  <a:pt x="0" y="49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4CA215D-842E-7F28-ED3B-AC1684793F57}"/>
              </a:ext>
            </a:extLst>
          </p:cNvPr>
          <p:cNvSpPr/>
          <p:nvPr userDrawn="1"/>
        </p:nvSpPr>
        <p:spPr>
          <a:xfrm>
            <a:off x="1" y="6662549"/>
            <a:ext cx="12192000" cy="195451"/>
          </a:xfrm>
          <a:custGeom>
            <a:avLst/>
            <a:gdLst/>
            <a:ahLst/>
            <a:cxnLst/>
            <a:rect l="l" t="t" r="r" b="b"/>
            <a:pathLst>
              <a:path w="18369643" h="195451">
                <a:moveTo>
                  <a:pt x="0" y="0"/>
                </a:moveTo>
                <a:lnTo>
                  <a:pt x="18369643" y="0"/>
                </a:lnTo>
                <a:lnTo>
                  <a:pt x="18369643" y="195451"/>
                </a:lnTo>
                <a:lnTo>
                  <a:pt x="0" y="195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40523" b="-4322692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BBB5BC62-5C2B-3F38-D9F3-B5EB85812FC3}"/>
              </a:ext>
            </a:extLst>
          </p:cNvPr>
          <p:cNvSpPr/>
          <p:nvPr userDrawn="1"/>
        </p:nvSpPr>
        <p:spPr>
          <a:xfrm>
            <a:off x="0" y="0"/>
            <a:ext cx="12192000" cy="54864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0734" b="-604821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73AFA75-106A-5599-C305-653BE2CEEFF8}"/>
              </a:ext>
            </a:extLst>
          </p:cNvPr>
          <p:cNvSpPr/>
          <p:nvPr userDrawn="1"/>
        </p:nvSpPr>
        <p:spPr>
          <a:xfrm rot="21171973">
            <a:off x="-19718" y="-18647"/>
            <a:ext cx="3190115" cy="1453015"/>
          </a:xfrm>
          <a:custGeom>
            <a:avLst/>
            <a:gdLst/>
            <a:ahLst/>
            <a:cxnLst/>
            <a:rect l="l" t="t" r="r" b="b"/>
            <a:pathLst>
              <a:path w="3765181" h="1706521">
                <a:moveTo>
                  <a:pt x="0" y="0"/>
                </a:moveTo>
                <a:lnTo>
                  <a:pt x="3765180" y="0"/>
                </a:lnTo>
                <a:lnTo>
                  <a:pt x="3765180" y="1706520"/>
                </a:lnTo>
                <a:lnTo>
                  <a:pt x="0" y="17065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7657" t="-45831" r="262" b="-1375"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21E4DB6-FED1-C005-3E63-39C48ADD3DBA}"/>
              </a:ext>
            </a:extLst>
          </p:cNvPr>
          <p:cNvSpPr/>
          <p:nvPr userDrawn="1"/>
        </p:nvSpPr>
        <p:spPr>
          <a:xfrm>
            <a:off x="-152400" y="6003438"/>
            <a:ext cx="1053042" cy="841746"/>
          </a:xfrm>
          <a:custGeom>
            <a:avLst/>
            <a:gdLst/>
            <a:ahLst/>
            <a:cxnLst/>
            <a:rect l="l" t="t" r="r" b="b"/>
            <a:pathLst>
              <a:path w="1053042" h="841746">
                <a:moveTo>
                  <a:pt x="0" y="0"/>
                </a:moveTo>
                <a:lnTo>
                  <a:pt x="1053042" y="0"/>
                </a:lnTo>
                <a:lnTo>
                  <a:pt x="1053042" y="841747"/>
                </a:lnTo>
                <a:lnTo>
                  <a:pt x="0" y="8417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3AEE508-4210-1B07-FF96-01762EAEDC82}"/>
              </a:ext>
            </a:extLst>
          </p:cNvPr>
          <p:cNvSpPr txBox="1"/>
          <p:nvPr userDrawn="1"/>
        </p:nvSpPr>
        <p:spPr>
          <a:xfrm>
            <a:off x="534247" y="6374270"/>
            <a:ext cx="4464000" cy="16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rgbClr val="04457A"/>
                </a:solidFill>
                <a:latin typeface="Aptos Narrow" panose="020B0004020202020204" pitchFamily="34" charset="0"/>
                <a:ea typeface="Bricolage Grotesque 28 Condensed"/>
                <a:cs typeface="Bricolage Grotesque 28 Condensed"/>
                <a:sym typeface="Bricolage Grotesque 28 Condensed"/>
              </a:rPr>
              <a:t>Enable sustainable audit excellence and drive meaningful change</a:t>
            </a:r>
          </a:p>
        </p:txBody>
      </p:sp>
    </p:spTree>
    <p:extLst>
      <p:ext uri="{BB962C8B-B14F-4D97-AF65-F5344CB8AC3E}">
        <p14:creationId xmlns:p14="http://schemas.microsoft.com/office/powerpoint/2010/main" val="2979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3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AF81-3398-92ED-BE1E-F3547B72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478AA-AD02-BA79-044B-7948E1CB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B85F5-5B99-CE34-F69D-B05C9E40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F24D6-F567-D571-71FF-2363F88E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E694B-9371-5AEB-0EA0-714005B3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946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E141-0671-2EC4-AE2F-C289D9FB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F7851-8C6B-827F-A4FB-10CF02D69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7FB1-06C7-CBC4-52D2-61BEB58C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71EBF-294C-D57D-6D9F-7973C6D6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EF695-4CB5-00C4-83CE-AF90E09A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08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BC94-0F7A-EE82-7DD5-FC1EB72D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0A99-CF83-44E4-DF44-7495FE126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6FB4B-F9D3-B893-0C44-E8843C9A2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85F91-DD66-6A66-07FE-67E63353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3A4AC-0F48-AA15-8956-5A889ADC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D49F5-F064-F7C8-9059-AB75754B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364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9B55-01E6-5564-38C2-6494065C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4BB6D-1CDF-27DA-E3C6-5761CF21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6513E-E224-99D8-2182-0D367DE50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684A5-3C74-EA01-516D-C5E4936A2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463C0-064D-82AB-985E-85C04A194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BF221-80CA-4F7F-D4F2-60540ABC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F6D42-C950-6006-3531-DA22CD5B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607B7-D578-D49F-3B21-844247C6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244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00F0-5A65-5C58-1BEF-ECCDDD8A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CEFC4-C0C1-8C77-502C-A0454C79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16D0-1E42-F2D4-C1CB-AF4F6129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C7C6E-2A04-2529-5F00-74EC79D7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166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C1E8D-39CE-F8CE-D548-464D9F1F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7E417-D0F6-A53C-E084-39B708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C9211-1F72-B0FA-D6FC-0F56A125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91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2AA7-445C-D542-D491-15A90935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8515-2920-70C5-5195-EDB9EF0F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C0C88-3086-218D-C6EA-87DAB482D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CEF97-27FC-66A4-2D62-8497CA7F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EEFB2-6227-1307-A874-19A2F034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E13BF-B76C-05A4-57BE-437852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834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47F1-5AD0-EC9E-E936-6FAFFF97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00671-40E4-ABC4-2515-664BCCA24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9B6ED-6322-484A-FF56-AC21216C0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03BAC-6A8A-6170-3AD0-150DE0BF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309B7-D54C-DB97-10DA-EDE985E8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ABFC6-0A53-D9A3-99FD-DC04FC17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476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15FAB-2866-6FF1-D98D-3B83E453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86A5F-8A56-2358-FDEB-5F2A1829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B6BB-D493-0EE8-D1D2-781C7020F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D0335-1EAB-4EBE-BEB3-F8F1BE9C3391}" type="datetimeFigureOut">
              <a:rPr lang="en-ZA" smtClean="0"/>
              <a:t>2025/10/03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2D318-175A-E6C3-BFCF-EC291AC4C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F443-C3E1-B182-0E72-1EF3C224A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A3033-4758-4218-AF01-A7340E0AE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025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75" y="-25395"/>
            <a:ext cx="10328782" cy="6883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52" y="-25396"/>
            <a:ext cx="12225278" cy="6883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3220782"/>
            <a:ext cx="5929956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996600"/>
                </a:solidFill>
                <a:latin typeface="Century Gothic" charset="0"/>
                <a:ea typeface="Century Gothic" charset="0"/>
                <a:cs typeface="Century Gothic" charset="0"/>
              </a:rPr>
              <a:t>Experience with the AFROSAI Women Leadership Academy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31" y="4042931"/>
            <a:ext cx="2384669" cy="2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96670" y="3890624"/>
            <a:ext cx="9856212" cy="483519"/>
          </a:xfrm>
          <a:prstGeom prst="rect">
            <a:avLst/>
          </a:prstGeom>
          <a:solidFill>
            <a:srgbClr val="E1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71708D"/>
                </a:solidFill>
                <a:latin typeface="Century Gothic" charset="0"/>
              </a:rPr>
              <a:t>Watering her voice so she can have results</a:t>
            </a:r>
            <a:endParaRPr lang="en-GB" sz="2000" dirty="0">
              <a:solidFill>
                <a:srgbClr val="71708D"/>
              </a:solidFill>
              <a:latin typeface="Century Gothic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11648" y="3113260"/>
            <a:ext cx="9856212" cy="507474"/>
          </a:xfrm>
          <a:prstGeom prst="rect">
            <a:avLst/>
          </a:prstGeom>
          <a:solidFill>
            <a:srgbClr val="CFE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rgbClr val="71708D"/>
                </a:solidFill>
                <a:latin typeface="Century Gothic" charset="0"/>
              </a:rPr>
              <a:t>Finding My Voice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11649" y="2240885"/>
            <a:ext cx="9856211" cy="515058"/>
          </a:xfrm>
          <a:prstGeom prst="rect">
            <a:avLst/>
          </a:prstGeom>
          <a:solidFill>
            <a:srgbClr val="EE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71708D"/>
                </a:solidFill>
                <a:latin typeface="Century Gothic" charset="0"/>
              </a:rPr>
              <a:t>Key learnings on the WLA programme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52045" y="4678877"/>
            <a:ext cx="9856212" cy="483519"/>
          </a:xfrm>
          <a:prstGeom prst="rect">
            <a:avLst/>
          </a:prstGeom>
          <a:solidFill>
            <a:srgbClr val="E1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srgbClr val="71708D"/>
                </a:solidFill>
                <a:latin typeface="Century Gothic" charset="0"/>
              </a:rPr>
              <a:t>Way forward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96673" y="1463473"/>
            <a:ext cx="9856212" cy="507474"/>
          </a:xfrm>
          <a:prstGeom prst="rect">
            <a:avLst/>
          </a:prstGeom>
          <a:solidFill>
            <a:srgbClr val="CFE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71708D"/>
                </a:solidFill>
                <a:latin typeface="Century Gothic" charset="0"/>
              </a:rPr>
              <a:t>Why do SAIs exist?</a:t>
            </a:r>
            <a:endParaRPr lang="en-GB" sz="2000" dirty="0">
              <a:solidFill>
                <a:srgbClr val="71708D"/>
              </a:solidFill>
              <a:latin typeface="Century Gothic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80" y="1429059"/>
            <a:ext cx="576301" cy="5763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79" y="2229532"/>
            <a:ext cx="576301" cy="5763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3" y="3010082"/>
            <a:ext cx="576301" cy="5763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2" y="3832686"/>
            <a:ext cx="576301" cy="5763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1" y="4654698"/>
            <a:ext cx="576301" cy="576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3" y="1368412"/>
            <a:ext cx="809526" cy="7201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3" y="4695767"/>
            <a:ext cx="653786" cy="4941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3" y="3073252"/>
            <a:ext cx="782464" cy="600654"/>
          </a:xfrm>
          <a:prstGeom prst="rect">
            <a:avLst/>
          </a:prstGeom>
        </p:spPr>
      </p:pic>
      <p:sp>
        <p:nvSpPr>
          <p:cNvPr id="22" name="Chord 14"/>
          <p:cNvSpPr/>
          <p:nvPr/>
        </p:nvSpPr>
        <p:spPr>
          <a:xfrm>
            <a:off x="936549" y="3858888"/>
            <a:ext cx="410700" cy="515255"/>
          </a:xfrm>
          <a:custGeom>
            <a:avLst/>
            <a:gdLst>
              <a:gd name="f0" fmla="val w"/>
              <a:gd name="f1" fmla="val h"/>
              <a:gd name="f2" fmla="val 0"/>
              <a:gd name="f3" fmla="val 2120980"/>
              <a:gd name="f4" fmla="val 2676504"/>
              <a:gd name="f5" fmla="val 824057"/>
              <a:gd name="f6" fmla="val 2198115"/>
              <a:gd name="f7" fmla="val 2229022"/>
              <a:gd name="f8" fmla="val 751177"/>
              <a:gd name="f9" fmla="val 2510330"/>
              <a:gd name="f10" fmla="val 2541237"/>
              <a:gd name="f11" fmla="val 1298129"/>
              <a:gd name="f12" fmla="val 1371008"/>
              <a:gd name="f13" fmla="val 1933495"/>
              <a:gd name="f14" fmla="val 134375"/>
              <a:gd name="f15" fmla="val 1872496"/>
              <a:gd name="f16" fmla="val 128267"/>
              <a:gd name="f17" fmla="val 1778964"/>
              <a:gd name="f18" fmla="val 206162"/>
              <a:gd name="f19" fmla="val 1655092"/>
              <a:gd name="f20" fmla="val 316398"/>
              <a:gd name="f21" fmla="val 762581"/>
              <a:gd name="f22" fmla="val 1651862"/>
              <a:gd name="f23" fmla="val 1647824"/>
              <a:gd name="f24" fmla="val 843406"/>
              <a:gd name="f25" fmla="val 1633793"/>
              <a:gd name="f26" fmla="val 920606"/>
              <a:gd name="f27" fmla="val 1611266"/>
              <a:gd name="f28" fmla="val 992211"/>
              <a:gd name="f29" fmla="val 1739269"/>
              <a:gd name="f30" fmla="val 1047184"/>
              <a:gd name="f31" fmla="val 1828260"/>
              <a:gd name="f32" fmla="val 986425"/>
              <a:gd name="f33" fmla="val 1895778"/>
              <a:gd name="f34" fmla="val 900656"/>
              <a:gd name="f35" fmla="val 1964561"/>
              <a:gd name="f36" fmla="val 813279"/>
              <a:gd name="f37" fmla="val 2016746"/>
              <a:gd name="f38" fmla="val 624382"/>
              <a:gd name="f39" fmla="val 2016490"/>
              <a:gd name="f40" fmla="val 465292"/>
              <a:gd name="f41" fmla="val 2023696"/>
              <a:gd name="f42" fmla="val 232949"/>
              <a:gd name="f43" fmla="val 1995287"/>
              <a:gd name="f44" fmla="val 140561"/>
              <a:gd name="f45" fmla="val 187485"/>
              <a:gd name="f46" fmla="val 125693"/>
              <a:gd name="f47" fmla="val 97284"/>
              <a:gd name="f48" fmla="val 104490"/>
              <a:gd name="f49" fmla="val 104234"/>
              <a:gd name="f50" fmla="val 156419"/>
              <a:gd name="f51" fmla="val 225202"/>
              <a:gd name="f52" fmla="val 292944"/>
              <a:gd name="f53" fmla="val 986710"/>
              <a:gd name="f54" fmla="val 382303"/>
              <a:gd name="f55" fmla="val 1047587"/>
              <a:gd name="f56" fmla="val 511026"/>
              <a:gd name="f57" fmla="val 991745"/>
              <a:gd name="f58" fmla="val 488627"/>
              <a:gd name="f59" fmla="val 920189"/>
              <a:gd name="f60" fmla="val 474740"/>
              <a:gd name="f61" fmla="val 843131"/>
              <a:gd name="f62" fmla="val 470841"/>
              <a:gd name="f63" fmla="val 467092"/>
              <a:gd name="f64" fmla="val 317447"/>
              <a:gd name="f65" fmla="val 342616"/>
              <a:gd name="f66" fmla="val 206663"/>
              <a:gd name="f67" fmla="val 248680"/>
              <a:gd name="f68" fmla="val 128248"/>
              <a:gd name="f69" fmla="val 171293"/>
              <a:gd name="f70" fmla="val 338"/>
              <a:gd name="f71" fmla="val 267101"/>
              <a:gd name="f72" fmla="val 7324"/>
              <a:gd name="f73" fmla="val 383647"/>
              <a:gd name="f74" fmla="val 121035"/>
              <a:gd name="f75" fmla="val 183917"/>
              <a:gd name="f76" fmla="val 127304"/>
              <a:gd name="f77" fmla="val 446033"/>
              <a:gd name="f78" fmla="val 120339"/>
              <a:gd name="f79" fmla="val 431092"/>
              <a:gd name="f80" fmla="val 100383"/>
              <a:gd name="f81" fmla="val 76938"/>
              <a:gd name="f82" fmla="val 47115"/>
              <a:gd name="f83" fmla="val 455269"/>
              <a:gd name="f84" fmla="val 22938"/>
              <a:gd name="f85" fmla="val 485092"/>
              <a:gd name="f86" fmla="val 1637092"/>
              <a:gd name="f87" fmla="val 1666915"/>
              <a:gd name="f88" fmla="val 1691092"/>
              <a:gd name="f89" fmla="val 1676151"/>
              <a:gd name="f90" fmla="val 182958"/>
              <a:gd name="f91" fmla="val 1738474"/>
              <a:gd name="f92" fmla="val 119924"/>
              <a:gd name="f93" fmla="val 1854348"/>
              <a:gd name="f94" fmla="val 7289"/>
              <a:gd name="f95" fmla="val 1949687"/>
              <a:gd name="f96" fmla="val 2046947"/>
              <a:gd name="f97" fmla="val -6754"/>
              <a:gd name="f98" fmla="val 2122836"/>
              <a:gd name="f99" fmla="val 96139"/>
              <a:gd name="f100" fmla="val 2120946"/>
              <a:gd name="f101" fmla="val 473736"/>
              <a:gd name="f102" fmla="val 2117166"/>
              <a:gd name="f103" fmla="val 673942"/>
              <a:gd name="f104" fmla="val 2058714"/>
              <a:gd name="f105" fmla="val 872497"/>
              <a:gd name="f106" fmla="val 1966316"/>
              <a:gd name="f107" fmla="val 974360"/>
              <a:gd name="f108" fmla="val 1875288"/>
              <a:gd name="f109" fmla="val 1074712"/>
              <a:gd name="f110" fmla="val 1740706"/>
              <a:gd name="f111" fmla="val 1159472"/>
              <a:gd name="f112" fmla="val 1574365"/>
              <a:gd name="f113" fmla="val 1087619"/>
              <a:gd name="f114" fmla="val 1498402"/>
              <a:gd name="f115" fmla="val 1256706"/>
              <a:gd name="f116" fmla="val 1371540"/>
              <a:gd name="f117" fmla="val 1383225"/>
              <a:gd name="f118" fmla="val 1220432"/>
              <a:gd name="f119" fmla="val 1434843"/>
              <a:gd name="f120" fmla="val 1524098"/>
              <a:gd name="f121" fmla="val 1242816"/>
              <a:gd name="f122" fmla="val 1529237"/>
              <a:gd name="f123" fmla="val 1259092"/>
              <a:gd name="f124" fmla="val 1549488"/>
              <a:gd name="f125" fmla="val 1573540"/>
              <a:gd name="f126" fmla="val 1782216"/>
              <a:gd name="f127" fmla="val 1806269"/>
              <a:gd name="f128" fmla="val 1826519"/>
              <a:gd name="f129" fmla="val 1831659"/>
              <a:gd name="f130" fmla="val 1899972"/>
              <a:gd name="f131" fmla="val 1908643"/>
              <a:gd name="f132" fmla="val 1218317"/>
              <a:gd name="f133" fmla="val 1916820"/>
              <a:gd name="f134" fmla="val 1214011"/>
              <a:gd name="f135" fmla="val 1923722"/>
              <a:gd name="f136" fmla="val 1480406"/>
              <a:gd name="f137" fmla="val 1939701"/>
              <a:gd name="f138" fmla="val 1673079"/>
              <a:gd name="f139" fmla="val 1996147"/>
              <a:gd name="f140" fmla="val 1682229"/>
              <a:gd name="f141" fmla="val 2062848"/>
              <a:gd name="f142" fmla="val 1925188"/>
              <a:gd name="f143" fmla="val 196996"/>
              <a:gd name="f144" fmla="val 427501"/>
              <a:gd name="f145" fmla="val 436455"/>
              <a:gd name="f146" fmla="val 1995236"/>
              <a:gd name="f147" fmla="val 634470"/>
              <a:gd name="f148" fmla="val 1937990"/>
              <a:gd name="f149" fmla="val 907722"/>
              <a:gd name="f150" fmla="val 1923052"/>
              <a:gd name="f151" fmla="val 903729"/>
              <a:gd name="f152" fmla="val 1916275"/>
              <a:gd name="f153" fmla="val 901752"/>
              <a:gd name="f154" fmla="val 1908354"/>
              <a:gd name="f155" fmla="val 879369"/>
              <a:gd name="f156" fmla="val 863092"/>
              <a:gd name="f157" fmla="val 1435225"/>
              <a:gd name="f158" fmla="val 750211"/>
              <a:gd name="f159" fmla="val 1383280"/>
              <a:gd name="f160" fmla="val 623484"/>
              <a:gd name="f161" fmla="val 1256276"/>
              <a:gd name="f162" fmla="val 547795"/>
              <a:gd name="f163" fmla="val 1087211"/>
              <a:gd name="f164" fmla="val 380891"/>
              <a:gd name="f165" fmla="val 1159861"/>
              <a:gd name="f166" fmla="val 245901"/>
              <a:gd name="f167" fmla="val 1074942"/>
              <a:gd name="f168" fmla="val 154664"/>
              <a:gd name="f169" fmla="val 62266"/>
              <a:gd name="f170" fmla="val 3814"/>
              <a:gd name="f171" fmla="val 34"/>
              <a:gd name="f172" fmla="val -1856"/>
              <a:gd name="f173" fmla="val 74033"/>
              <a:gd name="f174" fmla="*/ f0 1 2120980"/>
              <a:gd name="f175" fmla="*/ f1 1 2676504"/>
              <a:gd name="f176" fmla="val f2"/>
              <a:gd name="f177" fmla="val f3"/>
              <a:gd name="f178" fmla="val f4"/>
              <a:gd name="f179" fmla="+- f178 0 f176"/>
              <a:gd name="f180" fmla="+- f177 0 f176"/>
              <a:gd name="f181" fmla="*/ f180 1 2120980"/>
              <a:gd name="f182" fmla="*/ f179 1 2676504"/>
              <a:gd name="f183" fmla="*/ f176 1 f181"/>
              <a:gd name="f184" fmla="*/ f177 1 f181"/>
              <a:gd name="f185" fmla="*/ f176 1 f182"/>
              <a:gd name="f186" fmla="*/ f178 1 f182"/>
              <a:gd name="f187" fmla="*/ f183 f174 1"/>
              <a:gd name="f188" fmla="*/ f184 f174 1"/>
              <a:gd name="f189" fmla="*/ f186 f175 1"/>
              <a:gd name="f190" fmla="*/ f185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7" t="f190" r="f188" b="f189"/>
            <a:pathLst>
              <a:path w="2120980" h="2676504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lnTo>
                  <a:pt x="f19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13" y="f14"/>
                </a:cubicBezTo>
                <a:close/>
                <a:moveTo>
                  <a:pt x="f45" y="f14"/>
                </a:moveTo>
                <a:cubicBezTo>
                  <a:pt x="f46" y="f44"/>
                  <a:pt x="f47" y="f42"/>
                  <a:pt x="f48" y="f40"/>
                </a:cubicBezTo>
                <a:cubicBezTo>
                  <a:pt x="f49" y="f38"/>
                  <a:pt x="f50" y="f36"/>
                  <a:pt x="f51" y="f34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21"/>
                </a:cubicBezTo>
                <a:lnTo>
                  <a:pt x="f63" y="f21"/>
                </a:lnTo>
                <a:lnTo>
                  <a:pt x="f63" y="f64"/>
                </a:lnTo>
                <a:cubicBezTo>
                  <a:pt x="f65" y="f66"/>
                  <a:pt x="f67" y="f68"/>
                  <a:pt x="f45" y="f14"/>
                </a:cubicBezTo>
                <a:close/>
                <a:moveTo>
                  <a:pt x="f69" y="f70"/>
                </a:moveTo>
                <a:cubicBezTo>
                  <a:pt x="f71" y="f72"/>
                  <a:pt x="f73" y="f74"/>
                  <a:pt x="f63" y="f75"/>
                </a:cubicBezTo>
                <a:lnTo>
                  <a:pt x="f63" y="f76"/>
                </a:lnTo>
                <a:cubicBezTo>
                  <a:pt x="f77" y="f78"/>
                  <a:pt x="f79" y="f80"/>
                  <a:pt x="f79" y="f81"/>
                </a:cubicBezTo>
                <a:cubicBezTo>
                  <a:pt x="f79" y="f82"/>
                  <a:pt x="f83" y="f84"/>
                  <a:pt x="f85" y="f84"/>
                </a:cubicBezTo>
                <a:lnTo>
                  <a:pt x="f86" y="f84"/>
                </a:lnTo>
                <a:cubicBezTo>
                  <a:pt x="f87" y="f84"/>
                  <a:pt x="f88" y="f82"/>
                  <a:pt x="f88" y="f81"/>
                </a:cubicBezTo>
                <a:cubicBezTo>
                  <a:pt x="f88" y="f80"/>
                  <a:pt x="f89" y="f78"/>
                  <a:pt x="f19" y="f76"/>
                </a:cubicBezTo>
                <a:lnTo>
                  <a:pt x="f19" y="f90"/>
                </a:lnTo>
                <a:cubicBezTo>
                  <a:pt x="f91" y="f92"/>
                  <a:pt x="f93" y="f94"/>
                  <a:pt x="f95" y="f70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lnTo>
                  <a:pt x="f118" y="f120"/>
                </a:lnTo>
                <a:cubicBezTo>
                  <a:pt x="f121" y="f12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1" y="f128"/>
                  <a:pt x="f118" y="f129"/>
                </a:cubicBezTo>
                <a:lnTo>
                  <a:pt x="f118" y="f130"/>
                </a:lnTo>
                <a:cubicBezTo>
                  <a:pt x="f118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lnTo>
                  <a:pt x="f142" y="f141"/>
                </a:lnTo>
                <a:lnTo>
                  <a:pt x="f142" y="f4"/>
                </a:lnTo>
                <a:lnTo>
                  <a:pt x="f143" y="f4"/>
                </a:lnTo>
                <a:lnTo>
                  <a:pt x="f143" y="f141"/>
                </a:lnTo>
                <a:lnTo>
                  <a:pt x="f144" y="f141"/>
                </a:ln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3" y="f130"/>
                </a:cubicBezTo>
                <a:lnTo>
                  <a:pt x="f153" y="f129"/>
                </a:lnTo>
                <a:cubicBezTo>
                  <a:pt x="f155" y="f128"/>
                  <a:pt x="f156" y="f127"/>
                  <a:pt x="f156" y="f126"/>
                </a:cubicBezTo>
                <a:lnTo>
                  <a:pt x="f156" y="f125"/>
                </a:lnTo>
                <a:cubicBezTo>
                  <a:pt x="f156" y="f124"/>
                  <a:pt x="f155" y="f122"/>
                  <a:pt x="f153" y="f120"/>
                </a:cubicBezTo>
                <a:lnTo>
                  <a:pt x="f153" y="f157"/>
                </a:ln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07"/>
                </a:cubicBezTo>
                <a:cubicBezTo>
                  <a:pt x="f169" y="f105"/>
                  <a:pt x="f170" y="f103"/>
                  <a:pt x="f171" y="f101"/>
                </a:cubicBezTo>
                <a:cubicBezTo>
                  <a:pt x="f172" y="f99"/>
                  <a:pt x="f173" y="f97"/>
                  <a:pt x="f69" y="f70"/>
                </a:cubicBezTo>
                <a:close/>
              </a:path>
            </a:pathLst>
          </a:custGeom>
          <a:solidFill>
            <a:srgbClr val="0914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6" name="Donut 24"/>
          <p:cNvSpPr/>
          <p:nvPr/>
        </p:nvSpPr>
        <p:spPr>
          <a:xfrm>
            <a:off x="856246" y="2240885"/>
            <a:ext cx="571306" cy="528844"/>
          </a:xfrm>
          <a:custGeom>
            <a:avLst/>
            <a:gdLst>
              <a:gd name="f0" fmla="val w"/>
              <a:gd name="f1" fmla="val h"/>
              <a:gd name="f2" fmla="val 0"/>
              <a:gd name="f3" fmla="val 3208412"/>
              <a:gd name="f4" fmla="val 3234532"/>
              <a:gd name="f5" fmla="val 1561445"/>
              <a:gd name="f6" fmla="val 1065858"/>
              <a:gd name="f7" fmla="val 1654998"/>
              <a:gd name="f8" fmla="val 1743610"/>
              <a:gd name="f9" fmla="val 1087015"/>
              <a:gd name="f10" fmla="val 1821879"/>
              <a:gd name="f11" fmla="val 1126644"/>
              <a:gd name="f12" fmla="val 1611352"/>
              <a:gd name="f13" fmla="val 1337172"/>
              <a:gd name="f14" fmla="val 1595200"/>
              <a:gd name="f15" fmla="val 1333388"/>
              <a:gd name="f16" fmla="val 1578468"/>
              <a:gd name="f17" fmla="val 1332141"/>
              <a:gd name="f18" fmla="val 1373145"/>
              <a:gd name="f19" fmla="val 1220499"/>
              <a:gd name="f20" fmla="val 1484787"/>
              <a:gd name="f21" fmla="val 1673087"/>
              <a:gd name="f22" fmla="val 1861387"/>
              <a:gd name="f23" fmla="val 2014033"/>
              <a:gd name="f24" fmla="val 1749745"/>
              <a:gd name="f25" fmla="val 1902391"/>
              <a:gd name="f26" fmla="val 1643675"/>
              <a:gd name="f27" fmla="val 1898667"/>
              <a:gd name="f28" fmla="val 1615133"/>
              <a:gd name="f29" fmla="val 1890450"/>
              <a:gd name="f30" fmla="val 1588219"/>
              <a:gd name="f31" fmla="val 2093156"/>
              <a:gd name="f32" fmla="val 1385512"/>
              <a:gd name="f33" fmla="val 2142229"/>
              <a:gd name="f34" fmla="val 1470075"/>
              <a:gd name="f35" fmla="val 2168674"/>
              <a:gd name="f36" fmla="val 1568493"/>
              <a:gd name="f37" fmla="val 2008450"/>
              <a:gd name="f38" fmla="val 1896808"/>
              <a:gd name="f39" fmla="val 2280316"/>
              <a:gd name="f40" fmla="val 1226082"/>
              <a:gd name="f41" fmla="val 954217"/>
              <a:gd name="f42" fmla="val 1337724"/>
              <a:gd name="f43" fmla="val 580076"/>
              <a:gd name="f44" fmla="val 1790175"/>
              <a:gd name="f45" fmla="val 2002494"/>
              <a:gd name="f46" fmla="val 650333"/>
              <a:gd name="f47" fmla="val 2177834"/>
              <a:gd name="f48" fmla="val 770690"/>
              <a:gd name="f49" fmla="val 1968030"/>
              <a:gd name="f50" fmla="val 980494"/>
              <a:gd name="f51" fmla="val 1849962"/>
              <a:gd name="f52" fmla="val 907198"/>
              <a:gd name="f53" fmla="val 1710422"/>
              <a:gd name="f54" fmla="val 866794"/>
              <a:gd name="f55" fmla="val 1116142"/>
              <a:gd name="f56" fmla="val 755153"/>
              <a:gd name="f57" fmla="val 1227784"/>
              <a:gd name="f58" fmla="val 2118390"/>
              <a:gd name="f59" fmla="val 2479380"/>
              <a:gd name="f60" fmla="val 2006748"/>
              <a:gd name="f61" fmla="val 2367738"/>
              <a:gd name="f62" fmla="val 1513043"/>
              <a:gd name="f63" fmla="val 2321108"/>
              <a:gd name="f64" fmla="val 1363890"/>
              <a:gd name="f65" fmla="val 2239307"/>
              <a:gd name="f66" fmla="val 1239362"/>
              <a:gd name="f67" fmla="val 2445928"/>
              <a:gd name="f68" fmla="val 1032741"/>
              <a:gd name="f69" fmla="val 2577451"/>
              <a:gd name="f70" fmla="val 1212149"/>
              <a:gd name="f71" fmla="val 2654457"/>
              <a:gd name="f72" fmla="val 1433625"/>
              <a:gd name="f73" fmla="val 2276741"/>
              <a:gd name="f74" fmla="val 2165099"/>
              <a:gd name="f75" fmla="val 2766099"/>
              <a:gd name="f76" fmla="val 957792"/>
              <a:gd name="f77" fmla="val 468434"/>
              <a:gd name="f78" fmla="val 1069433"/>
              <a:gd name="f79" fmla="val 111642"/>
              <a:gd name="f80" fmla="val 1890473"/>
              <a:gd name="f81" fmla="val 2195731"/>
              <a:gd name="f82" fmla="val 213411"/>
              <a:gd name="f83" fmla="val 2447076"/>
              <a:gd name="f84" fmla="val 387744"/>
              <a:gd name="f85" fmla="val 2453780"/>
              <a:gd name="f86" fmla="val 494744"/>
              <a:gd name="f87" fmla="val 2309436"/>
              <a:gd name="f88" fmla="val 639088"/>
              <a:gd name="f89" fmla="val 2099826"/>
              <a:gd name="f90" fmla="val 485554"/>
              <a:gd name="f91" fmla="val 1841132"/>
              <a:gd name="f92" fmla="val 395669"/>
              <a:gd name="f93" fmla="val 855947"/>
              <a:gd name="f94" fmla="val 284027"/>
              <a:gd name="f95" fmla="val 967589"/>
              <a:gd name="f96" fmla="val 2378585"/>
              <a:gd name="f97" fmla="val 2950505"/>
              <a:gd name="f98" fmla="val 2266943"/>
              <a:gd name="f99" fmla="val 2838863"/>
              <a:gd name="f100" fmla="val 1382650"/>
              <a:gd name="f101" fmla="val 2741936"/>
              <a:gd name="f102" fmla="val 1114852"/>
              <a:gd name="f103" fmla="val 2577529"/>
              <a:gd name="f104" fmla="val 901139"/>
              <a:gd name="f105" fmla="val 2706681"/>
              <a:gd name="f106" fmla="val 771988"/>
              <a:gd name="f107" fmla="val 2841540"/>
              <a:gd name="f108" fmla="val 780437"/>
              <a:gd name="f109" fmla="val 3019168"/>
              <a:gd name="f110" fmla="val 1032973"/>
              <a:gd name="f111" fmla="val 3122890"/>
              <a:gd name="f112" fmla="val 1340917"/>
              <a:gd name="f113" fmla="val 2535449"/>
              <a:gd name="f114" fmla="val 2423807"/>
              <a:gd name="f115" fmla="val 699083"/>
              <a:gd name="f116" fmla="val 810725"/>
              <a:gd name="f117" fmla="val 2909110"/>
              <a:gd name="f118" fmla="val 2926757"/>
              <a:gd name="f119" fmla="val 281655"/>
              <a:gd name="f120" fmla="val 299301"/>
              <a:gd name="f121" fmla="val 2863230"/>
              <a:gd name="f122" fmla="val 644483"/>
              <a:gd name="f123" fmla="val 2685547"/>
              <a:gd name="f124" fmla="val 633351"/>
              <a:gd name="f125" fmla="val 1718098"/>
              <a:gd name="f126" fmla="val 1600799"/>
              <a:gd name="f127" fmla="val 1729236"/>
              <a:gd name="f128" fmla="val 1622491"/>
              <a:gd name="f129" fmla="val 1734939"/>
              <a:gd name="f130" fmla="val 1647123"/>
              <a:gd name="f131" fmla="val 1768905"/>
              <a:gd name="f132" fmla="val 1657263"/>
              <a:gd name="f133" fmla="val 1846581"/>
              <a:gd name="f134" fmla="val 1465627"/>
              <a:gd name="f135" fmla="val 1387951"/>
              <a:gd name="f136" fmla="val 1577269"/>
              <a:gd name="f137" fmla="val 1499593"/>
              <a:gd name="f138" fmla="val 1591006"/>
              <a:gd name="f139" fmla="val 1505561"/>
              <a:gd name="f140" fmla="val 2574981"/>
              <a:gd name="f141" fmla="val 521587"/>
              <a:gd name="f142" fmla="val 2563928"/>
              <a:gd name="f143" fmla="val 345182"/>
              <a:gd name="f144" fmla="*/ f0 1 3208412"/>
              <a:gd name="f145" fmla="*/ f1 1 3234532"/>
              <a:gd name="f146" fmla="val f2"/>
              <a:gd name="f147" fmla="val f3"/>
              <a:gd name="f148" fmla="val f4"/>
              <a:gd name="f149" fmla="+- f148 0 f146"/>
              <a:gd name="f150" fmla="+- f147 0 f146"/>
              <a:gd name="f151" fmla="*/ f150 1 3208412"/>
              <a:gd name="f152" fmla="*/ f149 1 3234532"/>
              <a:gd name="f153" fmla="*/ f146 1 f151"/>
              <a:gd name="f154" fmla="*/ f147 1 f151"/>
              <a:gd name="f155" fmla="*/ f146 1 f152"/>
              <a:gd name="f156" fmla="*/ f148 1 f152"/>
              <a:gd name="f157" fmla="*/ f153 f144 1"/>
              <a:gd name="f158" fmla="*/ f154 f144 1"/>
              <a:gd name="f159" fmla="*/ f156 f145 1"/>
              <a:gd name="f160" fmla="*/ f155 f1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7" t="f160" r="f158" b="f159"/>
            <a:pathLst>
              <a:path w="3208412" h="323453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cubicBezTo>
                  <a:pt x="f14" y="f15"/>
                  <a:pt x="f16" y="f17"/>
                  <a:pt x="f5" y="f17"/>
                </a:cubicBezTo>
                <a:cubicBezTo>
                  <a:pt x="f18" y="f17"/>
                  <a:pt x="f19" y="f20"/>
                  <a:pt x="f19" y="f21"/>
                </a:cubicBezTo>
                <a:cubicBezTo>
                  <a:pt x="f19" y="f22"/>
                  <a:pt x="f18" y="f23"/>
                  <a:pt x="f5" y="f23"/>
                </a:cubicBezTo>
                <a:cubicBezTo>
                  <a:pt x="f24" y="f23"/>
                  <a:pt x="f25" y="f22"/>
                  <a:pt x="f25" y="f21"/>
                </a:cubicBez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cubicBezTo>
                  <a:pt x="f33" y="f34"/>
                  <a:pt x="f35" y="f36"/>
                  <a:pt x="f35" y="f21"/>
                </a:cubicBezTo>
                <a:cubicBezTo>
                  <a:pt x="f35" y="f37"/>
                  <a:pt x="f38" y="f39"/>
                  <a:pt x="f5" y="f39"/>
                </a:cubicBezTo>
                <a:cubicBezTo>
                  <a:pt x="f40" y="f39"/>
                  <a:pt x="f41" y="f37"/>
                  <a:pt x="f41" y="f21"/>
                </a:cubicBezTo>
                <a:cubicBezTo>
                  <a:pt x="f41" y="f42"/>
                  <a:pt x="f40" y="f6"/>
                  <a:pt x="f5" y="f6"/>
                </a:cubicBezTo>
                <a:close/>
                <a:moveTo>
                  <a:pt x="f5" y="f43"/>
                </a:moveTo>
                <a:cubicBezTo>
                  <a:pt x="f44" y="f43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" y="f54"/>
                </a:cubicBezTo>
                <a:cubicBezTo>
                  <a:pt x="f55" y="f54"/>
                  <a:pt x="f56" y="f57"/>
                  <a:pt x="f56" y="f21"/>
                </a:cubicBezTo>
                <a:cubicBezTo>
                  <a:pt x="f56" y="f58"/>
                  <a:pt x="f55" y="f59"/>
                  <a:pt x="f5" y="f59"/>
                </a:cubicBezTo>
                <a:cubicBezTo>
                  <a:pt x="f60" y="f59"/>
                  <a:pt x="f61" y="f58"/>
                  <a:pt x="f61" y="f21"/>
                </a:cubicBez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71" y="f21"/>
                </a:cubicBezTo>
                <a:cubicBezTo>
                  <a:pt x="f71" y="f73"/>
                  <a:pt x="f74" y="f75"/>
                  <a:pt x="f5" y="f75"/>
                </a:cubicBezTo>
                <a:cubicBezTo>
                  <a:pt x="f76" y="f75"/>
                  <a:pt x="f77" y="f73"/>
                  <a:pt x="f77" y="f21"/>
                </a:cubicBezTo>
                <a:cubicBezTo>
                  <a:pt x="f77" y="f78"/>
                  <a:pt x="f76" y="f43"/>
                  <a:pt x="f5" y="f43"/>
                </a:cubicBezTo>
                <a:close/>
                <a:moveTo>
                  <a:pt x="f5" y="f79"/>
                </a:moveTo>
                <a:cubicBezTo>
                  <a:pt x="f80" y="f79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cubicBezTo>
                  <a:pt x="f89" y="f90"/>
                  <a:pt x="f91" y="f92"/>
                  <a:pt x="f5" y="f92"/>
                </a:cubicBezTo>
                <a:cubicBezTo>
                  <a:pt x="f93" y="f92"/>
                  <a:pt x="f94" y="f95"/>
                  <a:pt x="f94" y="f21"/>
                </a:cubicBezTo>
                <a:cubicBezTo>
                  <a:pt x="f94" y="f96"/>
                  <a:pt x="f93" y="f97"/>
                  <a:pt x="f5" y="f97"/>
                </a:cubicBezTo>
                <a:cubicBezTo>
                  <a:pt x="f98" y="f97"/>
                  <a:pt x="f99" y="f96"/>
                  <a:pt x="f99" y="f21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lnTo>
                  <a:pt x="f107" y="f108"/>
                </a:lnTo>
                <a:cubicBezTo>
                  <a:pt x="f109" y="f110"/>
                  <a:pt x="f111" y="f112"/>
                  <a:pt x="f111" y="f21"/>
                </a:cubicBezTo>
                <a:cubicBezTo>
                  <a:pt x="f111" y="f113"/>
                  <a:pt x="f114" y="f4"/>
                  <a:pt x="f5" y="f4"/>
                </a:cubicBezTo>
                <a:cubicBezTo>
                  <a:pt x="f115" y="f4"/>
                  <a:pt x="f2" y="f113"/>
                  <a:pt x="f2" y="f21"/>
                </a:cubicBezTo>
                <a:cubicBezTo>
                  <a:pt x="f2" y="f116"/>
                  <a:pt x="f115" y="f79"/>
                  <a:pt x="f5" y="f79"/>
                </a:cubicBezTo>
                <a:close/>
                <a:moveTo>
                  <a:pt x="f117" y="f2"/>
                </a:moveTo>
                <a:lnTo>
                  <a:pt x="f118" y="f119"/>
                </a:lnTo>
                <a:lnTo>
                  <a:pt x="f3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21"/>
                </a:cubicBezTo>
                <a:cubicBezTo>
                  <a:pt x="f129" y="f131"/>
                  <a:pt x="f132" y="f133"/>
                  <a:pt x="f5" y="f133"/>
                </a:cubicBezTo>
                <a:cubicBezTo>
                  <a:pt x="f134" y="f133"/>
                  <a:pt x="f135" y="f131"/>
                  <a:pt x="f135" y="f21"/>
                </a:cubicBezTo>
                <a:cubicBezTo>
                  <a:pt x="f135" y="f136"/>
                  <a:pt x="f134" y="f137"/>
                  <a:pt x="f5" y="f137"/>
                </a:cubicBez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close/>
              </a:path>
            </a:pathLst>
          </a:custGeom>
          <a:solidFill>
            <a:srgbClr val="13407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523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00">
            <a:extLst>
              <a:ext uri="{FF2B5EF4-FFF2-40B4-BE49-F238E27FC236}">
                <a16:creationId xmlns:a16="http://schemas.microsoft.com/office/drawing/2014/main" id="{462FEAEC-5B4D-3692-9A9C-3418C66BBD80}"/>
              </a:ext>
            </a:extLst>
          </p:cNvPr>
          <p:cNvGrpSpPr/>
          <p:nvPr/>
        </p:nvGrpSpPr>
        <p:grpSpPr>
          <a:xfrm>
            <a:off x="1093576" y="2817586"/>
            <a:ext cx="2290791" cy="2289621"/>
            <a:chOff x="1093576" y="2817586"/>
            <a:chExt cx="2290791" cy="2289621"/>
          </a:xfrm>
        </p:grpSpPr>
        <p:sp>
          <p:nvSpPr>
            <p:cNvPr id="3" name="Freeform: Shape 1401">
              <a:extLst>
                <a:ext uri="{FF2B5EF4-FFF2-40B4-BE49-F238E27FC236}">
                  <a16:creationId xmlns:a16="http://schemas.microsoft.com/office/drawing/2014/main" id="{D13CBE30-F036-F677-F08E-ABEC5F4F5B74}"/>
                </a:ext>
              </a:extLst>
            </p:cNvPr>
            <p:cNvSpPr/>
            <p:nvPr/>
          </p:nvSpPr>
          <p:spPr>
            <a:xfrm>
              <a:off x="1094161" y="2817586"/>
              <a:ext cx="2289621" cy="2289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57525"/>
                <a:gd name="f7" fmla="val 3057049"/>
                <a:gd name="f8" fmla="val 1532096"/>
                <a:gd name="f9" fmla="val 2374304"/>
                <a:gd name="f10" fmla="val 689888"/>
                <a:gd name="f11" fmla="val 7144"/>
                <a:gd name="f12" fmla="+- 0 0 -90"/>
                <a:gd name="f13" fmla="*/ f3 1 3057525"/>
                <a:gd name="f14" fmla="*/ f4 1 3057525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057525"/>
                <a:gd name="f21" fmla="*/ 3057049 f18 1"/>
                <a:gd name="f22" fmla="*/ 1532096 f18 1"/>
                <a:gd name="f23" fmla="*/ 7144 f18 1"/>
                <a:gd name="f24" fmla="+- f19 0 f1"/>
                <a:gd name="f25" fmla="*/ f21 1 3057525"/>
                <a:gd name="f26" fmla="*/ f22 1 3057525"/>
                <a:gd name="f27" fmla="*/ f23 1 3057525"/>
                <a:gd name="f28" fmla="*/ f15 1 f20"/>
                <a:gd name="f29" fmla="*/ f16 1 f20"/>
                <a:gd name="f30" fmla="*/ f25 1 f20"/>
                <a:gd name="f31" fmla="*/ f26 1 f20"/>
                <a:gd name="f32" fmla="*/ f27 1 f20"/>
                <a:gd name="f33" fmla="*/ f28 f13 1"/>
                <a:gd name="f34" fmla="*/ f29 f13 1"/>
                <a:gd name="f35" fmla="*/ f29 f14 1"/>
                <a:gd name="f36" fmla="*/ f28 f14 1"/>
                <a:gd name="f37" fmla="*/ f30 f13 1"/>
                <a:gd name="f38" fmla="*/ f31 f14 1"/>
                <a:gd name="f39" fmla="*/ f31 f13 1"/>
                <a:gd name="f40" fmla="*/ f30 f14 1"/>
                <a:gd name="f41" fmla="*/ f32 f13 1"/>
                <a:gd name="f42" fmla="*/ f3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7" y="f38"/>
                </a:cxn>
                <a:cxn ang="f24">
                  <a:pos x="f39" y="f40"/>
                </a:cxn>
                <a:cxn ang="f24">
                  <a:pos x="f41" y="f38"/>
                </a:cxn>
                <a:cxn ang="f24">
                  <a:pos x="f39" y="f42"/>
                </a:cxn>
                <a:cxn ang="f24">
                  <a:pos x="f37" y="f38"/>
                </a:cxn>
              </a:cxnLst>
              <a:rect l="f33" t="f36" r="f34" b="f35"/>
              <a:pathLst>
                <a:path w="3057525" h="3057525">
                  <a:moveTo>
                    <a:pt x="f7" y="f8"/>
                  </a:moveTo>
                  <a:cubicBezTo>
                    <a:pt x="f7" y="f9"/>
                    <a:pt x="f9" y="f7"/>
                    <a:pt x="f8" y="f7"/>
                  </a:cubicBezTo>
                  <a:cubicBezTo>
                    <a:pt x="f10" y="f7"/>
                    <a:pt x="f11" y="f9"/>
                    <a:pt x="f11" y="f8"/>
                  </a:cubicBezTo>
                  <a:cubicBezTo>
                    <a:pt x="f11" y="f10"/>
                    <a:pt x="f10" y="f11"/>
                    <a:pt x="f8" y="f11"/>
                  </a:cubicBezTo>
                  <a:cubicBezTo>
                    <a:pt x="f9" y="f11"/>
                    <a:pt x="f7" y="f10"/>
                    <a:pt x="f7" y="f8"/>
                  </a:cubicBezTo>
                  <a:close/>
                </a:path>
              </a:pathLst>
            </a:custGeom>
            <a:solidFill>
              <a:srgbClr val="C3E9FD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" name="Freeform: Shape 1402">
              <a:extLst>
                <a:ext uri="{FF2B5EF4-FFF2-40B4-BE49-F238E27FC236}">
                  <a16:creationId xmlns:a16="http://schemas.microsoft.com/office/drawing/2014/main" id="{37BB1E85-0762-CE4D-7032-AB088C02582F}"/>
                </a:ext>
              </a:extLst>
            </p:cNvPr>
            <p:cNvSpPr/>
            <p:nvPr/>
          </p:nvSpPr>
          <p:spPr>
            <a:xfrm>
              <a:off x="1093576" y="2824508"/>
              <a:ext cx="2290791" cy="2240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28217"/>
                <a:gd name="f7" fmla="val 2962327"/>
                <a:gd name="f8" fmla="val 2863236"/>
                <a:gd name="f9" fmla="val 2049564"/>
                <a:gd name="f10" fmla="val 2854902"/>
                <a:gd name="f11" fmla="val 2847996"/>
                <a:gd name="f12" fmla="val 2053612"/>
                <a:gd name="f13" fmla="val 2844662"/>
                <a:gd name="f14" fmla="val 2065518"/>
                <a:gd name="f15" fmla="val 2840852"/>
                <a:gd name="f16" fmla="val 2080758"/>
                <a:gd name="f17" fmla="val 2821802"/>
                <a:gd name="f18" fmla="val 2104571"/>
                <a:gd name="f19" fmla="val 2847519"/>
                <a:gd name="f20" fmla="val 2116953"/>
                <a:gd name="f21" fmla="val 2878000"/>
                <a:gd name="f22" fmla="val 2131241"/>
                <a:gd name="f23" fmla="val 2877047"/>
                <a:gd name="f24" fmla="val 2098856"/>
                <a:gd name="f25" fmla="val 2887525"/>
                <a:gd name="f26" fmla="val 2084568"/>
                <a:gd name="f27" fmla="val 2888477"/>
                <a:gd name="f28" fmla="val 2083616"/>
                <a:gd name="f29" fmla="val 2889430"/>
                <a:gd name="f30" fmla="val 2890382"/>
                <a:gd name="f31" fmla="val 2078853"/>
                <a:gd name="f32" fmla="val 2895144"/>
                <a:gd name="f33" fmla="val 2071233"/>
                <a:gd name="f34" fmla="val 2896097"/>
                <a:gd name="f35" fmla="val 2064566"/>
                <a:gd name="f36" fmla="val 2057898"/>
                <a:gd name="f37" fmla="val 2881334"/>
                <a:gd name="f38" fmla="val 2871571"/>
                <a:gd name="f39" fmla="val 2453184"/>
                <a:gd name="f40" fmla="val 1703568"/>
                <a:gd name="f41" fmla="val 2446516"/>
                <a:gd name="f42" fmla="val 1700711"/>
                <a:gd name="f43" fmla="val 2442706"/>
                <a:gd name="f44" fmla="val 1708331"/>
                <a:gd name="f45" fmla="val 2444611"/>
                <a:gd name="f46" fmla="val 1714046"/>
                <a:gd name="f47" fmla="val 2448421"/>
                <a:gd name="f48" fmla="val 1725476"/>
                <a:gd name="f49" fmla="val 2452231"/>
                <a:gd name="f50" fmla="val 1738811"/>
                <a:gd name="f51" fmla="val 2467471"/>
                <a:gd name="f52" fmla="val 1740716"/>
                <a:gd name="f53" fmla="val 2475091"/>
                <a:gd name="f54" fmla="val 1741668"/>
                <a:gd name="f55" fmla="val 2480806"/>
                <a:gd name="f56" fmla="val 1736906"/>
                <a:gd name="f57" fmla="val 2482711"/>
                <a:gd name="f58" fmla="val 1728333"/>
                <a:gd name="f59" fmla="val 2473186"/>
                <a:gd name="f60" fmla="val 1720713"/>
                <a:gd name="f61" fmla="val 2463661"/>
                <a:gd name="f62" fmla="val 1710236"/>
                <a:gd name="f63" fmla="val 802501"/>
                <a:gd name="f64" fmla="val 1583553"/>
                <a:gd name="f65" fmla="val 805359"/>
                <a:gd name="f66" fmla="val 1585458"/>
                <a:gd name="f67" fmla="val 811074"/>
                <a:gd name="f68" fmla="val 1586410"/>
                <a:gd name="f69" fmla="val 812026"/>
                <a:gd name="f70" fmla="val 1589268"/>
                <a:gd name="f71" fmla="val 814884"/>
                <a:gd name="f72" fmla="val 1596888"/>
                <a:gd name="f73" fmla="val 807264"/>
                <a:gd name="f74" fmla="val 1597840"/>
                <a:gd name="f75" fmla="val 1599745"/>
                <a:gd name="f76" fmla="val 797739"/>
                <a:gd name="f77" fmla="val 1601650"/>
                <a:gd name="f78" fmla="val 792976"/>
                <a:gd name="f79" fmla="val 1598793"/>
                <a:gd name="f80" fmla="val 792024"/>
                <a:gd name="f81" fmla="val 1594030"/>
                <a:gd name="f82" fmla="val 788214"/>
                <a:gd name="f83" fmla="val 794881"/>
                <a:gd name="f84" fmla="val 573901"/>
                <a:gd name="f85" fmla="val 1577838"/>
                <a:gd name="f86" fmla="val 581521"/>
                <a:gd name="f87" fmla="val 1579743"/>
                <a:gd name="f88" fmla="val 588189"/>
                <a:gd name="f89" fmla="val 1582600"/>
                <a:gd name="f90" fmla="val 592951"/>
                <a:gd name="f91" fmla="val 1594982"/>
                <a:gd name="f92" fmla="val 589141"/>
                <a:gd name="f93" fmla="val 584379"/>
                <a:gd name="f94" fmla="val 575806"/>
                <a:gd name="f95" fmla="val 568186"/>
                <a:gd name="f96" fmla="val 1595935"/>
                <a:gd name="f97" fmla="val 565329"/>
                <a:gd name="f98" fmla="val 1587363"/>
                <a:gd name="f99" fmla="val 562471"/>
                <a:gd name="f100" fmla="val 1580695"/>
                <a:gd name="f101" fmla="val 1576885"/>
                <a:gd name="f102" fmla="val 698678"/>
                <a:gd name="f103" fmla="val 1550216"/>
                <a:gd name="f104" fmla="val 729158"/>
                <a:gd name="f105" fmla="val 1545453"/>
                <a:gd name="f106" fmla="val 746303"/>
                <a:gd name="f107" fmla="val 1560693"/>
                <a:gd name="f108" fmla="val 763448"/>
                <a:gd name="f109" fmla="val 1592126"/>
                <a:gd name="f110" fmla="val 731063"/>
                <a:gd name="f111" fmla="val 1576886"/>
                <a:gd name="f112" fmla="val 706298"/>
                <a:gd name="f113" fmla="val 1611176"/>
                <a:gd name="f114" fmla="val 678676"/>
                <a:gd name="f115" fmla="val 675818"/>
                <a:gd name="f116" fmla="val 1573076"/>
                <a:gd name="f117" fmla="val 667246"/>
                <a:gd name="f118" fmla="val 1551168"/>
                <a:gd name="f119" fmla="val 492939"/>
                <a:gd name="f120" fmla="val 1460681"/>
                <a:gd name="f121" fmla="val 518656"/>
                <a:gd name="f122" fmla="val 1456871"/>
                <a:gd name="f123" fmla="val 541516"/>
                <a:gd name="f124" fmla="val 1464491"/>
                <a:gd name="f125" fmla="val 1479731"/>
                <a:gd name="f126" fmla="val 590094"/>
                <a:gd name="f127" fmla="val 1499733"/>
                <a:gd name="f128" fmla="val 618669"/>
                <a:gd name="f129" fmla="val 1515926"/>
                <a:gd name="f130" fmla="val 646291"/>
                <a:gd name="f131" fmla="val 1537833"/>
                <a:gd name="f132" fmla="val 620574"/>
                <a:gd name="f133" fmla="val 593904"/>
                <a:gd name="f134" fmla="val 577711"/>
                <a:gd name="f135" fmla="val 1525451"/>
                <a:gd name="f136" fmla="val 567234"/>
                <a:gd name="f137" fmla="val 1503543"/>
                <a:gd name="f138" fmla="val 527229"/>
                <a:gd name="f139" fmla="val 1487351"/>
                <a:gd name="f140" fmla="val 525032"/>
                <a:gd name="f141" fmla="val 1486533"/>
                <a:gd name="f142" fmla="val 1488303"/>
                <a:gd name="f143" fmla="val 502464"/>
                <a:gd name="f144" fmla="val 1486398"/>
                <a:gd name="f145" fmla="val 475794"/>
                <a:gd name="f146" fmla="val 1465443"/>
                <a:gd name="f147" fmla="val 451029"/>
                <a:gd name="f148" fmla="val 1494971"/>
                <a:gd name="f149" fmla="val 453886"/>
                <a:gd name="f150" fmla="val 1467348"/>
                <a:gd name="f151" fmla="val 471984"/>
                <a:gd name="f152" fmla="val 1461633"/>
                <a:gd name="f153" fmla="val 592475"/>
                <a:gd name="f154" fmla="val 1413889"/>
                <a:gd name="f155" fmla="val 594380"/>
                <a:gd name="f156" fmla="val 1414008"/>
                <a:gd name="f157" fmla="val 596285"/>
                <a:gd name="f158" fmla="val 1414485"/>
                <a:gd name="f159" fmla="val 596761"/>
                <a:gd name="f160" fmla="val 1414961"/>
                <a:gd name="f161" fmla="val 605334"/>
                <a:gd name="f162" fmla="val 1423533"/>
                <a:gd name="f163" fmla="val 603428"/>
                <a:gd name="f164" fmla="val 1433058"/>
                <a:gd name="f165" fmla="val 595809"/>
                <a:gd name="f166" fmla="val 1447346"/>
                <a:gd name="f167" fmla="val 1434011"/>
                <a:gd name="f168" fmla="val 579616"/>
                <a:gd name="f169" fmla="val 1426391"/>
                <a:gd name="f170" fmla="val 588665"/>
                <a:gd name="f171" fmla="val 1414009"/>
                <a:gd name="f172" fmla="val 590570"/>
                <a:gd name="f173" fmla="val 1413770"/>
                <a:gd name="f174" fmla="val 2633206"/>
                <a:gd name="f175" fmla="val 1174931"/>
                <a:gd name="f176" fmla="val 2646541"/>
                <a:gd name="f177" fmla="val 1176836"/>
                <a:gd name="f178" fmla="val 2659876"/>
                <a:gd name="f179" fmla="val 1178741"/>
                <a:gd name="f180" fmla="val 2673211"/>
                <a:gd name="f181" fmla="val 1180646"/>
                <a:gd name="f182" fmla="val 2657018"/>
                <a:gd name="f183" fmla="val 1197791"/>
                <a:gd name="f184" fmla="val 2645588"/>
                <a:gd name="f185" fmla="val 1186361"/>
                <a:gd name="f186" fmla="val 2477948"/>
                <a:gd name="f187" fmla="val 1095873"/>
                <a:gd name="f188" fmla="val 1101588"/>
                <a:gd name="f189" fmla="val 2478901"/>
                <a:gd name="f190" fmla="val 1106350"/>
                <a:gd name="f191" fmla="val 2484616"/>
                <a:gd name="f192" fmla="val 1110160"/>
                <a:gd name="f193" fmla="val 1119685"/>
                <a:gd name="f194" fmla="val 2464613"/>
                <a:gd name="f195" fmla="val 1121590"/>
                <a:gd name="f196" fmla="val 1135878"/>
                <a:gd name="f197" fmla="val 1153023"/>
                <a:gd name="f198" fmla="val 2454136"/>
                <a:gd name="f199" fmla="val 1151118"/>
                <a:gd name="f200" fmla="val 1144450"/>
                <a:gd name="f201" fmla="val 2434133"/>
                <a:gd name="f202" fmla="val 1136830"/>
                <a:gd name="f203" fmla="val 2413178"/>
                <a:gd name="f204" fmla="val 1133020"/>
                <a:gd name="f205" fmla="val 2415083"/>
                <a:gd name="f206" fmla="val 2417941"/>
                <a:gd name="f207" fmla="val 2436038"/>
                <a:gd name="f208" fmla="val 1116828"/>
                <a:gd name="f209" fmla="val 1114923"/>
                <a:gd name="f210" fmla="val 2458898"/>
                <a:gd name="f211" fmla="val 1112065"/>
                <a:gd name="f212" fmla="val 2470329"/>
                <a:gd name="f213" fmla="val 2344599"/>
                <a:gd name="f214" fmla="val 1039676"/>
                <a:gd name="f215" fmla="val 2358886"/>
                <a:gd name="f216" fmla="val 2352219"/>
                <a:gd name="f217" fmla="val 1056821"/>
                <a:gd name="f218" fmla="val 2355076"/>
                <a:gd name="f219" fmla="val 1066346"/>
                <a:gd name="f220" fmla="val 2354124"/>
                <a:gd name="f221" fmla="val 1077776"/>
                <a:gd name="f222" fmla="val 2356981"/>
                <a:gd name="f223" fmla="val 1093016"/>
                <a:gd name="f224" fmla="val 2341741"/>
                <a:gd name="f225" fmla="val 1092063"/>
                <a:gd name="f226" fmla="val 2328406"/>
                <a:gd name="f227" fmla="val 1091111"/>
                <a:gd name="f228" fmla="val 2329359"/>
                <a:gd name="f229" fmla="val 1075871"/>
                <a:gd name="f230" fmla="val 1065393"/>
                <a:gd name="f231" fmla="val 2327454"/>
                <a:gd name="f232" fmla="val 1053011"/>
                <a:gd name="f233" fmla="val 2331264"/>
                <a:gd name="f234" fmla="val 699631"/>
                <a:gd name="f235" fmla="val 966334"/>
                <a:gd name="f236" fmla="val 671056"/>
                <a:gd name="f237" fmla="val 960619"/>
                <a:gd name="f238" fmla="val 648196"/>
                <a:gd name="f239" fmla="val 971096"/>
                <a:gd name="f240" fmla="val 616764"/>
                <a:gd name="f241" fmla="val 992051"/>
                <a:gd name="f242" fmla="val 652959"/>
                <a:gd name="f243" fmla="val 990146"/>
                <a:gd name="f244" fmla="val 677724"/>
                <a:gd name="f245" fmla="val 983478"/>
                <a:gd name="f246" fmla="val 2786559"/>
                <a:gd name="f247" fmla="val 938711"/>
                <a:gd name="f248" fmla="val 2796084"/>
                <a:gd name="f249" fmla="val 944426"/>
                <a:gd name="f250" fmla="val 2804656"/>
                <a:gd name="f251" fmla="val 939663"/>
                <a:gd name="f252" fmla="val 2814181"/>
                <a:gd name="f253" fmla="val 940616"/>
                <a:gd name="f254" fmla="val 943473"/>
                <a:gd name="f255" fmla="val 945378"/>
                <a:gd name="f256" fmla="val 2803704"/>
                <a:gd name="f257" fmla="val 949188"/>
                <a:gd name="f258" fmla="val 2791321"/>
                <a:gd name="f259" fmla="val 959666"/>
                <a:gd name="f260" fmla="val 737731"/>
                <a:gd name="f261" fmla="val 935019"/>
                <a:gd name="f262" fmla="val 726540"/>
                <a:gd name="f263" fmla="val 936091"/>
                <a:gd name="f264" fmla="val 714872"/>
                <a:gd name="f265" fmla="val 940139"/>
                <a:gd name="f266" fmla="val 702489"/>
                <a:gd name="f267" fmla="val 951093"/>
                <a:gd name="f268" fmla="val 731064"/>
                <a:gd name="f269" fmla="val 753924"/>
                <a:gd name="f270" fmla="val 958713"/>
                <a:gd name="f271" fmla="val 770116"/>
                <a:gd name="f272" fmla="val 936805"/>
                <a:gd name="f273" fmla="val 759639"/>
                <a:gd name="f274" fmla="val 935853"/>
                <a:gd name="f275" fmla="val 748923"/>
                <a:gd name="f276" fmla="val 933948"/>
                <a:gd name="f277" fmla="val 619383"/>
                <a:gd name="f278" fmla="val 880251"/>
                <a:gd name="f279" fmla="val 616526"/>
                <a:gd name="f280" fmla="val 879417"/>
                <a:gd name="f281" fmla="val 612477"/>
                <a:gd name="f282" fmla="val 880608"/>
                <a:gd name="f283" fmla="val 608191"/>
                <a:gd name="f284" fmla="val 882513"/>
                <a:gd name="f285" fmla="val 887276"/>
                <a:gd name="f286" fmla="val 539611"/>
                <a:gd name="f287" fmla="val 968238"/>
                <a:gd name="f288" fmla="val 543421"/>
                <a:gd name="f289" fmla="val 979668"/>
                <a:gd name="f290" fmla="val 550089"/>
                <a:gd name="f291" fmla="val 980621"/>
                <a:gd name="f292" fmla="val 558661"/>
                <a:gd name="f293" fmla="val 975858"/>
                <a:gd name="f294" fmla="val 569139"/>
                <a:gd name="f295" fmla="val 970143"/>
                <a:gd name="f296" fmla="val 576759"/>
                <a:gd name="f297" fmla="val 960618"/>
                <a:gd name="f298" fmla="val 578664"/>
                <a:gd name="f299" fmla="val 582474"/>
                <a:gd name="f300" fmla="val 920613"/>
                <a:gd name="f301" fmla="val 601524"/>
                <a:gd name="f302" fmla="val 904421"/>
                <a:gd name="f303" fmla="val 623431"/>
                <a:gd name="f304" fmla="val 890133"/>
                <a:gd name="f305" fmla="val 623907"/>
                <a:gd name="f306" fmla="val 883942"/>
                <a:gd name="f307" fmla="val 622241"/>
                <a:gd name="f308" fmla="val 881084"/>
                <a:gd name="f309" fmla="val 659626"/>
                <a:gd name="f310" fmla="val 872036"/>
                <a:gd name="f311" fmla="val 653911"/>
                <a:gd name="f312" fmla="val 870131"/>
                <a:gd name="f313" fmla="val 645339"/>
                <a:gd name="f314" fmla="val 876798"/>
                <a:gd name="f315" fmla="val 647244"/>
                <a:gd name="f316" fmla="val 879656"/>
                <a:gd name="f317" fmla="val 657721"/>
                <a:gd name="f318" fmla="val 901563"/>
                <a:gd name="f319" fmla="val 632956"/>
                <a:gd name="f320" fmla="val 928233"/>
                <a:gd name="f321" fmla="val 950141"/>
                <a:gd name="f322" fmla="val 936806"/>
                <a:gd name="f323" fmla="val 676771"/>
                <a:gd name="f324" fmla="val 926328"/>
                <a:gd name="f325" fmla="val 683439"/>
                <a:gd name="f326" fmla="val 913946"/>
                <a:gd name="f327" fmla="val 691059"/>
                <a:gd name="f328" fmla="val 897753"/>
                <a:gd name="f329" fmla="val 704394"/>
                <a:gd name="f330" fmla="val 924423"/>
                <a:gd name="f331" fmla="val 711061"/>
                <a:gd name="f332" fmla="val 910136"/>
                <a:gd name="f333" fmla="val 713919"/>
                <a:gd name="f334" fmla="val 903468"/>
                <a:gd name="f335" fmla="val 896801"/>
                <a:gd name="f336" fmla="val 709156"/>
                <a:gd name="f337" fmla="val 891086"/>
                <a:gd name="f338" fmla="val 696774"/>
                <a:gd name="f339" fmla="val 875846"/>
                <a:gd name="f340" fmla="val 620410"/>
                <a:gd name="f341" fmla="val 803828"/>
                <a:gd name="f342" fmla="val 614918"/>
                <a:gd name="f343" fmla="val 803575"/>
                <a:gd name="f344" fmla="val 609144"/>
                <a:gd name="f345" fmla="val 804646"/>
                <a:gd name="f346" fmla="val 603429"/>
                <a:gd name="f347" fmla="val 807266"/>
                <a:gd name="f348" fmla="val 817743"/>
                <a:gd name="f349" fmla="val 555804"/>
                <a:gd name="f350" fmla="val 830126"/>
                <a:gd name="f351" fmla="val 532944"/>
                <a:gd name="f352" fmla="val 841556"/>
                <a:gd name="f353" fmla="val 530086"/>
                <a:gd name="f354" fmla="val 850128"/>
                <a:gd name="f355" fmla="val 536754"/>
                <a:gd name="f356" fmla="val 852033"/>
                <a:gd name="f357" fmla="val 855843"/>
                <a:gd name="f358" fmla="val 561519"/>
                <a:gd name="f359" fmla="val 852986"/>
                <a:gd name="f360" fmla="val 838698"/>
                <a:gd name="f361" fmla="val 602476"/>
                <a:gd name="f362" fmla="val 859653"/>
                <a:gd name="f363" fmla="val 617716"/>
                <a:gd name="f364" fmla="val 874893"/>
                <a:gd name="f365" fmla="val 654864"/>
                <a:gd name="f366" fmla="val 853938"/>
                <a:gd name="f367" fmla="val 835841"/>
                <a:gd name="f368" fmla="val 650815"/>
                <a:gd name="f369" fmla="val 817267"/>
                <a:gd name="f370" fmla="val 636885"/>
                <a:gd name="f371" fmla="val 804587"/>
                <a:gd name="f372" fmla="val 2051228"/>
                <a:gd name="f373" fmla="val 690108"/>
                <a:gd name="f374" fmla="val 2066468"/>
                <a:gd name="f375" fmla="val 695823"/>
                <a:gd name="f376" fmla="val 2079803"/>
                <a:gd name="f377" fmla="val 697728"/>
                <a:gd name="f378" fmla="val 2074088"/>
                <a:gd name="f379" fmla="val 722493"/>
                <a:gd name="f380" fmla="val 753925"/>
                <a:gd name="f381" fmla="val 2053133"/>
                <a:gd name="f382" fmla="val 773928"/>
                <a:gd name="f383" fmla="val 2021701"/>
                <a:gd name="f384" fmla="val 782500"/>
                <a:gd name="f385" fmla="val 2009318"/>
                <a:gd name="f386" fmla="val 785358"/>
                <a:gd name="f387" fmla="val 1997888"/>
                <a:gd name="f388" fmla="val 2000746"/>
                <a:gd name="f389" fmla="val 772023"/>
                <a:gd name="f390" fmla="val 2006461"/>
                <a:gd name="f391" fmla="val 745353"/>
                <a:gd name="f392" fmla="val 2008366"/>
                <a:gd name="f393" fmla="val 714873"/>
                <a:gd name="f394" fmla="val 2036941"/>
                <a:gd name="f395" fmla="val 698680"/>
                <a:gd name="f396" fmla="val 2040751"/>
                <a:gd name="f397" fmla="val 694870"/>
                <a:gd name="f398" fmla="val 2045513"/>
                <a:gd name="f399" fmla="val 692965"/>
                <a:gd name="f400" fmla="val 2111236"/>
                <a:gd name="f401" fmla="val 608669"/>
                <a:gd name="f402" fmla="val 2115046"/>
                <a:gd name="f403" fmla="val 609621"/>
                <a:gd name="f404" fmla="val 2116951"/>
                <a:gd name="f405" fmla="val 613431"/>
                <a:gd name="f406" fmla="val 2113141"/>
                <a:gd name="f407" fmla="val 623433"/>
                <a:gd name="f408" fmla="val 624385"/>
                <a:gd name="f409" fmla="val 2112189"/>
                <a:gd name="f410" fmla="val 625338"/>
                <a:gd name="f411" fmla="val 626290"/>
                <a:gd name="f412" fmla="val 2147431"/>
                <a:gd name="f413" fmla="val 643435"/>
                <a:gd name="f414" fmla="val 2126476"/>
                <a:gd name="f415" fmla="val 692013"/>
                <a:gd name="f416" fmla="val 2159814"/>
                <a:gd name="f417" fmla="val 711063"/>
                <a:gd name="f418" fmla="val 2178864"/>
                <a:gd name="f419" fmla="val 721540"/>
                <a:gd name="f420" fmla="val 2174101"/>
                <a:gd name="f421" fmla="val 752020"/>
                <a:gd name="f422" fmla="val 2199819"/>
                <a:gd name="f423" fmla="val 758688"/>
                <a:gd name="f424" fmla="val 2206486"/>
                <a:gd name="f425" fmla="val 760593"/>
                <a:gd name="f426" fmla="val 2189341"/>
                <a:gd name="f427" fmla="val 798693"/>
                <a:gd name="f428" fmla="val 2176959"/>
                <a:gd name="f429" fmla="val 800598"/>
                <a:gd name="f430" fmla="val 2149336"/>
                <a:gd name="f431" fmla="val 805360"/>
                <a:gd name="f432" fmla="val 2120761"/>
                <a:gd name="f433" fmla="val 810123"/>
                <a:gd name="f434" fmla="val 2092186"/>
                <a:gd name="f435" fmla="val 814885"/>
                <a:gd name="f436" fmla="val 2089329"/>
                <a:gd name="f437" fmla="val 799645"/>
                <a:gd name="f438" fmla="val 2128381"/>
                <a:gd name="f439" fmla="val 789168"/>
                <a:gd name="f440" fmla="val 777738"/>
                <a:gd name="f441" fmla="val 2098854"/>
                <a:gd name="f442" fmla="val 765355"/>
                <a:gd name="f443" fmla="val 749163"/>
                <a:gd name="f444" fmla="val 740590"/>
                <a:gd name="f445" fmla="val 2127429"/>
                <a:gd name="f446" fmla="val 729160"/>
                <a:gd name="f447" fmla="val 2118856"/>
                <a:gd name="f448" fmla="val 712015"/>
                <a:gd name="f449" fmla="val 2110284"/>
                <a:gd name="f450" fmla="val 710110"/>
                <a:gd name="f451" fmla="val 2086471"/>
                <a:gd name="f452" fmla="val 705348"/>
                <a:gd name="f453" fmla="val 2087424"/>
                <a:gd name="f454" fmla="val 682488"/>
                <a:gd name="f455" fmla="val 2076946"/>
                <a:gd name="f456" fmla="val 669153"/>
                <a:gd name="f457" fmla="val 2062659"/>
                <a:gd name="f458" fmla="val 651055"/>
                <a:gd name="f459" fmla="val 617718"/>
                <a:gd name="f460" fmla="val 2097901"/>
                <a:gd name="f461" fmla="val 611050"/>
                <a:gd name="f462" fmla="val 2101711"/>
                <a:gd name="f463" fmla="val 2107426"/>
                <a:gd name="f464" fmla="val 607716"/>
                <a:gd name="f465" fmla="val 927279"/>
                <a:gd name="f466" fmla="val 479605"/>
                <a:gd name="f467" fmla="val 932041"/>
                <a:gd name="f468" fmla="val 477700"/>
                <a:gd name="f469" fmla="val 935851"/>
                <a:gd name="f470" fmla="val 480558"/>
                <a:gd name="f471" fmla="val 933946"/>
                <a:gd name="f472" fmla="val 486273"/>
                <a:gd name="f473" fmla="val 490083"/>
                <a:gd name="f474" fmla="val 929184"/>
                <a:gd name="f475" fmla="val 492941"/>
                <a:gd name="f476" fmla="val 493893"/>
                <a:gd name="f477" fmla="val 919659"/>
                <a:gd name="f478" fmla="val 917754"/>
                <a:gd name="f479" fmla="val 491035"/>
                <a:gd name="f480" fmla="val 488178"/>
                <a:gd name="f481" fmla="val 921564"/>
                <a:gd name="f482" fmla="val 484368"/>
                <a:gd name="f483" fmla="val 924421"/>
                <a:gd name="f484" fmla="val 1938089"/>
                <a:gd name="f485" fmla="val 417931"/>
                <a:gd name="f486" fmla="val 1948537"/>
                <a:gd name="f487" fmla="val 420431"/>
                <a:gd name="f488" fmla="val 1955503"/>
                <a:gd name="f489" fmla="val 431504"/>
                <a:gd name="f490" fmla="val 1959789"/>
                <a:gd name="f491" fmla="val 441505"/>
                <a:gd name="f492" fmla="val 1967409"/>
                <a:gd name="f493" fmla="val 457698"/>
                <a:gd name="f494" fmla="val 1952169"/>
                <a:gd name="f495" fmla="val 461508"/>
                <a:gd name="f496" fmla="val 1940739"/>
                <a:gd name="f497" fmla="val 466270"/>
                <a:gd name="f498" fmla="val 1909306"/>
                <a:gd name="f499" fmla="val 478653"/>
                <a:gd name="f500" fmla="val 1880731"/>
                <a:gd name="f501" fmla="val 501513"/>
                <a:gd name="f502" fmla="val 1842631"/>
                <a:gd name="f503" fmla="val 1829296"/>
                <a:gd name="f504" fmla="val 472938"/>
                <a:gd name="f505" fmla="val 1832154"/>
                <a:gd name="f506" fmla="val 467223"/>
                <a:gd name="f507" fmla="val 458650"/>
                <a:gd name="f508" fmla="val 1828344"/>
                <a:gd name="f509" fmla="val 450078"/>
                <a:gd name="f510" fmla="val 1835964"/>
                <a:gd name="f511" fmla="val 442458"/>
                <a:gd name="f512" fmla="val 1833106"/>
                <a:gd name="f513" fmla="val 431980"/>
                <a:gd name="f514" fmla="val 420550"/>
                <a:gd name="f515" fmla="val 1835011"/>
                <a:gd name="f516" fmla="val 416740"/>
                <a:gd name="f517" fmla="val 1845489"/>
                <a:gd name="f518" fmla="val 423408"/>
                <a:gd name="f519" fmla="val 1847394"/>
                <a:gd name="f520" fmla="val 430075"/>
                <a:gd name="f521" fmla="val 1849299"/>
                <a:gd name="f522" fmla="val 439600"/>
                <a:gd name="f523" fmla="val 1857871"/>
                <a:gd name="f524" fmla="val 432933"/>
                <a:gd name="f525" fmla="val 1878826"/>
                <a:gd name="f526" fmla="val 418645"/>
                <a:gd name="f527" fmla="val 1903591"/>
                <a:gd name="f528" fmla="val 426265"/>
                <a:gd name="f529" fmla="val 1926451"/>
                <a:gd name="f530" fmla="val 1930737"/>
                <a:gd name="f531" fmla="val 417216"/>
                <a:gd name="f532" fmla="val 1934607"/>
                <a:gd name="f533" fmla="val 417097"/>
                <a:gd name="f534" fmla="val 904419"/>
                <a:gd name="f535" fmla="val 389118"/>
                <a:gd name="f536" fmla="val 915849"/>
                <a:gd name="f537" fmla="val 404358"/>
                <a:gd name="f538" fmla="val 928231"/>
                <a:gd name="f539" fmla="val 418646"/>
                <a:gd name="f540" fmla="val 938709"/>
                <a:gd name="f541" fmla="val 433886"/>
                <a:gd name="f542" fmla="val 940614"/>
                <a:gd name="f543" fmla="val 436743"/>
                <a:gd name="f544" fmla="val 942519"/>
                <a:gd name="f545" fmla="val 446268"/>
                <a:gd name="f546" fmla="val 447221"/>
                <a:gd name="f547" fmla="val 931089"/>
                <a:gd name="f548" fmla="val 449125"/>
                <a:gd name="f549" fmla="val 912991"/>
                <a:gd name="f550" fmla="val 426266"/>
                <a:gd name="f551" fmla="val 896799"/>
                <a:gd name="f552" fmla="val 440553"/>
                <a:gd name="f553" fmla="val 878701"/>
                <a:gd name="f554" fmla="val 871081"/>
                <a:gd name="f555" fmla="val 452936"/>
                <a:gd name="f556" fmla="val 863461"/>
                <a:gd name="f557" fmla="val 856794"/>
                <a:gd name="f558" fmla="val 443411"/>
                <a:gd name="f559" fmla="val 835839"/>
                <a:gd name="f560" fmla="val 424361"/>
                <a:gd name="f561" fmla="val 864414"/>
                <a:gd name="f562" fmla="val 422455"/>
                <a:gd name="f563" fmla="val 867271"/>
                <a:gd name="f564" fmla="val 412930"/>
                <a:gd name="f565" fmla="val 402453"/>
                <a:gd name="f566" fmla="val 887274"/>
                <a:gd name="f567" fmla="val 388166"/>
                <a:gd name="f568" fmla="val 1062534"/>
                <a:gd name="f569" fmla="val 340541"/>
                <a:gd name="f570" fmla="val 1073011"/>
                <a:gd name="f571" fmla="val 1082536"/>
                <a:gd name="f572" fmla="val 1083489"/>
                <a:gd name="f573" fmla="val 353876"/>
                <a:gd name="f574" fmla="val 1073964"/>
                <a:gd name="f575" fmla="val 356733"/>
                <a:gd name="f576" fmla="val 1066344"/>
                <a:gd name="f577" fmla="val 373878"/>
                <a:gd name="f578" fmla="val 1053961"/>
                <a:gd name="f579" fmla="val 360543"/>
                <a:gd name="f580" fmla="val 1045389"/>
                <a:gd name="f581" fmla="val 351018"/>
                <a:gd name="f582" fmla="val 1054914"/>
                <a:gd name="f583" fmla="val 345303"/>
                <a:gd name="f584" fmla="val 2471113"/>
                <a:gd name="f585" fmla="val 336025"/>
                <a:gd name="f586" fmla="val 2489315"/>
                <a:gd name="f587" fmla="val 339763"/>
                <a:gd name="f588" fmla="val 2505689"/>
                <a:gd name="f589" fmla="val 355066"/>
                <a:gd name="f590" fmla="val 2521763"/>
                <a:gd name="f591" fmla="val 370068"/>
                <a:gd name="f592" fmla="val 2652256"/>
                <a:gd name="f593" fmla="val 491988"/>
                <a:gd name="f594" fmla="val 2764651"/>
                <a:gd name="f595" fmla="val 627243"/>
                <a:gd name="f596" fmla="val 2848471"/>
                <a:gd name="f597" fmla="val 2875141"/>
                <a:gd name="f598" fmla="val 2898953"/>
                <a:gd name="f599" fmla="val 2920861"/>
                <a:gd name="f600" fmla="val 2925623"/>
                <a:gd name="f601" fmla="val 952046"/>
                <a:gd name="f602" fmla="val 2938006"/>
                <a:gd name="f603" fmla="val 963476"/>
                <a:gd name="f604" fmla="val 2926576"/>
                <a:gd name="f605" fmla="val 977763"/>
                <a:gd name="f606" fmla="val 2893238"/>
                <a:gd name="f607" fmla="val 978716"/>
                <a:gd name="f608" fmla="val 2872283"/>
                <a:gd name="f609" fmla="val 955856"/>
                <a:gd name="f610" fmla="val 2847518"/>
                <a:gd name="f611" fmla="val 2844661"/>
                <a:gd name="f612" fmla="val 919661"/>
                <a:gd name="f613" fmla="val 2858948"/>
                <a:gd name="f614" fmla="val 906326"/>
                <a:gd name="f615" fmla="val 2864663"/>
                <a:gd name="f616" fmla="val 2846566"/>
                <a:gd name="f617" fmla="val 892991"/>
                <a:gd name="f618" fmla="val 2829421"/>
                <a:gd name="f619" fmla="val 2810371"/>
                <a:gd name="f620" fmla="val 908231"/>
                <a:gd name="f621" fmla="val 2792273"/>
                <a:gd name="f622" fmla="val 911088"/>
                <a:gd name="f623" fmla="val 2774176"/>
                <a:gd name="f624" fmla="val 912041"/>
                <a:gd name="f625" fmla="val 2757031"/>
                <a:gd name="f626" fmla="val 2741791"/>
                <a:gd name="f627" fmla="val 2733218"/>
                <a:gd name="f628" fmla="val 902516"/>
                <a:gd name="f629" fmla="val 2728456"/>
                <a:gd name="f630" fmla="val 916803"/>
                <a:gd name="f631" fmla="val 2724646"/>
                <a:gd name="f632" fmla="val 2713216"/>
                <a:gd name="f633" fmla="val 952998"/>
                <a:gd name="f634" fmla="val 2707501"/>
                <a:gd name="f635" fmla="val 2702738"/>
                <a:gd name="f636" fmla="val 984431"/>
                <a:gd name="f637" fmla="val 2699881"/>
                <a:gd name="f638" fmla="val 997766"/>
                <a:gd name="f639" fmla="val 2706548"/>
                <a:gd name="f640" fmla="val 1011101"/>
                <a:gd name="f641" fmla="val 2712263"/>
                <a:gd name="f642" fmla="val 1021578"/>
                <a:gd name="f643" fmla="val 2722741"/>
                <a:gd name="f644" fmla="val 1031103"/>
                <a:gd name="f645" fmla="val 1044438"/>
                <a:gd name="f646" fmla="val 2722979"/>
                <a:gd name="f647" fmla="val 1032294"/>
                <a:gd name="f648" fmla="val 2735302"/>
                <a:gd name="f649" fmla="val 1023900"/>
                <a:gd name="f650" fmla="val 2750438"/>
                <a:gd name="f651" fmla="val 1026892"/>
                <a:gd name="f652" fmla="val 2757317"/>
                <a:gd name="f653" fmla="val 1029909"/>
                <a:gd name="f654" fmla="val 2760842"/>
                <a:gd name="f655" fmla="val 1028246"/>
                <a:gd name="f656" fmla="val 2768462"/>
                <a:gd name="f657" fmla="val 2775130"/>
                <a:gd name="f658" fmla="val 1013006"/>
                <a:gd name="f659" fmla="val 2785607"/>
                <a:gd name="f660" fmla="val 1010148"/>
                <a:gd name="f661" fmla="val 2791798"/>
                <a:gd name="f662" fmla="val 1008243"/>
                <a:gd name="f663" fmla="val 2798228"/>
                <a:gd name="f664" fmla="val 1006814"/>
                <a:gd name="f665" fmla="val 2804538"/>
                <a:gd name="f666" fmla="val 1006457"/>
                <a:gd name="f667" fmla="val 2810848"/>
                <a:gd name="f668" fmla="val 1006100"/>
                <a:gd name="f669" fmla="val 2817040"/>
                <a:gd name="f670" fmla="val 2822755"/>
                <a:gd name="f671" fmla="val 1009196"/>
                <a:gd name="f672" fmla="val 2859902"/>
                <a:gd name="f673" fmla="val 1023483"/>
                <a:gd name="f674" fmla="val 2898955"/>
                <a:gd name="f675" fmla="val 1027293"/>
                <a:gd name="f676" fmla="val 2938959"/>
                <a:gd name="f677" fmla="val 2955152"/>
                <a:gd name="f678" fmla="val 1033008"/>
                <a:gd name="f679" fmla="val 2957057"/>
                <a:gd name="f680" fmla="val 1047296"/>
                <a:gd name="f681" fmla="val 2959915"/>
                <a:gd name="f682" fmla="val 1058726"/>
                <a:gd name="f683" fmla="val 2990394"/>
                <a:gd name="f684" fmla="val 1159691"/>
                <a:gd name="f685" fmla="val 3010397"/>
                <a:gd name="f686" fmla="val 1262561"/>
                <a:gd name="f687" fmla="val 3021827"/>
                <a:gd name="f688" fmla="val 1368288"/>
                <a:gd name="f689" fmla="val 3029447"/>
                <a:gd name="f690" fmla="val 3025637"/>
                <a:gd name="f691" fmla="val 1497828"/>
                <a:gd name="f692" fmla="val 3027542"/>
                <a:gd name="f693" fmla="val 1562598"/>
                <a:gd name="f694" fmla="val 3031352"/>
                <a:gd name="f695" fmla="val 3020874"/>
                <a:gd name="f696" fmla="val 1594983"/>
                <a:gd name="f697" fmla="val 2992299"/>
                <a:gd name="f698" fmla="val 2963724"/>
                <a:gd name="f699" fmla="val 2958009"/>
                <a:gd name="f700" fmla="val 1512116"/>
                <a:gd name="f701" fmla="val 2954199"/>
                <a:gd name="f702" fmla="val 1483541"/>
                <a:gd name="f703" fmla="val 2933244"/>
                <a:gd name="f704" fmla="val 2918005"/>
                <a:gd name="f705" fmla="val 1446393"/>
                <a:gd name="f706" fmla="val 1421628"/>
                <a:gd name="f707" fmla="val 1390196"/>
                <a:gd name="f708" fmla="val 2860855"/>
                <a:gd name="f709" fmla="val 1371146"/>
                <a:gd name="f710" fmla="val 2846567"/>
                <a:gd name="f711" fmla="val 2836089"/>
                <a:gd name="f712" fmla="val 1359716"/>
                <a:gd name="f713" fmla="val 2831327"/>
                <a:gd name="f714" fmla="val 1343523"/>
                <a:gd name="f715" fmla="val 2835137"/>
                <a:gd name="f716" fmla="val 1360668"/>
                <a:gd name="f717" fmla="val 2849424"/>
                <a:gd name="f718" fmla="val 2856092"/>
                <a:gd name="f719" fmla="val 1380671"/>
                <a:gd name="f720" fmla="val 2882762"/>
                <a:gd name="f721" fmla="val 1424486"/>
                <a:gd name="f722" fmla="val 1474968"/>
                <a:gd name="f723" fmla="val 2930387"/>
                <a:gd name="f724" fmla="val 1514021"/>
                <a:gd name="f725" fmla="val 2938007"/>
                <a:gd name="f726" fmla="val 1522593"/>
                <a:gd name="f727" fmla="val 1534976"/>
                <a:gd name="f728" fmla="val 2939912"/>
                <a:gd name="f729" fmla="val 1546406"/>
                <a:gd name="f730" fmla="val 2941817"/>
                <a:gd name="f731" fmla="val 1566408"/>
                <a:gd name="f732" fmla="val 2950390"/>
                <a:gd name="f733" fmla="val 1582601"/>
                <a:gd name="f734" fmla="val 2962772"/>
                <a:gd name="f735" fmla="val 1597841"/>
                <a:gd name="f736" fmla="val 2983727"/>
                <a:gd name="f737" fmla="val 1622606"/>
                <a:gd name="f738" fmla="val 2993252"/>
                <a:gd name="f739" fmla="val 1652133"/>
                <a:gd name="f740" fmla="val 2999919"/>
                <a:gd name="f741" fmla="val 1683566"/>
                <a:gd name="f742" fmla="val 3023732"/>
                <a:gd name="f743" fmla="val 1698806"/>
                <a:gd name="f744" fmla="val 3015159"/>
                <a:gd name="f745" fmla="val 1721666"/>
                <a:gd name="f746" fmla="val 3012302"/>
                <a:gd name="f747" fmla="val 2988490"/>
                <a:gd name="f748" fmla="val 1885496"/>
                <a:gd name="f749" fmla="val 2951342"/>
                <a:gd name="f750" fmla="val 2026466"/>
                <a:gd name="f751" fmla="val 2886572"/>
                <a:gd name="f752" fmla="val 2158864"/>
                <a:gd name="f753" fmla="val 2872284"/>
                <a:gd name="f754" fmla="val 2188391"/>
                <a:gd name="f755" fmla="val 2858949"/>
                <a:gd name="f756" fmla="val 2218871"/>
                <a:gd name="f757" fmla="val 2841805"/>
                <a:gd name="f758" fmla="val 2246493"/>
                <a:gd name="f759" fmla="val 2837042"/>
                <a:gd name="f760" fmla="val 2255066"/>
                <a:gd name="f761" fmla="val 2266496"/>
                <a:gd name="f762" fmla="val 2812277"/>
                <a:gd name="f763" fmla="val 2260781"/>
                <a:gd name="f764" fmla="val 2249351"/>
                <a:gd name="f765" fmla="val 2808467"/>
                <a:gd name="f766" fmla="val 2240778"/>
                <a:gd name="f767" fmla="val 2794180"/>
                <a:gd name="f768" fmla="val 2222681"/>
                <a:gd name="f769" fmla="val 2198868"/>
                <a:gd name="f770" fmla="val 2172198"/>
                <a:gd name="f771" fmla="val 2795132"/>
                <a:gd name="f772" fmla="val 2196011"/>
                <a:gd name="f773" fmla="val 2791322"/>
                <a:gd name="f774" fmla="val 2217918"/>
                <a:gd name="f775" fmla="val 2805609"/>
                <a:gd name="f776" fmla="val 2234111"/>
                <a:gd name="f777" fmla="val 2811324"/>
                <a:gd name="f778" fmla="val 2261733"/>
                <a:gd name="f779" fmla="val 2273164"/>
                <a:gd name="f780" fmla="val 2339839"/>
                <a:gd name="f781" fmla="val 2750364"/>
                <a:gd name="f782" fmla="val 2394131"/>
                <a:gd name="f783" fmla="val 2708455"/>
                <a:gd name="f784" fmla="val 2451281"/>
                <a:gd name="f785" fmla="val 2661782"/>
                <a:gd name="f786" fmla="val 2514146"/>
                <a:gd name="f787" fmla="val 2606537"/>
                <a:gd name="f788" fmla="val 2568439"/>
                <a:gd name="f789" fmla="val 2551292"/>
                <a:gd name="f790" fmla="val 2622731"/>
                <a:gd name="f791" fmla="val 2527480"/>
                <a:gd name="f792" fmla="val 2646543"/>
                <a:gd name="f793" fmla="val 2502714"/>
                <a:gd name="f794" fmla="val 2666546"/>
                <a:gd name="f795" fmla="val 2476997"/>
                <a:gd name="f796" fmla="val 2687501"/>
                <a:gd name="f797" fmla="val 2465567"/>
                <a:gd name="f798" fmla="val 2677976"/>
                <a:gd name="f799" fmla="val 2661783"/>
                <a:gd name="f800" fmla="val 2463662"/>
                <a:gd name="f801" fmla="val 2655116"/>
                <a:gd name="f802" fmla="val 2469377"/>
                <a:gd name="f803" fmla="val 2608443"/>
                <a:gd name="f804" fmla="val 2446517"/>
                <a:gd name="f805" fmla="val 2570343"/>
                <a:gd name="f806" fmla="val 2425562"/>
                <a:gd name="f807" fmla="val 2533196"/>
                <a:gd name="f808" fmla="val 2392224"/>
                <a:gd name="f809" fmla="val 2475093"/>
                <a:gd name="f810" fmla="val 2414132"/>
                <a:gd name="f811" fmla="val 2424611"/>
                <a:gd name="f812" fmla="val 2439849"/>
                <a:gd name="f813" fmla="val 2375081"/>
                <a:gd name="f814" fmla="val 2349364"/>
                <a:gd name="f815" fmla="val 2458899"/>
                <a:gd name="f816" fmla="val 2330314"/>
                <a:gd name="f817" fmla="val 2449374"/>
                <a:gd name="f818" fmla="val 2301739"/>
                <a:gd name="f819" fmla="val 2272211"/>
                <a:gd name="f820" fmla="val 2442707"/>
                <a:gd name="f821" fmla="val 2430324"/>
                <a:gd name="f822" fmla="val 2210298"/>
                <a:gd name="f823" fmla="val 2420799"/>
                <a:gd name="f824" fmla="val 2187439"/>
                <a:gd name="f825" fmla="val 2416989"/>
                <a:gd name="f826" fmla="val 2160768"/>
                <a:gd name="f827" fmla="val 2396987"/>
                <a:gd name="f828" fmla="val 2144576"/>
                <a:gd name="f829" fmla="val 2107428"/>
                <a:gd name="f830" fmla="val 2357934"/>
                <a:gd name="f831" fmla="val 2060756"/>
                <a:gd name="f832" fmla="val 2370317"/>
                <a:gd name="f833" fmla="val 2012178"/>
                <a:gd name="f834" fmla="val 2372222"/>
                <a:gd name="f835" fmla="val 2005511"/>
                <a:gd name="f836" fmla="val 2374127"/>
                <a:gd name="f837" fmla="val 1998843"/>
                <a:gd name="f838" fmla="val 1992176"/>
                <a:gd name="f839" fmla="val 2376984"/>
                <a:gd name="f840" fmla="val 1954076"/>
                <a:gd name="f841" fmla="val 2356982"/>
                <a:gd name="f842" fmla="val 1935978"/>
                <a:gd name="f843" fmla="val 2319834"/>
                <a:gd name="f844" fmla="val 1944551"/>
                <a:gd name="f845" fmla="val 2303642"/>
                <a:gd name="f846" fmla="val 1948361"/>
                <a:gd name="f847" fmla="val 2292212"/>
                <a:gd name="f848" fmla="val 2282687"/>
                <a:gd name="f849" fmla="val 1931216"/>
                <a:gd name="f850" fmla="val 2263637"/>
                <a:gd name="f851" fmla="val 1897878"/>
                <a:gd name="f852" fmla="val 2235062"/>
                <a:gd name="f853" fmla="val 1889306"/>
                <a:gd name="f854" fmla="val 2200772"/>
                <a:gd name="f855" fmla="val 1905498"/>
                <a:gd name="f856" fmla="val 2186484"/>
                <a:gd name="f857" fmla="val 1912166"/>
                <a:gd name="f858" fmla="val 2171244"/>
                <a:gd name="f859" fmla="val 1918833"/>
                <a:gd name="f860" fmla="val 2157909"/>
                <a:gd name="f861" fmla="val 1926453"/>
                <a:gd name="f862" fmla="val 2140764"/>
                <a:gd name="f863" fmla="val 2124572"/>
                <a:gd name="f864" fmla="val 1938836"/>
                <a:gd name="f865" fmla="val 2106474"/>
                <a:gd name="f866" fmla="val 2083614"/>
                <a:gd name="f867" fmla="val 1921691"/>
                <a:gd name="f868" fmla="val 2059802"/>
                <a:gd name="f869" fmla="val 1925501"/>
                <a:gd name="f870" fmla="val 2040752"/>
                <a:gd name="f871" fmla="val 1937883"/>
                <a:gd name="f872" fmla="val 2012177"/>
                <a:gd name="f873" fmla="val 1956933"/>
                <a:gd name="f874" fmla="val 1991222"/>
                <a:gd name="f875" fmla="val 1941693"/>
                <a:gd name="f876" fmla="val 1974077"/>
                <a:gd name="f877" fmla="val 1924548"/>
                <a:gd name="f878" fmla="val 1956932"/>
                <a:gd name="f879" fmla="val 1907403"/>
                <a:gd name="f880" fmla="val 1938834"/>
                <a:gd name="f881" fmla="val 1892163"/>
                <a:gd name="f882" fmla="val 1919784"/>
                <a:gd name="f883" fmla="val 1877876"/>
                <a:gd name="f884" fmla="val 1909307"/>
                <a:gd name="f885" fmla="val 1870256"/>
                <a:gd name="f886" fmla="val 1899782"/>
                <a:gd name="f887" fmla="val 1861683"/>
                <a:gd name="f888" fmla="val 1896924"/>
                <a:gd name="f889" fmla="val 1849301"/>
                <a:gd name="f890" fmla="val 1889304"/>
                <a:gd name="f891" fmla="val 1812153"/>
                <a:gd name="f892" fmla="val 1862634"/>
                <a:gd name="f893" fmla="val 1789293"/>
                <a:gd name="f894" fmla="val 1839774"/>
                <a:gd name="f895" fmla="val 1762623"/>
                <a:gd name="f896" fmla="val 1827392"/>
                <a:gd name="f897" fmla="val 1748336"/>
                <a:gd name="f898" fmla="val 1815962"/>
                <a:gd name="f899" fmla="val 1694043"/>
                <a:gd name="f900" fmla="val 1822629"/>
                <a:gd name="f901" fmla="val 1676898"/>
                <a:gd name="f902" fmla="val 1840727"/>
                <a:gd name="f903" fmla="val 1632131"/>
                <a:gd name="f904" fmla="val 1846442"/>
                <a:gd name="f905" fmla="val 1829297"/>
                <a:gd name="f906" fmla="val 1826439"/>
                <a:gd name="f907" fmla="val 1530213"/>
                <a:gd name="f908" fmla="val 1823582"/>
                <a:gd name="f909" fmla="val 1514973"/>
                <a:gd name="f910" fmla="val 1854062"/>
                <a:gd name="f911" fmla="val 1466396"/>
                <a:gd name="f912" fmla="val 1875017"/>
                <a:gd name="f913" fmla="val 1416866"/>
                <a:gd name="f914" fmla="val 1373051"/>
                <a:gd name="f915" fmla="val 1915022"/>
                <a:gd name="f916" fmla="val 1366383"/>
                <a:gd name="f917" fmla="val 1923594"/>
                <a:gd name="f918" fmla="val 1365431"/>
                <a:gd name="f919" fmla="val 1929309"/>
                <a:gd name="f920" fmla="val 1361621"/>
                <a:gd name="f921" fmla="val 1954074"/>
                <a:gd name="f922" fmla="val 1345428"/>
                <a:gd name="f923" fmla="val 1976934"/>
                <a:gd name="f924" fmla="val 1330188"/>
                <a:gd name="f925" fmla="val 1977887"/>
                <a:gd name="f926" fmla="val 1293041"/>
                <a:gd name="f927" fmla="val 1978839"/>
                <a:gd name="f928" fmla="val 1267323"/>
                <a:gd name="f929" fmla="val 1992174"/>
                <a:gd name="f930" fmla="val 1239701"/>
                <a:gd name="f931" fmla="val 2019797"/>
                <a:gd name="f932" fmla="val 1227318"/>
                <a:gd name="f933" fmla="val 1217793"/>
                <a:gd name="f934" fmla="val 2050277"/>
                <a:gd name="f935" fmla="val 1201601"/>
                <a:gd name="f936" fmla="val 2051229"/>
                <a:gd name="f937" fmla="val 2058849"/>
                <a:gd name="f938" fmla="val 1162548"/>
                <a:gd name="f939" fmla="val 2071232"/>
                <a:gd name="f940" fmla="val 1167311"/>
                <a:gd name="f941" fmla="val 1172073"/>
                <a:gd name="f942" fmla="val 2111237"/>
                <a:gd name="f943" fmla="val 1181598"/>
                <a:gd name="f944" fmla="val 2136002"/>
                <a:gd name="f945" fmla="val 2161719"/>
                <a:gd name="f946" fmla="val 2193152"/>
                <a:gd name="f947" fmla="val 1142546"/>
                <a:gd name="f948" fmla="val 2229347"/>
                <a:gd name="f949" fmla="val 1134926"/>
                <a:gd name="f950" fmla="val 2266494"/>
                <a:gd name="f951" fmla="val 1136831"/>
                <a:gd name="f952" fmla="val 2288402"/>
                <a:gd name="f953" fmla="val 1137783"/>
                <a:gd name="f954" fmla="val 2310309"/>
                <a:gd name="f955" fmla="val 1133021"/>
                <a:gd name="f956" fmla="val 1123496"/>
                <a:gd name="f957" fmla="val 2397939"/>
                <a:gd name="f958" fmla="val 1138736"/>
                <a:gd name="f959" fmla="val 2387462"/>
                <a:gd name="f960" fmla="val 2384604"/>
                <a:gd name="f961" fmla="val 1213983"/>
                <a:gd name="f962" fmla="val 1228271"/>
                <a:gd name="f963" fmla="val 2400797"/>
                <a:gd name="f964" fmla="val 1229223"/>
                <a:gd name="f965" fmla="val 2447469"/>
                <a:gd name="f966" fmla="val 1231128"/>
                <a:gd name="f967" fmla="val 2477949"/>
                <a:gd name="f968" fmla="val 1266371"/>
                <a:gd name="f969" fmla="val 2517002"/>
                <a:gd name="f970" fmla="val 1283516"/>
                <a:gd name="f971" fmla="val 2538909"/>
                <a:gd name="f972" fmla="val 2550339"/>
                <a:gd name="f973" fmla="val 1296851"/>
                <a:gd name="f974" fmla="val 2556055"/>
                <a:gd name="f975" fmla="val 2561769"/>
                <a:gd name="f976" fmla="val 1236843"/>
                <a:gd name="f977" fmla="val 2589392"/>
                <a:gd name="f978" fmla="val 2617967"/>
                <a:gd name="f979" fmla="val 1241606"/>
                <a:gd name="f980" fmla="val 2644637"/>
                <a:gd name="f981" fmla="val 1254941"/>
                <a:gd name="f982" fmla="val 2673212"/>
                <a:gd name="f983" fmla="val 2701787"/>
                <a:gd name="f984" fmla="val 1271133"/>
                <a:gd name="f985" fmla="val 2743697"/>
                <a:gd name="f986" fmla="val 2782749"/>
                <a:gd name="f987" fmla="val 1259703"/>
                <a:gd name="f988" fmla="val 2823707"/>
                <a:gd name="f989" fmla="val 1270181"/>
                <a:gd name="f990" fmla="val 2833232"/>
                <a:gd name="f991" fmla="val 1272086"/>
                <a:gd name="f992" fmla="val 2842757"/>
                <a:gd name="f993" fmla="val 1253988"/>
                <a:gd name="f994" fmla="val 1233033"/>
                <a:gd name="f995" fmla="val 1212078"/>
                <a:gd name="f996" fmla="val 2857997"/>
                <a:gd name="f997" fmla="val 1191123"/>
                <a:gd name="f998" fmla="val 2861807"/>
                <a:gd name="f999" fmla="val 1157786"/>
                <a:gd name="f1000" fmla="val 2857044"/>
                <a:gd name="f1001" fmla="val 1154928"/>
                <a:gd name="f1002" fmla="val 2824659"/>
                <a:gd name="f1003" fmla="val 1163501"/>
                <a:gd name="f1004" fmla="val 2807514"/>
                <a:gd name="f1005" fmla="val 1168263"/>
                <a:gd name="f1006" fmla="val 2793227"/>
                <a:gd name="f1007" fmla="val 2781797"/>
                <a:gd name="f1008" fmla="val 2778142"/>
                <a:gd name="f1009" fmla="val 1149005"/>
                <a:gd name="f1010" fmla="val 2758579"/>
                <a:gd name="f1011" fmla="val 1157637"/>
                <a:gd name="f1012" fmla="val 2730182"/>
                <a:gd name="f1013" fmla="val 1164691"/>
                <a:gd name="f1014" fmla="val 2706072"/>
                <a:gd name="f1015" fmla="val 1153261"/>
                <a:gd name="f1016" fmla="val 2684641"/>
                <a:gd name="f1017" fmla="val 1122543"/>
                <a:gd name="f1018" fmla="val 2676068"/>
                <a:gd name="f1019" fmla="val 1110161"/>
                <a:gd name="f1020" fmla="val 2672258"/>
                <a:gd name="f1021" fmla="val 2664638"/>
                <a:gd name="f1022" fmla="val 1083491"/>
                <a:gd name="f1023" fmla="val 2658923"/>
                <a:gd name="f1024" fmla="val 1073966"/>
                <a:gd name="f1025" fmla="val 1054916"/>
                <a:gd name="f1026" fmla="val 2631301"/>
                <a:gd name="f1027" fmla="val 1055868"/>
                <a:gd name="f1028" fmla="val 2616061"/>
                <a:gd name="f1029" fmla="val 1061583"/>
                <a:gd name="f1030" fmla="val 2610346"/>
                <a:gd name="f1031" fmla="val 1080633"/>
                <a:gd name="f1032" fmla="val 2609202"/>
                <a:gd name="f1033" fmla="val 1082346"/>
                <a:gd name="f1034" fmla="val 2613204"/>
                <a:gd name="f1035" fmla="val 1086348"/>
                <a:gd name="f1036" fmla="val 2619871"/>
                <a:gd name="f1037" fmla="val 1093968"/>
                <a:gd name="f1038" fmla="val 2626539"/>
                <a:gd name="f1039" fmla="val 2632254"/>
                <a:gd name="f1040" fmla="val 1108255"/>
                <a:gd name="f1041" fmla="val 1117780"/>
                <a:gd name="f1042" fmla="val 2617014"/>
                <a:gd name="f1043" fmla="val 2609394"/>
                <a:gd name="f1044" fmla="val 1145403"/>
                <a:gd name="f1045" fmla="val 2602726"/>
                <a:gd name="f1046" fmla="val 2586534"/>
                <a:gd name="f1047" fmla="val 1142545"/>
                <a:gd name="f1048" fmla="val 2584629"/>
                <a:gd name="f1049" fmla="val 1132068"/>
                <a:gd name="f1050" fmla="val 2581771"/>
                <a:gd name="f1051" fmla="val 2574151"/>
                <a:gd name="f1052" fmla="val 2566055"/>
                <a:gd name="f1053" fmla="val 1095397"/>
                <a:gd name="f1054" fmla="val 2558490"/>
                <a:gd name="f1055" fmla="val 1083461"/>
                <a:gd name="f1056" fmla="val 2545576"/>
                <a:gd name="f1057" fmla="val 1071108"/>
                <a:gd name="f1058" fmla="val 2541766"/>
                <a:gd name="f1059" fmla="val 1068251"/>
                <a:gd name="f1060" fmla="val 2537003"/>
                <a:gd name="f1061" fmla="val 2536051"/>
                <a:gd name="f1062" fmla="val 2522716"/>
                <a:gd name="f1063" fmla="val 1003481"/>
                <a:gd name="f1064" fmla="val 2462708"/>
                <a:gd name="f1065" fmla="val 991098"/>
                <a:gd name="f1066" fmla="val 2429371"/>
                <a:gd name="f1067" fmla="val 2426513"/>
                <a:gd name="f1068" fmla="val 2421751"/>
                <a:gd name="f1069" fmla="val 947283"/>
                <a:gd name="f1070" fmla="val 2416036"/>
                <a:gd name="f1071" fmla="val 2407463"/>
                <a:gd name="f1072" fmla="val 2425561"/>
                <a:gd name="f1073" fmla="val 973001"/>
                <a:gd name="f1074" fmla="val 2440801"/>
                <a:gd name="f1075" fmla="val 998718"/>
                <a:gd name="f1076" fmla="val 2469376"/>
                <a:gd name="f1077" fmla="val 1014911"/>
                <a:gd name="f1078" fmla="val 2483663"/>
                <a:gd name="f1079" fmla="val 2500808"/>
                <a:gd name="f1080" fmla="val 2509381"/>
                <a:gd name="f1081" fmla="val 2510333"/>
                <a:gd name="f1082" fmla="val 1049201"/>
                <a:gd name="f1083" fmla="val 2508428"/>
                <a:gd name="f1084" fmla="val 1053963"/>
                <a:gd name="f1085" fmla="val 2504618"/>
                <a:gd name="f1086" fmla="val 1057773"/>
                <a:gd name="f1087" fmla="val 2479853"/>
                <a:gd name="f1088" fmla="val 1059678"/>
                <a:gd name="f1089" fmla="val 2488426"/>
                <a:gd name="f1090" fmla="val 2485568"/>
                <a:gd name="f1091" fmla="val 1082538"/>
                <a:gd name="f1092" fmla="val 2481758"/>
                <a:gd name="f1093" fmla="val 1084443"/>
                <a:gd name="f1094" fmla="val 2476996"/>
                <a:gd name="f1095" fmla="val 2437943"/>
                <a:gd name="f1096" fmla="val 1050153"/>
                <a:gd name="f1097" fmla="val 2385556"/>
                <a:gd name="f1098" fmla="val 1032056"/>
                <a:gd name="f1099" fmla="val 2356028"/>
                <a:gd name="f1100" fmla="val 985383"/>
                <a:gd name="f1101" fmla="val 2346503"/>
                <a:gd name="f1102" fmla="val 2333168"/>
                <a:gd name="f1103" fmla="val 2317928"/>
                <a:gd name="f1104" fmla="val 2310308"/>
                <a:gd name="f1105" fmla="val 2301736"/>
                <a:gd name="f1106" fmla="val 994908"/>
                <a:gd name="f1107" fmla="val 2295068"/>
                <a:gd name="f1108" fmla="val 993003"/>
                <a:gd name="f1109" fmla="val 2237918"/>
                <a:gd name="f1110" fmla="val 2232203"/>
                <a:gd name="f1111" fmla="val 1040628"/>
                <a:gd name="f1112" fmla="val 2196008"/>
                <a:gd name="f1113" fmla="val 2185531"/>
                <a:gd name="f1114" fmla="val 1062536"/>
                <a:gd name="f1115" fmla="val 2183626"/>
                <a:gd name="f1116" fmla="val 2181721"/>
                <a:gd name="f1117" fmla="val 1087301"/>
                <a:gd name="f1118" fmla="val 2172196"/>
                <a:gd name="f1119" fmla="val 1130163"/>
                <a:gd name="f1120" fmla="val 1152071"/>
                <a:gd name="f1121" fmla="val 2105521"/>
                <a:gd name="f1122" fmla="val 2088376"/>
                <a:gd name="f1123" fmla="val 2069326"/>
                <a:gd name="f1124" fmla="val 1179693"/>
                <a:gd name="f1125" fmla="val 1155881"/>
                <a:gd name="f1126" fmla="val 2052181"/>
                <a:gd name="f1127" fmla="val 2048371"/>
                <a:gd name="f1128" fmla="val 2026463"/>
                <a:gd name="f1129" fmla="val 2010271"/>
                <a:gd name="f1130" fmla="val 1148261"/>
                <a:gd name="f1131" fmla="val 1131116"/>
                <a:gd name="f1132" fmla="val 2005508"/>
                <a:gd name="f1133" fmla="val 1113018"/>
                <a:gd name="f1134" fmla="val 1993126"/>
                <a:gd name="f1135" fmla="val 1094921"/>
                <a:gd name="f1136" fmla="val 2001698"/>
                <a:gd name="f1137" fmla="val 1074918"/>
                <a:gd name="f1138" fmla="val 2011223"/>
                <a:gd name="f1139" fmla="val 1051106"/>
                <a:gd name="f1140" fmla="val 2015986"/>
                <a:gd name="f1141" fmla="val 1001576"/>
                <a:gd name="f1142" fmla="val 2002651"/>
                <a:gd name="f1143" fmla="val 2035988"/>
                <a:gd name="f1144" fmla="val 2059801"/>
                <a:gd name="f1145" fmla="val 974906"/>
                <a:gd name="f1146" fmla="val 2083613"/>
                <a:gd name="f1147" fmla="val 981573"/>
                <a:gd name="f1148" fmla="val 2139811"/>
                <a:gd name="f1149" fmla="val 2148383"/>
                <a:gd name="f1150" fmla="val 2157908"/>
                <a:gd name="f1151" fmla="val 956808"/>
                <a:gd name="f1152" fmla="val 2162671"/>
                <a:gd name="f1153" fmla="val 934901"/>
                <a:gd name="f1154" fmla="val 2150288"/>
                <a:gd name="f1155" fmla="val 2140763"/>
                <a:gd name="f1156" fmla="val 2131238"/>
                <a:gd name="f1157" fmla="val 2112188"/>
                <a:gd name="f1158" fmla="val 2094091"/>
                <a:gd name="f1159" fmla="val 873941"/>
                <a:gd name="f1160" fmla="val 2096948"/>
                <a:gd name="f1161" fmla="val 862511"/>
                <a:gd name="f1162" fmla="val 2098853"/>
                <a:gd name="f1163" fmla="val 2109331"/>
                <a:gd name="f1164" fmla="val 849176"/>
                <a:gd name="f1165" fmla="val 2177911"/>
                <a:gd name="f1166" fmla="val 2241728"/>
                <a:gd name="f1167" fmla="val 2258873"/>
                <a:gd name="f1168" fmla="val 735828"/>
                <a:gd name="f1169" fmla="val 2308403"/>
                <a:gd name="f1170" fmla="val 731066"/>
                <a:gd name="f1171" fmla="val 2322691"/>
                <a:gd name="f1172" fmla="val 729161"/>
                <a:gd name="f1173" fmla="val 2323643"/>
                <a:gd name="f1174" fmla="val 718683"/>
                <a:gd name="f1175" fmla="val 2321738"/>
                <a:gd name="f1176" fmla="val 708206"/>
                <a:gd name="f1177" fmla="val 2319833"/>
                <a:gd name="f1178" fmla="val 698681"/>
                <a:gd name="f1179" fmla="val 2314118"/>
                <a:gd name="f1180" fmla="val 689156"/>
                <a:gd name="f1181" fmla="val 2311261"/>
                <a:gd name="f1182" fmla="val 679631"/>
                <a:gd name="f1183" fmla="val 2307451"/>
                <a:gd name="f1184" fmla="val 666296"/>
                <a:gd name="f1185" fmla="val 2305546"/>
                <a:gd name="f1186" fmla="val 652008"/>
                <a:gd name="f1187" fmla="val 2320786"/>
                <a:gd name="f1188" fmla="val 643436"/>
                <a:gd name="f1189" fmla="val 2326501"/>
                <a:gd name="f1190" fmla="val 640578"/>
                <a:gd name="f1191" fmla="val 2334121"/>
                <a:gd name="f1192" fmla="val 632958"/>
                <a:gd name="f1193" fmla="val 2338883"/>
                <a:gd name="f1194" fmla="val 638673"/>
                <a:gd name="f1195" fmla="val 649151"/>
                <a:gd name="f1196" fmla="val 2353171"/>
                <a:gd name="f1197" fmla="val 662486"/>
                <a:gd name="f1198" fmla="val 2343646"/>
                <a:gd name="f1199" fmla="val 675821"/>
                <a:gd name="f1200" fmla="val 2337931"/>
                <a:gd name="f1201" fmla="val 685346"/>
                <a:gd name="f1202" fmla="val 2342693"/>
                <a:gd name="f1203" fmla="val 692966"/>
                <a:gd name="f1204" fmla="val 2348408"/>
                <a:gd name="f1205" fmla="val 699633"/>
                <a:gd name="f1206" fmla="val 2364601"/>
                <a:gd name="f1207" fmla="val 2376031"/>
                <a:gd name="f1208" fmla="val 706301"/>
                <a:gd name="f1209" fmla="val 2378888"/>
                <a:gd name="f1210" fmla="val 2381746"/>
                <a:gd name="f1211" fmla="val 704396"/>
                <a:gd name="f1212" fmla="val 2409368"/>
                <a:gd name="f1213" fmla="val 712968"/>
                <a:gd name="f1214" fmla="val 2432228"/>
                <a:gd name="f1215" fmla="val 712016"/>
                <a:gd name="f1216" fmla="val 2460803"/>
                <a:gd name="f1217" fmla="val 694871"/>
                <a:gd name="f1218" fmla="val 2517001"/>
                <a:gd name="f1219" fmla="val 2517953"/>
                <a:gd name="f1220" fmla="val 648198"/>
                <a:gd name="f1221" fmla="val 2525573"/>
                <a:gd name="f1222" fmla="val 626291"/>
                <a:gd name="f1223" fmla="val 2540813"/>
                <a:gd name="f1224" fmla="val 618671"/>
                <a:gd name="f1225" fmla="val 2563673"/>
                <a:gd name="f1226" fmla="val 2558911"/>
                <a:gd name="f1227" fmla="val 610098"/>
                <a:gd name="f1228" fmla="val 599621"/>
                <a:gd name="f1229" fmla="val 2554148"/>
                <a:gd name="f1230" fmla="val 585333"/>
                <a:gd name="f1231" fmla="val 2572928"/>
                <a:gd name="f1232" fmla="val 573708"/>
                <a:gd name="f1233" fmla="val 2586098"/>
                <a:gd name="f1234" fmla="val 571735"/>
                <a:gd name="f1235" fmla="val 2586726"/>
                <a:gd name="f1236" fmla="val 571671"/>
                <a:gd name="f1237" fmla="val 2599630"/>
                <a:gd name="f1238" fmla="val 572653"/>
                <a:gd name="f1239" fmla="val 2613203"/>
                <a:gd name="f1240" fmla="val 578189"/>
                <a:gd name="f1241" fmla="val 2624633"/>
                <a:gd name="f1242" fmla="val 568188"/>
                <a:gd name="f1243" fmla="val 2626538"/>
                <a:gd name="f1244" fmla="val 566283"/>
                <a:gd name="f1245" fmla="val 2628443"/>
                <a:gd name="f1246" fmla="val 565331"/>
                <a:gd name="f1247" fmla="val 2630348"/>
                <a:gd name="f1248" fmla="val 563426"/>
                <a:gd name="f1249" fmla="val 2634158"/>
                <a:gd name="f1250" fmla="val 561521"/>
                <a:gd name="f1251" fmla="val 2632253"/>
                <a:gd name="f1252" fmla="val 557711"/>
                <a:gd name="f1253" fmla="val 2629396"/>
                <a:gd name="f1254" fmla="val 564378"/>
                <a:gd name="f1255" fmla="val 2615584"/>
                <a:gd name="f1256" fmla="val 567236"/>
                <a:gd name="f1257" fmla="val 2604392"/>
                <a:gd name="f1258" fmla="val 569141"/>
                <a:gd name="f1259" fmla="val 2593082"/>
                <a:gd name="f1260" fmla="val 570689"/>
                <a:gd name="f1261" fmla="val 572951"/>
                <a:gd name="f1262" fmla="val 575808"/>
                <a:gd name="f1263" fmla="val 2533193"/>
                <a:gd name="f1264" fmla="val 580571"/>
                <a:gd name="f1265" fmla="val 2516048"/>
                <a:gd name="f1266" fmla="val 2506523"/>
                <a:gd name="f1267" fmla="val 541518"/>
                <a:gd name="f1268" fmla="val 2496998"/>
                <a:gd name="f1269" fmla="val 519611"/>
                <a:gd name="f1270" fmla="val 2487473"/>
                <a:gd name="f1271" fmla="val 498656"/>
                <a:gd name="f1272" fmla="val 2512238"/>
                <a:gd name="f1273" fmla="val 2520811"/>
                <a:gd name="f1274" fmla="val 474843"/>
                <a:gd name="f1275" fmla="val 2527478"/>
                <a:gd name="f1276" fmla="val 458651"/>
                <a:gd name="f1277" fmla="val 2534146"/>
                <a:gd name="f1278" fmla="val 2526526"/>
                <a:gd name="f1279" fmla="val 434838"/>
                <a:gd name="f1280" fmla="val 2515096"/>
                <a:gd name="f1281" fmla="val 437696"/>
                <a:gd name="f1282" fmla="val 2513191"/>
                <a:gd name="f1283" fmla="val 445316"/>
                <a:gd name="f1284" fmla="val 489131"/>
                <a:gd name="f1285" fmla="val 509133"/>
                <a:gd name="f1286" fmla="val 523421"/>
                <a:gd name="f1287" fmla="val 2455088"/>
                <a:gd name="f1288" fmla="val 538661"/>
                <a:gd name="f1289" fmla="val 551996"/>
                <a:gd name="f1290" fmla="val 582476"/>
                <a:gd name="f1291" fmla="val 2468423"/>
                <a:gd name="f1292" fmla="val 597716"/>
                <a:gd name="f1293" fmla="val 2457946"/>
                <a:gd name="f1294" fmla="val 2453183"/>
                <a:gd name="f1295" fmla="val 2451278"/>
                <a:gd name="f1296" fmla="val 657723"/>
                <a:gd name="f1297" fmla="val 671058"/>
                <a:gd name="f1298" fmla="val 2423656"/>
                <a:gd name="f1299" fmla="val 676773"/>
                <a:gd name="f1300" fmla="val 2402701"/>
                <a:gd name="f1301" fmla="val 2389366"/>
                <a:gd name="f1302" fmla="val 683441"/>
                <a:gd name="f1303" fmla="val 2376983"/>
                <a:gd name="f1304" fmla="val 670106"/>
                <a:gd name="f1305" fmla="val 2383651"/>
                <a:gd name="f1306" fmla="val 659628"/>
                <a:gd name="f1307" fmla="val 2377936"/>
                <a:gd name="f1308" fmla="val 2372221"/>
                <a:gd name="f1309" fmla="val 2367458"/>
                <a:gd name="f1310" fmla="val 584381"/>
                <a:gd name="f1311" fmla="val 612003"/>
                <a:gd name="f1312" fmla="val 2273161"/>
                <a:gd name="f1313" fmla="val 616766"/>
                <a:gd name="f1314" fmla="val 2265541"/>
                <a:gd name="f1315" fmla="val 608193"/>
                <a:gd name="f1316" fmla="val 2270303"/>
                <a:gd name="f1317" fmla="val 571046"/>
                <a:gd name="f1318" fmla="val 2271256"/>
                <a:gd name="f1319" fmla="val 560568"/>
                <a:gd name="f1320" fmla="val 2287448"/>
                <a:gd name="f1321" fmla="val 545328"/>
                <a:gd name="f1322" fmla="val 2260778"/>
                <a:gd name="f1323" fmla="val 543423"/>
                <a:gd name="f1324" fmla="val 2255063"/>
                <a:gd name="f1325" fmla="val 542471"/>
                <a:gd name="f1326" fmla="val 530088"/>
                <a:gd name="f1327" fmla="val 2259826"/>
                <a:gd name="f1328" fmla="val 522468"/>
                <a:gd name="f1329" fmla="val 2313166"/>
                <a:gd name="f1330" fmla="val 2361743"/>
                <a:gd name="f1331" fmla="val 2390318"/>
                <a:gd name="f1332" fmla="val 385308"/>
                <a:gd name="f1333" fmla="val 2396986"/>
                <a:gd name="f1334" fmla="val 372926"/>
                <a:gd name="f1335" fmla="val 2403653"/>
                <a:gd name="f1336" fmla="val 362448"/>
                <a:gd name="f1337" fmla="val 2416988"/>
                <a:gd name="f1338" fmla="val 357686"/>
                <a:gd name="f1339" fmla="val 355781"/>
                <a:gd name="f1340" fmla="val 351971"/>
                <a:gd name="f1341" fmla="val 2419846"/>
                <a:gd name="f1342" fmla="val 352923"/>
                <a:gd name="f1343" fmla="val 354828"/>
                <a:gd name="f1344" fmla="val 2424608"/>
                <a:gd name="f1345" fmla="val 2434371"/>
                <a:gd name="f1346" fmla="val 344351"/>
                <a:gd name="f1347" fmla="val 2443539"/>
                <a:gd name="f1348" fmla="val 338934"/>
                <a:gd name="f1349" fmla="val 2452245"/>
                <a:gd name="f1350" fmla="val 336582"/>
                <a:gd name="f1351" fmla="val 2458775"/>
                <a:gd name="f1352" fmla="val 334818"/>
                <a:gd name="f1353" fmla="val 2465045"/>
                <a:gd name="f1354" fmla="val 334779"/>
                <a:gd name="f1355" fmla="val 761544"/>
                <a:gd name="f1356" fmla="val 194808"/>
                <a:gd name="f1357" fmla="val 773926"/>
                <a:gd name="f1358" fmla="val 196713"/>
                <a:gd name="f1359" fmla="val 774879"/>
                <a:gd name="f1360" fmla="val 206238"/>
                <a:gd name="f1361" fmla="val 216716"/>
                <a:gd name="f1362" fmla="val 755829"/>
                <a:gd name="f1363" fmla="val 237671"/>
                <a:gd name="f1364" fmla="val 760591"/>
                <a:gd name="f1365" fmla="val 257673"/>
                <a:gd name="f1366" fmla="val 278628"/>
                <a:gd name="f1367" fmla="val 748209"/>
                <a:gd name="f1368" fmla="val 302441"/>
                <a:gd name="f1369" fmla="val 720586"/>
                <a:gd name="f1370" fmla="val 315776"/>
                <a:gd name="f1371" fmla="val 687249"/>
                <a:gd name="f1372" fmla="val 293868"/>
                <a:gd name="f1373" fmla="val 682486"/>
                <a:gd name="f1374" fmla="val 291011"/>
                <a:gd name="f1375" fmla="val 675819"/>
                <a:gd name="f1376" fmla="val 292916"/>
                <a:gd name="f1377" fmla="val 660579"/>
                <a:gd name="f1378" fmla="val 294821"/>
                <a:gd name="f1379" fmla="val 650101"/>
                <a:gd name="f1380" fmla="val 296726"/>
                <a:gd name="f1381" fmla="val 640576"/>
                <a:gd name="f1382" fmla="val 298631"/>
                <a:gd name="f1383" fmla="val 627241"/>
                <a:gd name="f1384" fmla="val 300536"/>
                <a:gd name="f1385" fmla="val 613906"/>
                <a:gd name="f1386" fmla="val 636766"/>
                <a:gd name="f1387" fmla="val 258626"/>
                <a:gd name="f1388" fmla="val 239576"/>
                <a:gd name="f1389" fmla="val 715824"/>
                <a:gd name="f1390" fmla="val 211953"/>
                <a:gd name="f1391" fmla="val 719634"/>
                <a:gd name="f1392" fmla="val 209096"/>
                <a:gd name="f1393" fmla="val 724396"/>
                <a:gd name="f1394" fmla="val 727254"/>
                <a:gd name="f1395" fmla="val 215763"/>
                <a:gd name="f1396" fmla="val 746304"/>
                <a:gd name="f1397" fmla="val 220526"/>
                <a:gd name="f1398" fmla="val 741541"/>
                <a:gd name="f1399" fmla="val 187188"/>
                <a:gd name="f1400" fmla="val 873343"/>
                <a:gd name="f1401" fmla="val 184331"/>
                <a:gd name="f1402" fmla="val 879653"/>
                <a:gd name="f1403" fmla="val 185283"/>
                <a:gd name="f1404" fmla="val 886320"/>
                <a:gd name="f1405" fmla="val 188617"/>
                <a:gd name="f1406" fmla="val 891083"/>
                <a:gd name="f1407" fmla="val 191951"/>
                <a:gd name="f1408" fmla="val 904418"/>
                <a:gd name="f1409" fmla="val 200523"/>
                <a:gd name="f1410" fmla="val 892988"/>
                <a:gd name="f1411" fmla="val 888226"/>
                <a:gd name="f1412" fmla="val 217668"/>
                <a:gd name="f1413" fmla="val 879241"/>
                <a:gd name="f1414" fmla="val 234820"/>
                <a:gd name="f1415" fmla="val 895370"/>
                <a:gd name="f1416" fmla="val 235036"/>
                <a:gd name="f1417" fmla="val 907514"/>
                <a:gd name="f1418" fmla="val 238206"/>
                <a:gd name="f1419" fmla="val 906800"/>
                <a:gd name="f1420" fmla="val 249815"/>
                <a:gd name="f1421" fmla="val 899656"/>
                <a:gd name="f1422" fmla="val 266246"/>
                <a:gd name="f1423" fmla="val 894893"/>
                <a:gd name="f1424" fmla="val 277676"/>
                <a:gd name="f1425" fmla="val 884416"/>
                <a:gd name="f1426" fmla="val 289106"/>
                <a:gd name="f1427" fmla="val 303393"/>
                <a:gd name="f1428" fmla="val 897751"/>
                <a:gd name="f1429" fmla="val 310061"/>
                <a:gd name="f1430" fmla="val 901561"/>
                <a:gd name="f1431" fmla="val 309108"/>
                <a:gd name="f1432" fmla="val 905371"/>
                <a:gd name="f1433" fmla="val 923468"/>
                <a:gd name="f1434" fmla="val 307203"/>
                <a:gd name="f1435" fmla="val 915848"/>
                <a:gd name="f1436" fmla="val 337683"/>
                <a:gd name="f1437" fmla="val 926326"/>
                <a:gd name="f1438" fmla="val 330063"/>
                <a:gd name="f1439" fmla="val 936803"/>
                <a:gd name="f1440" fmla="val 329111"/>
                <a:gd name="f1441" fmla="val 946328"/>
                <a:gd name="f1442" fmla="val 324348"/>
                <a:gd name="f1443" fmla="val 973409"/>
                <a:gd name="f1444" fmla="val 303804"/>
                <a:gd name="f1445" fmla="val 975260"/>
                <a:gd name="f1446" fmla="val 292796"/>
                <a:gd name="f1447" fmla="val 974903"/>
                <a:gd name="f1448" fmla="val 288629"/>
                <a:gd name="f1449" fmla="val 972522"/>
                <a:gd name="f1450" fmla="val 284819"/>
                <a:gd name="f1451" fmla="val 965378"/>
                <a:gd name="f1452" fmla="val 281485"/>
                <a:gd name="f1453" fmla="val 944423"/>
                <a:gd name="f1454" fmla="val 270055"/>
                <a:gd name="f1455" fmla="val 942518"/>
                <a:gd name="f1456" fmla="val 249100"/>
                <a:gd name="f1457" fmla="val 962521"/>
                <a:gd name="f1458" fmla="val 233860"/>
                <a:gd name="f1459" fmla="val 977761"/>
                <a:gd name="f1460" fmla="val 221478"/>
                <a:gd name="f1461" fmla="val 993953"/>
                <a:gd name="f1462" fmla="val 208143"/>
                <a:gd name="f1463" fmla="val 1013956"/>
                <a:gd name="f1464" fmla="val 203380"/>
                <a:gd name="f1465" fmla="val 1018718"/>
                <a:gd name="f1466" fmla="val 201475"/>
                <a:gd name="f1467" fmla="val 1023481"/>
                <a:gd name="f1468" fmla="val 200046"/>
                <a:gd name="f1469" fmla="val 1028243"/>
                <a:gd name="f1470" fmla="val 200165"/>
                <a:gd name="f1471" fmla="val 1033006"/>
                <a:gd name="f1472" fmla="val 200284"/>
                <a:gd name="f1473" fmla="val 1037768"/>
                <a:gd name="f1474" fmla="val 201951"/>
                <a:gd name="f1475" fmla="val 1042531"/>
                <a:gd name="f1476" fmla="val 220525"/>
                <a:gd name="f1477" fmla="val 1016813"/>
                <a:gd name="f1478" fmla="val 234813"/>
                <a:gd name="f1479" fmla="val 1029196"/>
                <a:gd name="f1480" fmla="val 212905"/>
                <a:gd name="f1481" fmla="val 1052056"/>
                <a:gd name="f1482" fmla="val 1075868"/>
                <a:gd name="f1483" fmla="val 204333"/>
                <a:gd name="f1484" fmla="val 1089203"/>
                <a:gd name="f1485" fmla="val 1095871"/>
                <a:gd name="f1486" fmla="val 1106348"/>
                <a:gd name="f1487" fmla="val 1099681"/>
                <a:gd name="f1488" fmla="val 223383"/>
                <a:gd name="f1489" fmla="val 232908"/>
                <a:gd name="f1490" fmla="val 1112063"/>
                <a:gd name="f1491" fmla="val 235765"/>
                <a:gd name="f1492" fmla="val 1123493"/>
                <a:gd name="f1493" fmla="val 229098"/>
                <a:gd name="f1494" fmla="val 1133971"/>
                <a:gd name="f1495" fmla="val 231003"/>
                <a:gd name="f1496" fmla="val 1140638"/>
                <a:gd name="f1497" fmla="val 1146353"/>
                <a:gd name="f1498" fmla="val 1151116"/>
                <a:gd name="f1499" fmla="val 238623"/>
                <a:gd name="f1500" fmla="val 1162546"/>
                <a:gd name="f1501" fmla="val 262435"/>
                <a:gd name="f1502" fmla="val 1192073"/>
                <a:gd name="f1503" fmla="val 265293"/>
                <a:gd name="f1504" fmla="val 1205408"/>
                <a:gd name="f1505" fmla="val 287200"/>
                <a:gd name="f1506" fmla="val 1219696"/>
                <a:gd name="f1507" fmla="val 305298"/>
                <a:gd name="f1508" fmla="val 1210171"/>
                <a:gd name="f1509" fmla="val 320538"/>
                <a:gd name="f1510" fmla="val 1198741"/>
                <a:gd name="f1511" fmla="val 334825"/>
                <a:gd name="f1512" fmla="val 359590"/>
                <a:gd name="f1513" fmla="val 1234936"/>
                <a:gd name="f1514" fmla="val 358638"/>
                <a:gd name="f1515" fmla="val 1248271"/>
                <a:gd name="f1516" fmla="val 377688"/>
                <a:gd name="f1517" fmla="val 1257796"/>
                <a:gd name="f1518" fmla="val 391023"/>
                <a:gd name="f1519" fmla="val 393880"/>
                <a:gd name="f1520" fmla="val 1246366"/>
                <a:gd name="f1521" fmla="val 1226363"/>
                <a:gd name="f1522" fmla="val 415788"/>
                <a:gd name="f1523" fmla="val 1207313"/>
                <a:gd name="f1524" fmla="val 445315"/>
                <a:gd name="f1525" fmla="val 1187311"/>
                <a:gd name="f1526" fmla="val 1184453"/>
                <a:gd name="f1527" fmla="val 396738"/>
                <a:gd name="f1528" fmla="val 1176833"/>
                <a:gd name="f1529" fmla="val 390070"/>
                <a:gd name="f1530" fmla="val 1171118"/>
                <a:gd name="f1531" fmla="val 1161593"/>
                <a:gd name="f1532" fmla="val 407215"/>
                <a:gd name="f1533" fmla="val 1163498"/>
                <a:gd name="f1534" fmla="val 431028"/>
                <a:gd name="f1535" fmla="val 1186358"/>
                <a:gd name="f1536" fmla="val 1180643"/>
                <a:gd name="f1537" fmla="val 471033"/>
                <a:gd name="f1538" fmla="val 1147306"/>
                <a:gd name="f1539" fmla="val 475795"/>
                <a:gd name="f1540" fmla="val 1141591"/>
                <a:gd name="f1541" fmla="val 1136828"/>
                <a:gd name="f1542" fmla="val 476748"/>
                <a:gd name="f1543" fmla="val 1132066"/>
                <a:gd name="f1544" fmla="val 1134923"/>
                <a:gd name="f1545" fmla="val 483415"/>
                <a:gd name="f1546" fmla="val 487225"/>
                <a:gd name="f1547" fmla="val 1135876"/>
                <a:gd name="f1548" fmla="val 500560"/>
                <a:gd name="f1549" fmla="val 1128256"/>
                <a:gd name="f1550" fmla="val 503418"/>
                <a:gd name="f1551" fmla="val 1118731"/>
                <a:gd name="f1552" fmla="val 497703"/>
                <a:gd name="f1553" fmla="val 1098728"/>
                <a:gd name="f1554" fmla="val 1074916"/>
                <a:gd name="f1555" fmla="val 482463"/>
                <a:gd name="f1556" fmla="val 1066343"/>
                <a:gd name="f1557" fmla="val 455793"/>
                <a:gd name="f1558" fmla="val 1058723"/>
                <a:gd name="f1559" fmla="val 1039673"/>
                <a:gd name="f1560" fmla="val 427218"/>
                <a:gd name="f1561" fmla="val 433885"/>
                <a:gd name="f1562" fmla="val 1008241"/>
                <a:gd name="f1563" fmla="val 999668"/>
                <a:gd name="f1564" fmla="val 438648"/>
                <a:gd name="f1565" fmla="val 996811"/>
                <a:gd name="f1566" fmla="val 428170"/>
                <a:gd name="f1567" fmla="val 993001"/>
                <a:gd name="f1568" fmla="val 1007288"/>
                <a:gd name="f1569" fmla="val 411025"/>
                <a:gd name="f1570" fmla="val 1013003"/>
                <a:gd name="f1571" fmla="val 411978"/>
                <a:gd name="f1572" fmla="val 1055866"/>
                <a:gd name="f1573" fmla="val 1078726"/>
                <a:gd name="f1574" fmla="val 386260"/>
                <a:gd name="f1575" fmla="val 1109206"/>
                <a:gd name="f1576" fmla="val 369115"/>
                <a:gd name="f1577" fmla="val 1117778"/>
                <a:gd name="f1578" fmla="val 343398"/>
                <a:gd name="f1579" fmla="val 1085393"/>
                <a:gd name="f1580" fmla="val 301488"/>
                <a:gd name="f1581" fmla="val 1081583"/>
                <a:gd name="f1582" fmla="val 296725"/>
                <a:gd name="f1583" fmla="val 1077773"/>
                <a:gd name="f1584" fmla="val 291010"/>
                <a:gd name="f1585" fmla="val 1057771"/>
                <a:gd name="f1586" fmla="val 1036816"/>
                <a:gd name="f1587" fmla="val 290058"/>
                <a:gd name="f1588" fmla="val 292915"/>
                <a:gd name="f1589" fmla="val 1012050"/>
                <a:gd name="f1590" fmla="val 293391"/>
                <a:gd name="f1591" fmla="val 1008717"/>
                <a:gd name="f1592" fmla="val 294106"/>
                <a:gd name="f1593" fmla="val 1007169"/>
                <a:gd name="f1594" fmla="val 296011"/>
                <a:gd name="f1595" fmla="val 1007866"/>
                <a:gd name="f1596" fmla="val 302667"/>
                <a:gd name="f1597" fmla="val 1009193"/>
                <a:gd name="f1598" fmla="val 986333"/>
                <a:gd name="f1599" fmla="val 363401"/>
                <a:gd name="f1600" fmla="val 943471"/>
                <a:gd name="f1601" fmla="val 375783"/>
                <a:gd name="f1602" fmla="val 371973"/>
                <a:gd name="f1603" fmla="val 896798"/>
                <a:gd name="f1604" fmla="val 868223"/>
                <a:gd name="f1605" fmla="val 410073"/>
                <a:gd name="f1606" fmla="val 859651"/>
                <a:gd name="f1607" fmla="val 419598"/>
                <a:gd name="f1608" fmla="val 849173"/>
                <a:gd name="f1609" fmla="val 836791"/>
                <a:gd name="f1610" fmla="val 830123"/>
                <a:gd name="f1611" fmla="val 425313"/>
                <a:gd name="f1612" fmla="val 820598"/>
                <a:gd name="f1613" fmla="val 421503"/>
                <a:gd name="f1614" fmla="val 816788"/>
                <a:gd name="f1615" fmla="val 772973"/>
                <a:gd name="f1616" fmla="val 714871"/>
                <a:gd name="f1617" fmla="val 464366"/>
                <a:gd name="f1618" fmla="val 677723"/>
                <a:gd name="f1619" fmla="val 507228"/>
                <a:gd name="f1620" fmla="val 531993"/>
                <a:gd name="f1621" fmla="val 668198"/>
                <a:gd name="f1622" fmla="val 553901"/>
                <a:gd name="f1623" fmla="val 672961"/>
                <a:gd name="f1624" fmla="val 558663"/>
                <a:gd name="f1625" fmla="val 665341"/>
                <a:gd name="f1626" fmla="val 574856"/>
                <a:gd name="f1627" fmla="val 662483"/>
                <a:gd name="f1628" fmla="val 586286"/>
                <a:gd name="f1629" fmla="val 685343"/>
                <a:gd name="f1630" fmla="val 702488"/>
                <a:gd name="f1631" fmla="val 596763"/>
                <a:gd name="f1632" fmla="val 716776"/>
                <a:gd name="f1633" fmla="val 612956"/>
                <a:gd name="f1634" fmla="val 630101"/>
                <a:gd name="f1635" fmla="val 747256"/>
                <a:gd name="f1636" fmla="val 644388"/>
                <a:gd name="f1637" fmla="val 771068"/>
                <a:gd name="f1638" fmla="val 645341"/>
                <a:gd name="f1639" fmla="val 789166"/>
                <a:gd name="f1640" fmla="val 646293"/>
                <a:gd name="f1641" fmla="val 788213"/>
                <a:gd name="f1642" fmla="val 653913"/>
                <a:gd name="f1643" fmla="val 782498"/>
                <a:gd name="f1644" fmla="val 667248"/>
                <a:gd name="f1645" fmla="val 774878"/>
                <a:gd name="f1646" fmla="val 766306"/>
                <a:gd name="f1647" fmla="val 702491"/>
                <a:gd name="f1648" fmla="val 726303"/>
                <a:gd name="f1649" fmla="val 779641"/>
                <a:gd name="f1650" fmla="val 752973"/>
                <a:gd name="f1651" fmla="val 747258"/>
                <a:gd name="f1652" fmla="val 805358"/>
                <a:gd name="f1653" fmla="val 736781"/>
                <a:gd name="f1654" fmla="val 823456"/>
                <a:gd name="f1655" fmla="val 725351"/>
                <a:gd name="f1656" fmla="val 826313"/>
                <a:gd name="f1657" fmla="val 828218"/>
                <a:gd name="f1658" fmla="val 831076"/>
                <a:gd name="f1659" fmla="val 841553"/>
                <a:gd name="f1660" fmla="val 660581"/>
                <a:gd name="f1661" fmla="val 858698"/>
                <a:gd name="f1662" fmla="val 652961"/>
                <a:gd name="f1663" fmla="val 911086"/>
                <a:gd name="f1664" fmla="val 619623"/>
                <a:gd name="f1665" fmla="val 573903"/>
                <a:gd name="f1666" fmla="val 900608"/>
                <a:gd name="f1667" fmla="val 937756"/>
                <a:gd name="f1668" fmla="val 550091"/>
                <a:gd name="f1669" fmla="val 514848"/>
                <a:gd name="f1670" fmla="val 953948"/>
                <a:gd name="f1671" fmla="val 957758"/>
                <a:gd name="f1672" fmla="val 961568"/>
                <a:gd name="f1673" fmla="val 968236"/>
                <a:gd name="f1674" fmla="val 991096"/>
                <a:gd name="f1675" fmla="val 471986"/>
                <a:gd name="f1676" fmla="val 491036"/>
                <a:gd name="f1677" fmla="val 1049198"/>
                <a:gd name="f1678" fmla="val 512943"/>
                <a:gd name="f1679" fmla="val 1061581"/>
                <a:gd name="f1680" fmla="val 517706"/>
                <a:gd name="f1681" fmla="val 1063486"/>
                <a:gd name="f1682" fmla="val 539613"/>
                <a:gd name="f1683" fmla="val 1048246"/>
                <a:gd name="f1684" fmla="val 555806"/>
                <a:gd name="f1685" fmla="val 1067296"/>
                <a:gd name="f1686" fmla="val 583428"/>
                <a:gd name="f1687" fmla="val 1084441"/>
                <a:gd name="f1688" fmla="val 593906"/>
                <a:gd name="f1689" fmla="val 578666"/>
                <a:gd name="f1690" fmla="val 1139686"/>
                <a:gd name="f1691" fmla="val 1138733"/>
                <a:gd name="f1692" fmla="val 544376"/>
                <a:gd name="f1693" fmla="val 1149211"/>
                <a:gd name="f1694" fmla="val 592953"/>
                <a:gd name="f1695" fmla="val 1154926"/>
                <a:gd name="f1696" fmla="val 606288"/>
                <a:gd name="f1697" fmla="val 656771"/>
                <a:gd name="f1698" fmla="val 672011"/>
                <a:gd name="f1699" fmla="val 1193026"/>
                <a:gd name="f1700" fmla="val 684393"/>
                <a:gd name="f1701" fmla="val 693918"/>
                <a:gd name="f1702" fmla="val 1188501"/>
                <a:gd name="f1703" fmla="val 696537"/>
                <a:gd name="f1704" fmla="val 1182905"/>
                <a:gd name="f1705" fmla="val 697847"/>
                <a:gd name="f1706" fmla="val 1179024"/>
                <a:gd name="f1707" fmla="val 699159"/>
                <a:gd name="f1708" fmla="val 1177845"/>
                <a:gd name="f1709" fmla="val 699023"/>
                <a:gd name="f1710" fmla="val 1174214"/>
                <a:gd name="f1711" fmla="val 699455"/>
                <a:gd name="f1712" fmla="val 1170404"/>
                <a:gd name="f1713" fmla="val 700824"/>
                <a:gd name="f1714" fmla="val 1166356"/>
                <a:gd name="f1715" fmla="val 703443"/>
                <a:gd name="f1716" fmla="val 1188263"/>
                <a:gd name="f1717" fmla="val 700229"/>
                <a:gd name="f1718" fmla="val 1194931"/>
                <a:gd name="f1719" fmla="val 1201122"/>
                <a:gd name="f1720" fmla="val 707253"/>
                <a:gd name="f1721" fmla="val 1210647"/>
                <a:gd name="f1722" fmla="val 727732"/>
                <a:gd name="f1723" fmla="val 1209694"/>
                <a:gd name="f1724" fmla="val 741781"/>
                <a:gd name="f1725" fmla="val 1205051"/>
                <a:gd name="f1726" fmla="val 754402"/>
                <a:gd name="f1727" fmla="val 1180854"/>
                <a:gd name="f1728" fmla="val 787924"/>
                <a:gd name="f1729" fmla="val 1187073"/>
                <a:gd name="f1730" fmla="val 807504"/>
                <a:gd name="f1731" fmla="val 1190883"/>
                <a:gd name="f1732" fmla="val 812504"/>
                <a:gd name="f1733" fmla="val 1196836"/>
                <a:gd name="f1734" fmla="val 815362"/>
                <a:gd name="f1735" fmla="val 1206361"/>
                <a:gd name="f1736" fmla="val 814886"/>
                <a:gd name="f1737" fmla="val 1214934"/>
                <a:gd name="f1738" fmla="val 1223506"/>
                <a:gd name="f1739" fmla="val 816791"/>
                <a:gd name="f1740" fmla="val 1213981"/>
                <a:gd name="f1741" fmla="val 828221"/>
                <a:gd name="f1742" fmla="val 1208266"/>
                <a:gd name="f1743" fmla="val 1205409"/>
                <a:gd name="f1744" fmla="val 1172071"/>
                <a:gd name="f1745" fmla="val 1153021"/>
                <a:gd name="f1746" fmla="val 1123494"/>
                <a:gd name="f1747" fmla="val 1115874"/>
                <a:gd name="f1748" fmla="val 854891"/>
                <a:gd name="f1749" fmla="val 839651"/>
                <a:gd name="f1750" fmla="val 821553"/>
                <a:gd name="f1751" fmla="val 1148259"/>
                <a:gd name="f1752" fmla="val 1157784"/>
                <a:gd name="f1753" fmla="val 799646"/>
                <a:gd name="f1754" fmla="val 1159689"/>
                <a:gd name="f1755" fmla="val 1173024"/>
                <a:gd name="f1756" fmla="val 780596"/>
                <a:gd name="f1757" fmla="val 1173125"/>
                <a:gd name="f1758" fmla="val 780684"/>
                <a:gd name="f1759" fmla="val 1174333"/>
                <a:gd name="f1760" fmla="val 770475"/>
                <a:gd name="f1761" fmla="val 1173023"/>
                <a:gd name="f1762" fmla="val 767975"/>
                <a:gd name="f1763" fmla="val 1169689"/>
                <a:gd name="f1764" fmla="val 766784"/>
                <a:gd name="f1765" fmla="val 767261"/>
                <a:gd name="f1766" fmla="val 769166"/>
                <a:gd name="f1767" fmla="val 1137781"/>
                <a:gd name="f1768" fmla="val 1124446"/>
                <a:gd name="f1769" fmla="val 787263"/>
                <a:gd name="f1770" fmla="val 1097776"/>
                <a:gd name="f1771" fmla="val 793931"/>
                <a:gd name="f1772" fmla="val 1070153"/>
                <a:gd name="f1773" fmla="val 791073"/>
                <a:gd name="f1774" fmla="val 1043483"/>
                <a:gd name="f1775" fmla="val 1026338"/>
                <a:gd name="f1776" fmla="val 788216"/>
                <a:gd name="f1777" fmla="val 1010146"/>
                <a:gd name="f1778" fmla="val 786311"/>
                <a:gd name="f1779" fmla="val 794883"/>
                <a:gd name="f1780" fmla="val 987286"/>
                <a:gd name="f1781" fmla="val 971093"/>
                <a:gd name="f1782" fmla="val 808218"/>
                <a:gd name="f1783" fmla="val 959663"/>
                <a:gd name="f1784" fmla="val 951091"/>
                <a:gd name="f1785" fmla="val 825363"/>
                <a:gd name="f1786" fmla="val 939661"/>
                <a:gd name="f1787" fmla="val 831078"/>
                <a:gd name="f1788" fmla="val 929183"/>
                <a:gd name="f1789" fmla="val 925100"/>
                <a:gd name="f1790" fmla="val 843462"/>
                <a:gd name="f1791" fmla="val 851081"/>
                <a:gd name="f1792" fmla="val 914896"/>
                <a:gd name="f1793" fmla="val 837746"/>
                <a:gd name="f1794" fmla="val 824411"/>
                <a:gd name="f1795" fmla="val 826316"/>
                <a:gd name="f1796" fmla="val 972998"/>
                <a:gd name="f1797" fmla="val 820601"/>
                <a:gd name="f1798" fmla="val 979666"/>
                <a:gd name="f1799" fmla="val 818696"/>
                <a:gd name="f1800" fmla="val 992048"/>
                <a:gd name="f1801" fmla="val 1003478"/>
                <a:gd name="f1802" fmla="val 813933"/>
                <a:gd name="f1803" fmla="val 1017766"/>
                <a:gd name="f1804" fmla="val 809171"/>
                <a:gd name="f1805" fmla="val 819648"/>
                <a:gd name="f1806" fmla="val 1032053"/>
                <a:gd name="f1807" fmla="val 834888"/>
                <a:gd name="f1808" fmla="val 1005383"/>
                <a:gd name="f1809" fmla="val 842508"/>
                <a:gd name="f1810" fmla="val 844413"/>
                <a:gd name="f1811" fmla="val 1006336"/>
                <a:gd name="f1812" fmla="val 997763"/>
                <a:gd name="f1813" fmla="val 866321"/>
                <a:gd name="f1814" fmla="val 1011098"/>
                <a:gd name="f1815" fmla="val 877751"/>
                <a:gd name="f1816" fmla="val 889181"/>
                <a:gd name="f1817" fmla="val 1001573"/>
                <a:gd name="f1818" fmla="val 899658"/>
                <a:gd name="f1819" fmla="val 984428"/>
                <a:gd name="f1820" fmla="val 918708"/>
                <a:gd name="f1821" fmla="val 909183"/>
                <a:gd name="f1822" fmla="val 952043"/>
                <a:gd name="f1823" fmla="val 931091"/>
                <a:gd name="f1824" fmla="val 916801"/>
                <a:gd name="f1825" fmla="val 932043"/>
                <a:gd name="f1826" fmla="val 876796"/>
                <a:gd name="f1827" fmla="val 855841"/>
                <a:gd name="f1828" fmla="val 853936"/>
                <a:gd name="f1829" fmla="val 839648"/>
                <a:gd name="f1830" fmla="val 1006338"/>
                <a:gd name="f1831" fmla="val 1048248"/>
                <a:gd name="f1832" fmla="val 738683"/>
                <a:gd name="f1833" fmla="val 1081586"/>
                <a:gd name="f1834" fmla="val 708203"/>
                <a:gd name="f1835" fmla="val 1076823"/>
                <a:gd name="f1836" fmla="val 712013"/>
                <a:gd name="f1837" fmla="val 1097778"/>
                <a:gd name="f1838" fmla="val 1115876"/>
                <a:gd name="f1839" fmla="val 707251"/>
                <a:gd name="f1840" fmla="val 1144451"/>
                <a:gd name="f1841" fmla="val 692011"/>
                <a:gd name="f1842" fmla="val 666293"/>
                <a:gd name="f1843" fmla="val 1175883"/>
                <a:gd name="f1844" fmla="val 610096"/>
                <a:gd name="f1845" fmla="val 1209221"/>
                <a:gd name="f1846" fmla="val 585331"/>
                <a:gd name="f1847" fmla="val 1230176"/>
                <a:gd name="f1848" fmla="val 565328"/>
                <a:gd name="f1849" fmla="val 1247320"/>
                <a:gd name="f1850" fmla="val 557708"/>
                <a:gd name="f1851" fmla="val 559613"/>
                <a:gd name="f1852" fmla="val 1297803"/>
                <a:gd name="f1853" fmla="val 561518"/>
                <a:gd name="f1854" fmla="val 1327331"/>
                <a:gd name="f1855" fmla="val 564376"/>
                <a:gd name="f1856" fmla="val 1356858"/>
                <a:gd name="f1857" fmla="val 1386386"/>
                <a:gd name="f1858" fmla="val 555803"/>
                <a:gd name="f1859" fmla="val 1394958"/>
                <a:gd name="f1860" fmla="val 551993"/>
                <a:gd name="f1861" fmla="val 1406388"/>
                <a:gd name="f1862" fmla="val 542468"/>
                <a:gd name="f1863" fmla="val 1407341"/>
                <a:gd name="f1864" fmla="val 1409246"/>
                <a:gd name="f1865" fmla="val 531038"/>
                <a:gd name="f1866" fmla="val 528181"/>
                <a:gd name="f1867" fmla="val 1387338"/>
                <a:gd name="f1868" fmla="val 522466"/>
                <a:gd name="f1869" fmla="val 516751"/>
                <a:gd name="f1870" fmla="val 1344476"/>
                <a:gd name="f1871" fmla="val 519608"/>
                <a:gd name="f1872" fmla="val 1320663"/>
                <a:gd name="f1873" fmla="val 521513"/>
                <a:gd name="f1874" fmla="val 1300661"/>
                <a:gd name="f1875" fmla="val 1280658"/>
                <a:gd name="f1876" fmla="val 488176"/>
                <a:gd name="f1877" fmla="val 470078"/>
                <a:gd name="f1878" fmla="val 1285421"/>
                <a:gd name="f1879" fmla="val 452933"/>
                <a:gd name="f1880" fmla="val 429121"/>
                <a:gd name="f1881" fmla="val 422453"/>
                <a:gd name="f1882" fmla="val 1268276"/>
                <a:gd name="f1883" fmla="val 411023"/>
                <a:gd name="f1884" fmla="val 1265418"/>
                <a:gd name="f1885" fmla="val 409118"/>
                <a:gd name="f1886" fmla="val 391973"/>
                <a:gd name="f1887" fmla="val 1307328"/>
                <a:gd name="f1888" fmla="val 364351"/>
                <a:gd name="f1889" fmla="val 1288278"/>
                <a:gd name="f1890" fmla="val 336728"/>
                <a:gd name="f1891" fmla="val 1284468"/>
                <a:gd name="f1892" fmla="val 279578"/>
                <a:gd name="f1893" fmla="val 1275896"/>
                <a:gd name="f1894" fmla="val 228143"/>
                <a:gd name="f1895" fmla="val 1315901"/>
                <a:gd name="f1896" fmla="val 215761"/>
                <a:gd name="f1897" fmla="val 210998"/>
                <a:gd name="f1898" fmla="val 1396863"/>
                <a:gd name="f1899" fmla="val 193853"/>
                <a:gd name="f1900" fmla="val 1415913"/>
                <a:gd name="f1901" fmla="val 189091"/>
                <a:gd name="f1902" fmla="val 1441631"/>
                <a:gd name="f1903" fmla="val 182423"/>
                <a:gd name="f1904" fmla="val 1476873"/>
                <a:gd name="f1905" fmla="val 183376"/>
                <a:gd name="f1906" fmla="val 1511163"/>
                <a:gd name="f1907" fmla="val 196711"/>
                <a:gd name="f1908" fmla="val 1544501"/>
                <a:gd name="f1909" fmla="val 204331"/>
                <a:gd name="f1910" fmla="val 1564503"/>
                <a:gd name="f1911" fmla="val 219571"/>
                <a:gd name="f1912" fmla="val 1574028"/>
                <a:gd name="f1913" fmla="val 244336"/>
                <a:gd name="f1914" fmla="val 284341"/>
                <a:gd name="f1915" fmla="val 1571171"/>
                <a:gd name="f1916" fmla="val 310058"/>
                <a:gd name="f1917" fmla="val 1555931"/>
                <a:gd name="f1918" fmla="val 320536"/>
                <a:gd name="f1919" fmla="val 324346"/>
                <a:gd name="f1920" fmla="val 1500686"/>
                <a:gd name="f1921" fmla="val 374828"/>
                <a:gd name="f1922" fmla="val 387211"/>
                <a:gd name="f1923" fmla="val 396736"/>
                <a:gd name="f1924" fmla="val 392926"/>
                <a:gd name="f1925" fmla="val 1507353"/>
                <a:gd name="f1926" fmla="val 389116"/>
                <a:gd name="f1927" fmla="val 372923"/>
                <a:gd name="f1928" fmla="val 1552121"/>
                <a:gd name="f1929" fmla="val 358636"/>
                <a:gd name="f1930" fmla="val 340538"/>
                <a:gd name="f1931" fmla="val 1624511"/>
                <a:gd name="f1932" fmla="val 329108"/>
                <a:gd name="f1933" fmla="val 1646418"/>
                <a:gd name="f1934" fmla="val 1644513"/>
                <a:gd name="f1935" fmla="val 354826"/>
                <a:gd name="f1936" fmla="val 1642608"/>
                <a:gd name="f1937" fmla="val 410071"/>
                <a:gd name="f1938" fmla="val 1645466"/>
                <a:gd name="f1939" fmla="val 432931"/>
                <a:gd name="f1940" fmla="val 1649276"/>
                <a:gd name="f1941" fmla="val 449123"/>
                <a:gd name="f1942" fmla="val 1658801"/>
                <a:gd name="f1943" fmla="val 439598"/>
                <a:gd name="f1944" fmla="val 1687376"/>
                <a:gd name="f1945" fmla="val 433883"/>
                <a:gd name="f1946" fmla="val 1705473"/>
                <a:gd name="f1947" fmla="val 426263"/>
                <a:gd name="f1948" fmla="val 1743573"/>
                <a:gd name="f1949" fmla="val 414833"/>
                <a:gd name="f1950" fmla="val 1774053"/>
                <a:gd name="f1951" fmla="val 1793103"/>
                <a:gd name="f1952" fmla="val 450076"/>
                <a:gd name="f1953" fmla="val 1813106"/>
                <a:gd name="f1954" fmla="val 466268"/>
                <a:gd name="f1955" fmla="val 1832156"/>
                <a:gd name="f1956" fmla="val 483413"/>
                <a:gd name="f1957" fmla="val 1819773"/>
                <a:gd name="f1958" fmla="val 499606"/>
                <a:gd name="f1959" fmla="val 512941"/>
                <a:gd name="f1960" fmla="val 1806438"/>
                <a:gd name="f1961" fmla="val 536753"/>
                <a:gd name="f1962" fmla="val 1818821"/>
                <a:gd name="f1963" fmla="val 554851"/>
                <a:gd name="f1964" fmla="val 1843586"/>
                <a:gd name="f1965" fmla="val 571996"/>
                <a:gd name="f1966" fmla="val 1829298"/>
                <a:gd name="f1967" fmla="val 591998"/>
                <a:gd name="f1968" fmla="val 1771196"/>
                <a:gd name="f1969" fmla="val 630098"/>
                <a:gd name="f1970" fmla="val 1768338"/>
                <a:gd name="f1971" fmla="val 661531"/>
                <a:gd name="f1972" fmla="val 1754051"/>
                <a:gd name="f1973" fmla="val 673913"/>
                <a:gd name="f1974" fmla="val 1755956"/>
                <a:gd name="f1975" fmla="val 672008"/>
                <a:gd name="f1976" fmla="val 1763576"/>
                <a:gd name="f1977" fmla="val 1783578"/>
                <a:gd name="f1978" fmla="val 689153"/>
                <a:gd name="f1979" fmla="val 1777863"/>
                <a:gd name="f1980" fmla="val 695821"/>
                <a:gd name="f1981" fmla="val 713918"/>
                <a:gd name="f1982" fmla="val 1745478"/>
                <a:gd name="f1983" fmla="val 1761671"/>
                <a:gd name="f1984" fmla="val 1772148"/>
                <a:gd name="f1985" fmla="val 769163"/>
                <a:gd name="f1986" fmla="val 1795008"/>
                <a:gd name="f1987" fmla="val 799643"/>
                <a:gd name="f1988" fmla="val 1798818"/>
                <a:gd name="f1989" fmla="val 832028"/>
                <a:gd name="f1990" fmla="val 1788341"/>
                <a:gd name="f1991" fmla="val 845363"/>
                <a:gd name="f1992" fmla="val 854888"/>
                <a:gd name="f1993" fmla="val 1779768"/>
                <a:gd name="f1994" fmla="val 865366"/>
                <a:gd name="f1995" fmla="val 1796913"/>
                <a:gd name="f1996" fmla="val 875843"/>
                <a:gd name="f1997" fmla="val 1814058"/>
                <a:gd name="f1998" fmla="val 1823583"/>
                <a:gd name="f1999" fmla="val 910133"/>
                <a:gd name="f2000" fmla="val 1838823"/>
                <a:gd name="f2001" fmla="val 947281"/>
                <a:gd name="f2002" fmla="val 1881686"/>
                <a:gd name="f2003" fmla="val 990143"/>
                <a:gd name="f2004" fmla="val 1906451"/>
                <a:gd name="f2005" fmla="val 1047293"/>
                <a:gd name="f2006" fmla="val 1093966"/>
                <a:gd name="f2007" fmla="val 1928358"/>
                <a:gd name="f2008" fmla="val 1995986"/>
                <a:gd name="f2009" fmla="val 1116826"/>
                <a:gd name="f2010" fmla="val 2036943"/>
                <a:gd name="f2011" fmla="val 1113968"/>
                <a:gd name="f2012" fmla="val 2044563"/>
                <a:gd name="f2013" fmla="val 1111111"/>
                <a:gd name="f2014" fmla="val 2051231"/>
                <a:gd name="f2015" fmla="val 2056946"/>
                <a:gd name="f2016" fmla="val 1092061"/>
                <a:gd name="f2017" fmla="val 2086473"/>
                <a:gd name="f2018" fmla="val 1104443"/>
                <a:gd name="f2019" fmla="val 2099808"/>
                <a:gd name="f2020" fmla="val 1110158"/>
                <a:gd name="f2021" fmla="val 2102666"/>
                <a:gd name="f2022" fmla="val 2095046"/>
                <a:gd name="f2023" fmla="val 2062661"/>
                <a:gd name="f2024" fmla="val 2077901"/>
                <a:gd name="f2025" fmla="val 1225411"/>
                <a:gd name="f2026" fmla="val 2087426"/>
                <a:gd name="f2027" fmla="val 1244461"/>
                <a:gd name="f2028" fmla="val 2125526"/>
                <a:gd name="f2029" fmla="val 1280656"/>
                <a:gd name="f2030" fmla="val 2123621"/>
                <a:gd name="f2031" fmla="val 1325423"/>
                <a:gd name="f2032" fmla="val 2121716"/>
                <a:gd name="f2033" fmla="val 1360666"/>
                <a:gd name="f2034" fmla="val 2136956"/>
                <a:gd name="f2035" fmla="val 1387336"/>
                <a:gd name="f2036" fmla="val 1398766"/>
                <a:gd name="f2037" fmla="val 2187438"/>
                <a:gd name="f2038" fmla="val 1427341"/>
                <a:gd name="f2039" fmla="val 1434008"/>
                <a:gd name="f2040" fmla="val 2199821"/>
                <a:gd name="f2041" fmla="val 1440676"/>
                <a:gd name="f2042" fmla="val 2228396"/>
                <a:gd name="f2043" fmla="val 1444486"/>
                <a:gd name="f2044" fmla="val 2256018"/>
                <a:gd name="f2045" fmla="val 1430198"/>
                <a:gd name="f2046" fmla="val 2282688"/>
                <a:gd name="f2047" fmla="val 1413053"/>
                <a:gd name="f2048" fmla="val 2315073"/>
                <a:gd name="f2049" fmla="val 1388288"/>
                <a:gd name="f2050" fmla="val 2341743"/>
                <a:gd name="f2051" fmla="val 1370191"/>
                <a:gd name="f2052" fmla="val 2373176"/>
                <a:gd name="f2053" fmla="val 1359713"/>
                <a:gd name="f2054" fmla="val 2391273"/>
                <a:gd name="f2055" fmla="val 1356856"/>
                <a:gd name="f2056" fmla="val 2406513"/>
                <a:gd name="f2057" fmla="val 1358761"/>
                <a:gd name="f2058" fmla="val 2423658"/>
                <a:gd name="f2059" fmla="val 1366381"/>
                <a:gd name="f2060" fmla="val 2486523"/>
                <a:gd name="f2061" fmla="val 1352093"/>
                <a:gd name="f2062" fmla="val 2544626"/>
                <a:gd name="f2063" fmla="val 1327328"/>
                <a:gd name="f2064" fmla="val 2600823"/>
                <a:gd name="f2065" fmla="val 1321613"/>
                <a:gd name="f2066" fmla="val 2612253"/>
                <a:gd name="f2067" fmla="val 1313041"/>
                <a:gd name="f2068" fmla="val 2629398"/>
                <a:gd name="f2069" fmla="val 1293991"/>
                <a:gd name="f2070" fmla="val 2626541"/>
                <a:gd name="f2071" fmla="val 1261606"/>
                <a:gd name="f2072" fmla="val 1241603"/>
                <a:gd name="f2073" fmla="val 2647496"/>
                <a:gd name="f2074" fmla="val 1218743"/>
                <a:gd name="f2075" fmla="val 1203503"/>
                <a:gd name="f2076" fmla="val 2671308"/>
                <a:gd name="f2077" fmla="val 2690358"/>
                <a:gd name="f2078" fmla="val 2710361"/>
                <a:gd name="f2079" fmla="val 2757033"/>
                <a:gd name="f2080" fmla="val 1178738"/>
                <a:gd name="f2081" fmla="val 2793228"/>
                <a:gd name="f2082" fmla="val 1164451"/>
                <a:gd name="f2083" fmla="val 2832281"/>
                <a:gd name="f2084" fmla="val 2859903"/>
                <a:gd name="f2085" fmla="val 2884668"/>
                <a:gd name="f2086" fmla="val 1122541"/>
                <a:gd name="f2087" fmla="val 2910386"/>
                <a:gd name="f2088" fmla="val 2920863"/>
                <a:gd name="f2089" fmla="val 2929436"/>
                <a:gd name="f2090" fmla="val 1072058"/>
                <a:gd name="f2091" fmla="val 2930388"/>
                <a:gd name="f2092" fmla="val 2922768"/>
                <a:gd name="f2093" fmla="val 2919911"/>
                <a:gd name="f2094" fmla="val 1044436"/>
                <a:gd name="f2095" fmla="val 2911338"/>
                <a:gd name="f2096" fmla="val 2938961"/>
                <a:gd name="f2097" fmla="val 1062533"/>
                <a:gd name="f2098" fmla="val 2944676"/>
                <a:gd name="f2099" fmla="val 2956106"/>
                <a:gd name="f2100" fmla="val 2964678"/>
                <a:gd name="f2101" fmla="val 2962773"/>
                <a:gd name="f2102" fmla="val 1040626"/>
                <a:gd name="f2103" fmla="val 2959916"/>
                <a:gd name="f2104" fmla="val 2895146"/>
                <a:gd name="f2105" fmla="val 783451"/>
                <a:gd name="f2106" fmla="val 2850378"/>
                <a:gd name="f2107" fmla="val 762496"/>
                <a:gd name="f2108" fmla="val 2838948"/>
                <a:gd name="f2109" fmla="val 2820851"/>
                <a:gd name="f2110" fmla="val 752971"/>
                <a:gd name="f2111" fmla="val 2805611"/>
                <a:gd name="f2112" fmla="val 730111"/>
                <a:gd name="f2113" fmla="val 2799896"/>
                <a:gd name="f2114" fmla="val 2779893"/>
                <a:gd name="f2115" fmla="val 2765606"/>
                <a:gd name="f2116" fmla="val 736778"/>
                <a:gd name="f2117" fmla="val 2697978"/>
                <a:gd name="f2118" fmla="val 732968"/>
                <a:gd name="f2119" fmla="val 2631303"/>
                <a:gd name="f2120" fmla="val 721538"/>
                <a:gd name="f2121" fmla="val 2564628"/>
                <a:gd name="f2122" fmla="val 715823"/>
                <a:gd name="f2123" fmla="val 2532243"/>
                <a:gd name="f2124" fmla="val 700583"/>
                <a:gd name="f2125" fmla="val 2503668"/>
                <a:gd name="f2126" fmla="val 670103"/>
                <a:gd name="f2127" fmla="val 2492238"/>
                <a:gd name="f2128" fmla="val 2464616"/>
                <a:gd name="f2129" fmla="val 2400798"/>
                <a:gd name="f2130" fmla="val 2337933"/>
                <a:gd name="f2131" fmla="val 520561"/>
                <a:gd name="f2132" fmla="val 2296976"/>
                <a:gd name="f2133" fmla="val 502463"/>
                <a:gd name="f2134" fmla="val 2256971"/>
                <a:gd name="f2135" fmla="val 473888"/>
                <a:gd name="f2136" fmla="val 2221728"/>
                <a:gd name="f2137" fmla="val 456743"/>
                <a:gd name="f2138" fmla="val 2200773"/>
                <a:gd name="f2139" fmla="val 2174103"/>
                <a:gd name="f2140" fmla="val 468173"/>
                <a:gd name="f2141" fmla="val 2148386"/>
                <a:gd name="f2142" fmla="val 2140766"/>
                <a:gd name="f2143" fmla="val 477698"/>
                <a:gd name="f2144" fmla="val 2133146"/>
                <a:gd name="f2145" fmla="val 471983"/>
                <a:gd name="f2146" fmla="val 2122668"/>
                <a:gd name="f2147" fmla="val 2052183"/>
                <a:gd name="f2148" fmla="val 493891"/>
                <a:gd name="f2149" fmla="val 2021703"/>
                <a:gd name="f2150" fmla="val 1987413"/>
                <a:gd name="f2151" fmla="val 546278"/>
                <a:gd name="f2152" fmla="val 1955028"/>
                <a:gd name="f2153" fmla="val 538658"/>
                <a:gd name="f2154" fmla="val 535801"/>
                <a:gd name="f2155" fmla="val 531991"/>
                <a:gd name="f2156" fmla="val 1871208"/>
                <a:gd name="f2157" fmla="val 524371"/>
                <a:gd name="f2158" fmla="val 1854063"/>
                <a:gd name="f2159" fmla="val 517703"/>
                <a:gd name="f2160" fmla="val 1837871"/>
                <a:gd name="f2161" fmla="val 507226"/>
                <a:gd name="f2162" fmla="val 1834061"/>
                <a:gd name="f2163" fmla="val 1853111"/>
                <a:gd name="f2164" fmla="val 489128"/>
                <a:gd name="f2165" fmla="val 1876923"/>
                <a:gd name="f2166" fmla="val 475793"/>
                <a:gd name="f2167" fmla="val 1875018"/>
                <a:gd name="f2168" fmla="val 459601"/>
                <a:gd name="f2169" fmla="val 1860731"/>
                <a:gd name="f2170" fmla="val 443408"/>
                <a:gd name="f2171" fmla="val 1847396"/>
                <a:gd name="f2172" fmla="val 425311"/>
                <a:gd name="f2173" fmla="val 408166"/>
                <a:gd name="f2174" fmla="val 1827393"/>
                <a:gd name="f2175" fmla="val 375781"/>
                <a:gd name="f2176" fmla="val 371971"/>
                <a:gd name="f2177" fmla="val 1742621"/>
                <a:gd name="f2178" fmla="val 346253"/>
                <a:gd name="f2179" fmla="val 1729286"/>
                <a:gd name="f2180" fmla="val 337681"/>
                <a:gd name="f2181" fmla="val 322441"/>
                <a:gd name="f2182" fmla="val 1715951"/>
                <a:gd name="f2183" fmla="val 289103"/>
                <a:gd name="f2184" fmla="val 255766"/>
                <a:gd name="f2185" fmla="val 1691186"/>
                <a:gd name="f2186" fmla="val 234811"/>
                <a:gd name="f2187" fmla="val 218618"/>
                <a:gd name="f2188" fmla="val 1639751"/>
                <a:gd name="f2189" fmla="val 206236"/>
                <a:gd name="f2190" fmla="val 170993"/>
                <a:gd name="f2191" fmla="val 1656896"/>
                <a:gd name="f2192" fmla="val 143371"/>
                <a:gd name="f2193" fmla="val 116701"/>
                <a:gd name="f2194" fmla="val 85268"/>
                <a:gd name="f2195" fmla="val 1603556"/>
                <a:gd name="f2196" fmla="val 54788"/>
                <a:gd name="f2197" fmla="val 28118"/>
                <a:gd name="f2198" fmla="val 1557836"/>
                <a:gd name="f2199" fmla="val 11926"/>
                <a:gd name="f2200" fmla="val 1541643"/>
                <a:gd name="f2201" fmla="val 1448"/>
                <a:gd name="f2202" fmla="val 1523546"/>
                <a:gd name="f2203" fmla="val 12878"/>
                <a:gd name="f2204" fmla="val 20498"/>
                <a:gd name="f2205" fmla="val 1482588"/>
                <a:gd name="f2206" fmla="val 16688"/>
                <a:gd name="f2207" fmla="val 1463538"/>
                <a:gd name="f2208" fmla="val 10021"/>
                <a:gd name="f2209" fmla="val 6211"/>
                <a:gd name="f2210" fmla="val 1434963"/>
                <a:gd name="f2211" fmla="val -1409"/>
                <a:gd name="f2212" fmla="val 5258"/>
                <a:gd name="f2213" fmla="val 1410198"/>
                <a:gd name="f2214" fmla="val -12839"/>
                <a:gd name="f2215" fmla="val 1304471"/>
                <a:gd name="f2216" fmla="val 19546"/>
                <a:gd name="f2217" fmla="val 1205411"/>
                <a:gd name="f2218" fmla="val 45263"/>
                <a:gd name="f2219" fmla="val 1105398"/>
                <a:gd name="f2220" fmla="val 94793"/>
                <a:gd name="f2221" fmla="val 912993"/>
                <a:gd name="f2222" fmla="val 185281"/>
                <a:gd name="f2223" fmla="val 739638"/>
                <a:gd name="f2224" fmla="val 304343"/>
                <a:gd name="f2225" fmla="val 581523"/>
                <a:gd name="f2226" fmla="val 487226"/>
                <a:gd name="f2227" fmla="val 458648"/>
                <a:gd name="f2228" fmla="val 405311"/>
                <a:gd name="f2229" fmla="val 548183"/>
                <a:gd name="f2230" fmla="val 311966"/>
                <a:gd name="f2231" fmla="val 591046"/>
                <a:gd name="f2232" fmla="val 317681"/>
                <a:gd name="f2233" fmla="val 628193"/>
                <a:gd name="f2234" fmla="val 314823"/>
                <a:gd name="f2235" fmla="val 631051"/>
                <a:gd name="f2236" fmla="val 652006"/>
                <a:gd name="f2237" fmla="val 308156"/>
                <a:gd name="f2238" fmla="val 669151"/>
                <a:gd name="f2239" fmla="val 299583"/>
                <a:gd name="f2240" fmla="val 756781"/>
                <a:gd name="f2241" fmla="val 316728"/>
                <a:gd name="f2242" fmla="val 764401"/>
                <a:gd name="f2243" fmla="val 780593"/>
                <a:gd name="f2244" fmla="val 786308"/>
                <a:gd name="f2245" fmla="val 312918"/>
                <a:gd name="f2246" fmla="val 792023"/>
                <a:gd name="f2247" fmla="val 797738"/>
                <a:gd name="f2248" fmla="val 808216"/>
                <a:gd name="f2249" fmla="val 327206"/>
                <a:gd name="f2250" fmla="val 819646"/>
                <a:gd name="f2251" fmla="val 321491"/>
                <a:gd name="f2252" fmla="val 837743"/>
                <a:gd name="f2253" fmla="val 304346"/>
                <a:gd name="f2254" fmla="val 297678"/>
                <a:gd name="f2255" fmla="val 834886"/>
                <a:gd name="f2256" fmla="val 270056"/>
                <a:gd name="f2257" fmla="val 846316"/>
                <a:gd name="f2258" fmla="val 263388"/>
                <a:gd name="f2259" fmla="val 852031"/>
                <a:gd name="f2260" fmla="val 259578"/>
                <a:gd name="f2261" fmla="val 857269"/>
                <a:gd name="f2262" fmla="val 255768"/>
                <a:gd name="f2263" fmla="val 862508"/>
                <a:gd name="f2264" fmla="val 252434"/>
                <a:gd name="f2265" fmla="val 867152"/>
                <a:gd name="f2266" fmla="val 248624"/>
                <a:gd name="f2267" fmla="val 876026"/>
                <a:gd name="f2268" fmla="val 238011"/>
                <a:gd name="f2269" fmla="val 858921"/>
                <a:gd name="f2270" fmla="val 241392"/>
                <a:gd name="f2271" fmla="val 840303"/>
                <a:gd name="f2272" fmla="val 244874"/>
                <a:gd name="f2273" fmla="val 823694"/>
                <a:gd name="f2274" fmla="val 244338"/>
                <a:gd name="f2275" fmla="val 821551"/>
                <a:gd name="f2276" fmla="val 210048"/>
                <a:gd name="f2277" fmla="val 833933"/>
                <a:gd name="f2278" fmla="val 848221"/>
                <a:gd name="f2279" fmla="val 857746"/>
                <a:gd name="f2280" fmla="val 190998"/>
                <a:gd name="f2281" fmla="val 861079"/>
                <a:gd name="f2282" fmla="val 184807"/>
                <a:gd name="f2283" fmla="val 867032"/>
                <a:gd name="f2284" fmla="val 183378"/>
                <a:gd name="f2285" fmla="val 798215"/>
                <a:gd name="f2286" fmla="val 181949"/>
                <a:gd name="f2287" fmla="val 801310"/>
                <a:gd name="f2288" fmla="val 182187"/>
                <a:gd name="f2289" fmla="val 803930"/>
                <a:gd name="f2290" fmla="val 800596"/>
                <a:gd name="f2291" fmla="val 795834"/>
                <a:gd name="f2292" fmla="val 790119"/>
                <a:gd name="f2293" fmla="val 193856"/>
                <a:gd name="f2294" fmla="val 189093"/>
                <a:gd name="f2295" fmla="val 182426"/>
                <a:gd name="f2296" fmla="val 791547"/>
                <a:gd name="f2297" fmla="val 795119"/>
                <a:gd name="f2298" fmla="val 181711"/>
                <a:gd name="f2299" fmla="val 938708"/>
                <a:gd name="f2300" fmla="val 121466"/>
                <a:gd name="f2301" fmla="val 128133"/>
                <a:gd name="f2302" fmla="val 130038"/>
                <a:gd name="f2303" fmla="val 141468"/>
                <a:gd name="f2304" fmla="val 951037"/>
                <a:gd name="f2305" fmla="val 142501"/>
                <a:gd name="f2306" fmla="val 953949"/>
                <a:gd name="f2307" fmla="val 140516"/>
                <a:gd name="f2308" fmla="val 952996"/>
                <a:gd name="f2309" fmla="val 143373"/>
                <a:gd name="f2310" fmla="val 146231"/>
                <a:gd name="f2311" fmla="val 148136"/>
                <a:gd name="f2312" fmla="val 154803"/>
                <a:gd name="f2313" fmla="val 161471"/>
                <a:gd name="f2314" fmla="val 169091"/>
                <a:gd name="f2315" fmla="val 949662"/>
                <a:gd name="f2316" fmla="val 166709"/>
                <a:gd name="f2317" fmla="val 162899"/>
                <a:gd name="f2318" fmla="val 944424"/>
                <a:gd name="f2319" fmla="val 159804"/>
                <a:gd name="f2320" fmla="val 933131"/>
                <a:gd name="f2321" fmla="val 154863"/>
                <a:gd name="f2322" fmla="val 931088"/>
                <a:gd name="f2323" fmla="val 155756"/>
                <a:gd name="f2324" fmla="val 930136"/>
                <a:gd name="f2325" fmla="val 925373"/>
                <a:gd name="f2326" fmla="val 152898"/>
                <a:gd name="f2327" fmla="val 906323"/>
                <a:gd name="f2328" fmla="val 162423"/>
                <a:gd name="f2329" fmla="val 918706"/>
                <a:gd name="f2330" fmla="val 144326"/>
                <a:gd name="f2331" fmla="val 137658"/>
                <a:gd name="f2332" fmla="val 131943"/>
                <a:gd name="f2333" fmla="val 122418"/>
                <a:gd name="f2334" fmla="val 934898"/>
                <a:gd name="f2335" fmla="val 118608"/>
                <a:gd name="f2336" fmla="val 107178"/>
                <a:gd name="f2337" fmla="val 111940"/>
                <a:gd name="f2338" fmla="val 116703"/>
                <a:gd name="f2339" fmla="val 121465"/>
                <a:gd name="f2340" fmla="val 932993"/>
                <a:gd name="f2341" fmla="val 125275"/>
                <a:gd name="f2342" fmla="val 123370"/>
                <a:gd name="f2343" fmla="val 109083"/>
                <a:gd name="f2344" fmla="val 1021576"/>
                <a:gd name="f2345" fmla="val 71936"/>
                <a:gd name="f2346" fmla="val 75746"/>
                <a:gd name="f2347" fmla="val 1038721"/>
                <a:gd name="f2348" fmla="val 87176"/>
                <a:gd name="f2349" fmla="val 1031101"/>
                <a:gd name="f2350" fmla="val 97653"/>
                <a:gd name="f2351" fmla="val 1019671"/>
                <a:gd name="f2352" fmla="val 115751"/>
                <a:gd name="f2353" fmla="val 95748"/>
                <a:gd name="f2354" fmla="val 1000621"/>
                <a:gd name="f2355" fmla="val 92891"/>
                <a:gd name="f2356" fmla="val 1002526"/>
                <a:gd name="f2357" fmla="val 88128"/>
                <a:gd name="f2358" fmla="val 83366"/>
                <a:gd name="f2359" fmla="val 79556"/>
                <a:gd name="f2360" fmla="val 1012051"/>
                <a:gd name="f2361" fmla="val 76698"/>
                <a:gd name="f2362" fmla="val 74793"/>
                <a:gd name="f2363" fmla="val 1113849"/>
                <a:gd name="f2364" fmla="val 40265"/>
                <a:gd name="f2365" fmla="val 1128732"/>
                <a:gd name="f2366" fmla="val 39074"/>
                <a:gd name="f2367" fmla="val 1143972"/>
                <a:gd name="f2368" fmla="val 42885"/>
                <a:gd name="f2369" fmla="val 51933"/>
                <a:gd name="f2370" fmla="val 1175881"/>
                <a:gd name="f2371" fmla="val 68126"/>
                <a:gd name="f2372" fmla="val 84318"/>
                <a:gd name="f2373" fmla="val 90986"/>
                <a:gd name="f2374" fmla="val 86223"/>
                <a:gd name="f2375" fmla="val 98606"/>
                <a:gd name="f2376" fmla="val 90033"/>
                <a:gd name="f2377" fmla="val 58601"/>
                <a:gd name="f2378" fmla="val 47647"/>
                <a:gd name="f2379" fmla="val 1098967"/>
                <a:gd name="f2380" fmla="val 41456"/>
                <a:gd name="f2381" fmla="val 1400760"/>
                <a:gd name="f2382" fmla="val 96"/>
                <a:gd name="f2383" fmla="val 1426031"/>
                <a:gd name="f2384" fmla="val 498"/>
                <a:gd name="f2385" fmla="val 1451392"/>
                <a:gd name="f2386" fmla="val 2164"/>
                <a:gd name="f2387" fmla="val 1476871"/>
                <a:gd name="f2388" fmla="val 5260"/>
                <a:gd name="f2389" fmla="val 1521639"/>
                <a:gd name="f2390" fmla="val 13833"/>
                <a:gd name="f2391" fmla="val 1566406"/>
                <a:gd name="f2392" fmla="val 14785"/>
                <a:gd name="f2393" fmla="val 1611174"/>
                <a:gd name="f2394" fmla="val 9070"/>
                <a:gd name="f2395" fmla="val 1614984"/>
                <a:gd name="f2396" fmla="val 7165"/>
                <a:gd name="f2397" fmla="val 1619746"/>
                <a:gd name="f2398" fmla="val 17643"/>
                <a:gd name="f2399" fmla="val 1631176"/>
                <a:gd name="f2400" fmla="val 1639748"/>
                <a:gd name="f2401" fmla="val 20500"/>
                <a:gd name="f2402" fmla="val 1646416"/>
                <a:gd name="f2403" fmla="val 28120"/>
                <a:gd name="f2404" fmla="val 1652131"/>
                <a:gd name="f2405" fmla="val 36693"/>
                <a:gd name="f2406" fmla="val 1659751"/>
                <a:gd name="f2407" fmla="val 35740"/>
                <a:gd name="f2408" fmla="val 1667371"/>
                <a:gd name="f2409" fmla="val 31930"/>
                <a:gd name="f2410" fmla="val 1693088"/>
                <a:gd name="f2411" fmla="val 18119"/>
                <a:gd name="f2412" fmla="val 1717377"/>
                <a:gd name="f2413" fmla="val 11690"/>
                <a:gd name="f2414" fmla="val 1742261"/>
                <a:gd name="f2415" fmla="val 1767145"/>
                <a:gd name="f2416" fmla="val 1792624"/>
                <a:gd name="f2417" fmla="val 1820723"/>
                <a:gd name="f2418" fmla="val 30025"/>
                <a:gd name="f2419" fmla="val 1845488"/>
                <a:gd name="f2420" fmla="val 40503"/>
                <a:gd name="f2421" fmla="val 1874063"/>
                <a:gd name="f2422" fmla="val 1901686"/>
                <a:gd name="f2423" fmla="val 45265"/>
                <a:gd name="f2424" fmla="val 1905496"/>
                <a:gd name="f2425" fmla="val 54790"/>
                <a:gd name="f2426" fmla="val 1888351"/>
                <a:gd name="f2427" fmla="val 56695"/>
                <a:gd name="f2428" fmla="val 1894066"/>
                <a:gd name="f2429" fmla="val 69078"/>
                <a:gd name="f2430" fmla="val 1913116"/>
                <a:gd name="f2431" fmla="val 57648"/>
                <a:gd name="f2432" fmla="val 1934071"/>
                <a:gd name="f2433" fmla="val 52885"/>
                <a:gd name="f2434" fmla="val 1955978"/>
                <a:gd name="f2435" fmla="val 55743"/>
                <a:gd name="f2436" fmla="val 1961693"/>
                <a:gd name="f2437" fmla="val 62410"/>
                <a:gd name="f2438" fmla="val 1959788"/>
                <a:gd name="f2439" fmla="val 1954073"/>
                <a:gd name="f2440" fmla="val 71935"/>
                <a:gd name="f2441" fmla="val 1939786"/>
                <a:gd name="f2442" fmla="val 78603"/>
                <a:gd name="f2443" fmla="val 91938"/>
                <a:gd name="f2444" fmla="val 1935976"/>
                <a:gd name="f2445" fmla="val 103368"/>
                <a:gd name="f2446" fmla="val 1904543"/>
                <a:gd name="f2447" fmla="val 124323"/>
                <a:gd name="f2448" fmla="val 1914068"/>
                <a:gd name="f2449" fmla="val 142420"/>
                <a:gd name="f2450" fmla="val 1949311"/>
                <a:gd name="f2451" fmla="val 161470"/>
                <a:gd name="f2452" fmla="val 1923593"/>
                <a:gd name="f2453" fmla="val 153850"/>
                <a:gd name="f2454" fmla="val 171948"/>
                <a:gd name="f2455" fmla="val 1899781"/>
                <a:gd name="f2456" fmla="val 177663"/>
                <a:gd name="f2457" fmla="val 175758"/>
                <a:gd name="f2458" fmla="val 1917878"/>
                <a:gd name="f2459" fmla="val 1922641"/>
                <a:gd name="f2460" fmla="val 195760"/>
                <a:gd name="f2461" fmla="val 1907401"/>
                <a:gd name="f2462" fmla="val 242433"/>
                <a:gd name="f2463" fmla="val 1873111"/>
                <a:gd name="f2464" fmla="val 245290"/>
                <a:gd name="f2465" fmla="val 1879778"/>
                <a:gd name="f2466" fmla="val 1866443"/>
                <a:gd name="f2467" fmla="val 267198"/>
                <a:gd name="f2468" fmla="val 1860728"/>
                <a:gd name="f2469" fmla="val 271008"/>
                <a:gd name="f2470" fmla="val 1855013"/>
                <a:gd name="f2471" fmla="val 271960"/>
                <a:gd name="f2472" fmla="val 1851203"/>
                <a:gd name="f2473" fmla="val 280533"/>
                <a:gd name="f2474" fmla="val 1876921"/>
                <a:gd name="f2475" fmla="val 291963"/>
                <a:gd name="f2476" fmla="val 313870"/>
                <a:gd name="f2477" fmla="val 1859776"/>
                <a:gd name="f2478" fmla="val 319585"/>
                <a:gd name="f2479" fmla="val 1852156"/>
                <a:gd name="f2480" fmla="val 321490"/>
                <a:gd name="f2481" fmla="val 1843583"/>
                <a:gd name="f2482" fmla="val 315775"/>
                <a:gd name="f2483" fmla="val 1827391"/>
                <a:gd name="f2484" fmla="val 1819771"/>
                <a:gd name="f2485" fmla="val 300535"/>
                <a:gd name="f2486" fmla="val 1811198"/>
                <a:gd name="f2487" fmla="val 310060"/>
                <a:gd name="f2488" fmla="val 1800721"/>
                <a:gd name="f2489" fmla="val 1788338"/>
                <a:gd name="f2490" fmla="val 1791196"/>
                <a:gd name="f2491" fmla="val 322443"/>
                <a:gd name="f2492" fmla="val 1796911"/>
                <a:gd name="f2493" fmla="val 1808341"/>
                <a:gd name="f2494" fmla="val 1815961"/>
                <a:gd name="f2495" fmla="val 1823581"/>
                <a:gd name="f2496" fmla="val 1826438"/>
                <a:gd name="f2497" fmla="val 1830248"/>
                <a:gd name="f2498" fmla="val 317680"/>
                <a:gd name="f2499" fmla="val 1838821"/>
                <a:gd name="f2500" fmla="val 327205"/>
                <a:gd name="f2501" fmla="val 1760716"/>
                <a:gd name="f2502" fmla="val 371020"/>
                <a:gd name="f2503" fmla="val 1715948"/>
                <a:gd name="f2504" fmla="val 1707376"/>
                <a:gd name="f2505" fmla="val 1695946"/>
                <a:gd name="f2506" fmla="val 372925"/>
                <a:gd name="f2507" fmla="val 1691183"/>
                <a:gd name="f2508" fmla="val 379593"/>
                <a:gd name="f2509" fmla="val 1662608"/>
                <a:gd name="f2510" fmla="val 1627366"/>
                <a:gd name="f2511" fmla="val 1586408"/>
                <a:gd name="f2512" fmla="val 1564501"/>
                <a:gd name="f2513" fmla="val 1554976"/>
                <a:gd name="f2514" fmla="val 1542593"/>
                <a:gd name="f2515" fmla="val 468175"/>
                <a:gd name="f2516" fmla="val 1522591"/>
                <a:gd name="f2517" fmla="val 1501636"/>
                <a:gd name="f2518" fmla="val 527230"/>
                <a:gd name="f2519" fmla="val 1480681"/>
                <a:gd name="f2520" fmla="val 555805"/>
                <a:gd name="f2521" fmla="val 1475918"/>
                <a:gd name="f2522" fmla="val 562473"/>
                <a:gd name="f2523" fmla="val 1469251"/>
                <a:gd name="f2524" fmla="val 1462583"/>
                <a:gd name="f2525" fmla="val 1419721"/>
                <a:gd name="f2526" fmla="val 1380668"/>
                <a:gd name="f2527" fmla="val 1385431"/>
                <a:gd name="f2528" fmla="val 462460"/>
                <a:gd name="f2529" fmla="val 1374001"/>
                <a:gd name="f2530" fmla="val 1379716"/>
                <a:gd name="f2531" fmla="val 398643"/>
                <a:gd name="f2532" fmla="val 363400"/>
                <a:gd name="f2533" fmla="val 1418768"/>
                <a:gd name="f2534" fmla="val 1441628"/>
                <a:gd name="f2535" fmla="val 335778"/>
                <a:gd name="f2536" fmla="val 1443533"/>
                <a:gd name="f2537" fmla="val 331015"/>
                <a:gd name="f2538" fmla="val 1445438"/>
                <a:gd name="f2539" fmla="val 325300"/>
                <a:gd name="f2540" fmla="val 1449248"/>
                <a:gd name="f2541" fmla="val 1454011"/>
                <a:gd name="f2542" fmla="val 1454963"/>
                <a:gd name="f2543" fmla="val 306250"/>
                <a:gd name="f2544" fmla="val 1461631"/>
                <a:gd name="f2545" fmla="val 1451153"/>
                <a:gd name="f2546" fmla="val 1439723"/>
                <a:gd name="f2547" fmla="val 1412101"/>
                <a:gd name="f2548" fmla="val 1425436"/>
                <a:gd name="f2549" fmla="val 1438771"/>
                <a:gd name="f2550" fmla="val 241480"/>
                <a:gd name="f2551" fmla="val 1434961"/>
                <a:gd name="f2552" fmla="val 178615"/>
                <a:gd name="f2553" fmla="val 1409243"/>
                <a:gd name="f2554" fmla="val 158613"/>
                <a:gd name="f2555" fmla="val 1371143"/>
                <a:gd name="f2556" fmla="val 160518"/>
                <a:gd name="f2557" fmla="val 1357808"/>
                <a:gd name="f2558" fmla="val 1343521"/>
                <a:gd name="f2559" fmla="val 159565"/>
                <a:gd name="f2560" fmla="val 1331138"/>
                <a:gd name="f2561" fmla="val 1317803"/>
                <a:gd name="f2562" fmla="val 165280"/>
                <a:gd name="f2563" fmla="val 1310183"/>
                <a:gd name="f2564" fmla="val 1303516"/>
                <a:gd name="f2565" fmla="val 150040"/>
                <a:gd name="f2566" fmla="val 1296848"/>
                <a:gd name="f2567" fmla="val 136705"/>
                <a:gd name="f2568" fmla="val 1300658"/>
                <a:gd name="f2569" fmla="val 1313993"/>
                <a:gd name="f2570" fmla="val 129085"/>
                <a:gd name="f2571" fmla="val 1316851"/>
                <a:gd name="f2572" fmla="val 1283513"/>
                <a:gd name="f2573" fmla="val 99558"/>
                <a:gd name="f2574" fmla="val 1311136"/>
                <a:gd name="f2575" fmla="val 1323518"/>
                <a:gd name="f2576" fmla="val 96700"/>
                <a:gd name="f2577" fmla="val 1344473"/>
                <a:gd name="f2578" fmla="val 92890"/>
                <a:gd name="f2579" fmla="val 1365428"/>
                <a:gd name="f2580" fmla="val 1399718"/>
                <a:gd name="f2581" fmla="val 1414006"/>
                <a:gd name="f2582" fmla="val 81460"/>
                <a:gd name="f2583" fmla="val 1394003"/>
                <a:gd name="f2584" fmla="val 68125"/>
                <a:gd name="f2585" fmla="val 1402576"/>
                <a:gd name="f2586" fmla="val 42408"/>
                <a:gd name="f2587" fmla="val 49075"/>
                <a:gd name="f2588" fmla="val 41455"/>
                <a:gd name="f2589" fmla="val 1471104"/>
                <a:gd name="f2590" fmla="val 35589"/>
                <a:gd name="f2591" fmla="val 1469608"/>
                <a:gd name="f2592" fmla="val 35026"/>
                <a:gd name="f2593" fmla="val 1465441"/>
                <a:gd name="f2594" fmla="val 34550"/>
                <a:gd name="f2595" fmla="val 1461155"/>
                <a:gd name="f2596" fmla="val 34788"/>
                <a:gd name="f2597" fmla="val 1456869"/>
                <a:gd name="f2598" fmla="val 1424484"/>
                <a:gd name="f2599" fmla="val 38598"/>
                <a:gd name="f2600" fmla="val 1396861"/>
                <a:gd name="f2601" fmla="val 1365429"/>
                <a:gd name="f2602" fmla="val 60505"/>
                <a:gd name="f2603" fmla="val 1307326"/>
                <a:gd name="f2604" fmla="val 66220"/>
                <a:gd name="f2605" fmla="val 1264464"/>
                <a:gd name="f2606" fmla="val 112893"/>
                <a:gd name="f2607" fmla="val 1186359"/>
                <a:gd name="f2608" fmla="val 1178739"/>
                <a:gd name="f2609" fmla="val 1197789"/>
                <a:gd name="f2610" fmla="val 127180"/>
                <a:gd name="f2611" fmla="val 1185406"/>
                <a:gd name="f2612" fmla="val 144325"/>
                <a:gd name="f2613" fmla="val 1182549"/>
                <a:gd name="f2614" fmla="val 146230"/>
                <a:gd name="f2615" fmla="val 1180644"/>
                <a:gd name="f2616" fmla="val 149088"/>
                <a:gd name="f2617" fmla="val 1173262"/>
                <a:gd name="f2618" fmla="val 152183"/>
                <a:gd name="f2619" fmla="val 1165939"/>
                <a:gd name="f2620" fmla="val 153434"/>
                <a:gd name="f2621" fmla="val 1158647"/>
                <a:gd name="f2622" fmla="val 153642"/>
                <a:gd name="f2623" fmla="val 1143520"/>
                <a:gd name="f2624" fmla="val 152466"/>
                <a:gd name="f2625" fmla="val 153731"/>
                <a:gd name="f2626" fmla="val 1153498"/>
                <a:gd name="f2627" fmla="val 157422"/>
                <a:gd name="f2628" fmla="val 1155879"/>
                <a:gd name="f2629" fmla="val 163851"/>
                <a:gd name="f2630" fmla="val 1152069"/>
                <a:gd name="f2631" fmla="val 1112064"/>
                <a:gd name="f2632" fmla="val 198618"/>
                <a:gd name="f2633" fmla="val 1069201"/>
                <a:gd name="f2634" fmla="val 182425"/>
                <a:gd name="f2635" fmla="val 1020624"/>
                <a:gd name="f2636" fmla="val 980619"/>
                <a:gd name="f2637" fmla="val 148135"/>
                <a:gd name="f2638" fmla="val 1011099"/>
                <a:gd name="f2639" fmla="val 1003479"/>
                <a:gd name="f2640" fmla="val 995859"/>
                <a:gd name="f2641" fmla="val 134800"/>
                <a:gd name="f2642" fmla="val 984429"/>
                <a:gd name="f2643" fmla="val 981571"/>
                <a:gd name="f2644" fmla="val 114798"/>
                <a:gd name="f2645" fmla="val 115750"/>
                <a:gd name="f2646" fmla="val 1027291"/>
                <a:gd name="f2647" fmla="val 130990"/>
                <a:gd name="f2648" fmla="val 1049199"/>
                <a:gd name="f2649" fmla="val 1053009"/>
                <a:gd name="f2650" fmla="val 140515"/>
                <a:gd name="f2651" fmla="val 147183"/>
                <a:gd name="f2652" fmla="val 1064439"/>
                <a:gd name="f2653" fmla="val 150993"/>
                <a:gd name="f2654" fmla="val 1085394"/>
                <a:gd name="f2655" fmla="val 150278"/>
                <a:gd name="f2656" fmla="val 149326"/>
                <a:gd name="f2657" fmla="val 1106484"/>
                <a:gd name="f2658" fmla="val 148924"/>
                <a:gd name="f2659" fmla="val 1093014"/>
                <a:gd name="f2660" fmla="val 1081584"/>
                <a:gd name="f2661" fmla="val 1102539"/>
                <a:gd name="f2662" fmla="val 93843"/>
                <a:gd name="f2663" fmla="val 110988"/>
                <a:gd name="f2664" fmla="val 1150164"/>
                <a:gd name="f2665" fmla="val 1158736"/>
                <a:gd name="f2666" fmla="val 73840"/>
                <a:gd name="f2667" fmla="val 1176834"/>
                <a:gd name="f2668" fmla="val 44313"/>
                <a:gd name="f2669" fmla="val 1193979"/>
                <a:gd name="f2670" fmla="val 46218"/>
                <a:gd name="f2671" fmla="val 1254939"/>
                <a:gd name="f2672" fmla="val 1275894"/>
                <a:gd name="f2673" fmla="val 1253986"/>
                <a:gd name="f2674" fmla="val 1233031"/>
                <a:gd name="f2675" fmla="val 1211124"/>
                <a:gd name="f2676" fmla="val 1199694"/>
                <a:gd name="f2677" fmla="val 1184454"/>
                <a:gd name="f2678" fmla="val 50028"/>
                <a:gd name="f2679" fmla="val 1174929"/>
                <a:gd name="f2680" fmla="val 39550"/>
                <a:gd name="f2681" fmla="val 30978"/>
                <a:gd name="f2682" fmla="val 26215"/>
                <a:gd name="f2683" fmla="val 1249938"/>
                <a:gd name="f2684" fmla="val 1324947"/>
                <a:gd name="f2685" fmla="val -1110"/>
                <a:gd name="f2686" fmla="+- 0 0 -90"/>
                <a:gd name="f2687" fmla="*/ f3 1 3028217"/>
                <a:gd name="f2688" fmla="*/ f4 1 2962327"/>
                <a:gd name="f2689" fmla="val f5"/>
                <a:gd name="f2690" fmla="val f6"/>
                <a:gd name="f2691" fmla="val f7"/>
                <a:gd name="f2692" fmla="*/ f2686 f0 1"/>
                <a:gd name="f2693" fmla="+- f2691 0 f2689"/>
                <a:gd name="f2694" fmla="+- f2690 0 f2689"/>
                <a:gd name="f2695" fmla="*/ f2692 1 f2"/>
                <a:gd name="f2696" fmla="*/ f2694 1 3028217"/>
                <a:gd name="f2697" fmla="*/ f2693 1 2962327"/>
                <a:gd name="f2698" fmla="*/ 2863236 f2694 1"/>
                <a:gd name="f2699" fmla="*/ 2049564 f2693 1"/>
                <a:gd name="f2700" fmla="*/ 2844662 f2694 1"/>
                <a:gd name="f2701" fmla="*/ 2065518 f2693 1"/>
                <a:gd name="f2702" fmla="*/ 2847519 f2694 1"/>
                <a:gd name="f2703" fmla="*/ 2116953 f2693 1"/>
                <a:gd name="f2704" fmla="*/ 2887525 f2694 1"/>
                <a:gd name="f2705" fmla="*/ 2084568 f2693 1"/>
                <a:gd name="f2706" fmla="*/ 2890382 f2694 1"/>
                <a:gd name="f2707" fmla="*/ 2078853 f2693 1"/>
                <a:gd name="f2708" fmla="*/ 2057898 f2693 1"/>
                <a:gd name="f2709" fmla="*/ 2453184 f2694 1"/>
                <a:gd name="f2710" fmla="*/ 1703568 f2693 1"/>
                <a:gd name="f2711" fmla="*/ 2444611 f2694 1"/>
                <a:gd name="f2712" fmla="*/ 1714046 f2693 1"/>
                <a:gd name="f2713" fmla="*/ 2467471 f2694 1"/>
                <a:gd name="f2714" fmla="*/ 1740716 f2693 1"/>
                <a:gd name="f2715" fmla="*/ 2482711 f2694 1"/>
                <a:gd name="f2716" fmla="*/ 1728333 f2693 1"/>
                <a:gd name="f2717" fmla="*/ 802501 f2694 1"/>
                <a:gd name="f2718" fmla="*/ 1583553 f2693 1"/>
                <a:gd name="f2719" fmla="*/ 812026 f2694 1"/>
                <a:gd name="f2720" fmla="*/ 1589268 f2693 1"/>
                <a:gd name="f2721" fmla="*/ 1599745 f2693 1"/>
                <a:gd name="f2722" fmla="*/ 792024 f2694 1"/>
                <a:gd name="f2723" fmla="*/ 1594030 f2693 1"/>
                <a:gd name="f2724" fmla="*/ 573901 f2694 1"/>
                <a:gd name="f2725" fmla="*/ 1577838 f2693 1"/>
                <a:gd name="f2726" fmla="*/ 592951 f2694 1"/>
                <a:gd name="f2727" fmla="*/ 584379 f2694 1"/>
                <a:gd name="f2728" fmla="*/ 1596888 f2693 1"/>
                <a:gd name="f2729" fmla="*/ 565329 f2694 1"/>
                <a:gd name="f2730" fmla="*/ 1587363 f2693 1"/>
                <a:gd name="f2731" fmla="*/ 698678 f2694 1"/>
                <a:gd name="f2732" fmla="*/ 1550216 f2693 1"/>
                <a:gd name="f2733" fmla="*/ 763448 f2694 1"/>
                <a:gd name="f2734" fmla="*/ 1592126 f2693 1"/>
                <a:gd name="f2735" fmla="*/ 678676 f2694 1"/>
                <a:gd name="f2736" fmla="*/ 492939 f2694 1"/>
                <a:gd name="f2737" fmla="*/ 1460681 f2693 1"/>
                <a:gd name="f2738" fmla="*/ 562471 f2694 1"/>
                <a:gd name="f2739" fmla="*/ 1479731 f2693 1"/>
                <a:gd name="f2740" fmla="*/ 646291 f2694 1"/>
                <a:gd name="f2741" fmla="*/ 1537833 f2693 1"/>
                <a:gd name="f2742" fmla="*/ 577711 f2694 1"/>
                <a:gd name="f2743" fmla="*/ 1525451 f2693 1"/>
                <a:gd name="f2744" fmla="*/ 527229 f2694 1"/>
                <a:gd name="f2745" fmla="*/ 1487351 f2693 1"/>
                <a:gd name="f2746" fmla="*/ 525032 f2694 1"/>
                <a:gd name="f2747" fmla="*/ 1486533 f2693 1"/>
                <a:gd name="f2748" fmla="*/ 1488303 f2693 1"/>
                <a:gd name="f2749" fmla="*/ 451029 f2694 1"/>
                <a:gd name="f2750" fmla="*/ 1494971 f2693 1"/>
                <a:gd name="f2751" fmla="*/ 592475 f2694 1"/>
                <a:gd name="f2752" fmla="*/ 1413889 f2693 1"/>
                <a:gd name="f2753" fmla="*/ 596761 f2694 1"/>
                <a:gd name="f2754" fmla="*/ 1414961 f2693 1"/>
                <a:gd name="f2755" fmla="*/ 595809 f2694 1"/>
                <a:gd name="f2756" fmla="*/ 1447346 f2693 1"/>
                <a:gd name="f2757" fmla="*/ 588189 f2694 1"/>
                <a:gd name="f2758" fmla="*/ 2633206 f2694 1"/>
                <a:gd name="f2759" fmla="*/ 1174931 f2693 1"/>
                <a:gd name="f2760" fmla="*/ 2673211 f2694 1"/>
                <a:gd name="f2761" fmla="*/ 1180646 f2693 1"/>
                <a:gd name="f2762" fmla="*/ 2477948 f2694 1"/>
                <a:gd name="f2763" fmla="*/ 1095873 f2693 1"/>
                <a:gd name="f2764" fmla="*/ 2484616 f2694 1"/>
                <a:gd name="f2765" fmla="*/ 1110160 f2693 1"/>
                <a:gd name="f2766" fmla="*/ 2464613 f2694 1"/>
                <a:gd name="f2767" fmla="*/ 1135878 f2693 1"/>
                <a:gd name="f2768" fmla="*/ 1144450 f2693 1"/>
                <a:gd name="f2769" fmla="*/ 2415083 f2694 1"/>
                <a:gd name="f2770" fmla="*/ 1119685 f2693 1"/>
                <a:gd name="f2771" fmla="*/ 2446516 f2694 1"/>
                <a:gd name="f2772" fmla="*/ 1114923 f2693 1"/>
                <a:gd name="f2773" fmla="*/ 2344599 f2694 1"/>
                <a:gd name="f2774" fmla="*/ 1039676 f2693 1"/>
                <a:gd name="f2775" fmla="*/ 2355076 f2694 1"/>
                <a:gd name="f2776" fmla="*/ 1066346 f2693 1"/>
                <a:gd name="f2777" fmla="*/ 2341741 f2694 1"/>
                <a:gd name="f2778" fmla="*/ 1092063 f2693 1"/>
                <a:gd name="f2779" fmla="*/ 2328406 f2694 1"/>
                <a:gd name="f2780" fmla="*/ 1065393 f2693 1"/>
                <a:gd name="f2781" fmla="*/ 699631 f2694 1"/>
                <a:gd name="f2782" fmla="*/ 966334 f2693 1"/>
                <a:gd name="f2783" fmla="*/ 616764 f2694 1"/>
                <a:gd name="f2784" fmla="*/ 992051 f2693 1"/>
                <a:gd name="f2785" fmla="*/ 2786559 f2694 1"/>
                <a:gd name="f2786" fmla="*/ 938711 f2693 1"/>
                <a:gd name="f2787" fmla="*/ 2814181 f2694 1"/>
                <a:gd name="f2788" fmla="*/ 945378 f2693 1"/>
                <a:gd name="f2789" fmla="*/ 737731 f2694 1"/>
                <a:gd name="f2790" fmla="*/ 935019 f2693 1"/>
                <a:gd name="f2791" fmla="*/ 702489 f2694 1"/>
                <a:gd name="f2792" fmla="*/ 951093 f2693 1"/>
                <a:gd name="f2793" fmla="*/ 770116 f2694 1"/>
                <a:gd name="f2794" fmla="*/ 936805 f2693 1"/>
                <a:gd name="f2795" fmla="*/ 619383 f2694 1"/>
                <a:gd name="f2796" fmla="*/ 880251 f2693 1"/>
                <a:gd name="f2797" fmla="*/ 608191 f2694 1"/>
                <a:gd name="f2798" fmla="*/ 882513 f2693 1"/>
                <a:gd name="f2799" fmla="*/ 541516 f2694 1"/>
                <a:gd name="f2800" fmla="*/ 968238 f2693 1"/>
                <a:gd name="f2801" fmla="*/ 558661 f2694 1"/>
                <a:gd name="f2802" fmla="*/ 975858 f2693 1"/>
                <a:gd name="f2803" fmla="*/ 578664 f2694 1"/>
                <a:gd name="f2804" fmla="*/ 949188 f2693 1"/>
                <a:gd name="f2805" fmla="*/ 623431 f2694 1"/>
                <a:gd name="f2806" fmla="*/ 890133 f2693 1"/>
                <a:gd name="f2807" fmla="*/ 659626 f2694 1"/>
                <a:gd name="f2808" fmla="*/ 872036 f2693 1"/>
                <a:gd name="f2809" fmla="*/ 647244 f2694 1"/>
                <a:gd name="f2810" fmla="*/ 879656 f2693 1"/>
                <a:gd name="f2811" fmla="*/ 657721 f2694 1"/>
                <a:gd name="f2812" fmla="*/ 950141 f2693 1"/>
                <a:gd name="f2813" fmla="*/ 683439 f2694 1"/>
                <a:gd name="f2814" fmla="*/ 913946 f2693 1"/>
                <a:gd name="f2815" fmla="*/ 711061 f2694 1"/>
                <a:gd name="f2816" fmla="*/ 910136 f2693 1"/>
                <a:gd name="f2817" fmla="*/ 709156 f2694 1"/>
                <a:gd name="f2818" fmla="*/ 891086 f2693 1"/>
                <a:gd name="f2819" fmla="*/ 620410 f2694 1"/>
                <a:gd name="f2820" fmla="*/ 803828 f2693 1"/>
                <a:gd name="f2821" fmla="*/ 603429 f2694 1"/>
                <a:gd name="f2822" fmla="*/ 807266 f2693 1"/>
                <a:gd name="f2823" fmla="*/ 532944 f2694 1"/>
                <a:gd name="f2824" fmla="*/ 841556 f2693 1"/>
                <a:gd name="f2825" fmla="*/ 855843 f2693 1"/>
                <a:gd name="f2826" fmla="*/ 602476 f2694 1"/>
                <a:gd name="f2827" fmla="*/ 859653 f2693 1"/>
                <a:gd name="f2828" fmla="*/ 652959 f2694 1"/>
                <a:gd name="f2829" fmla="*/ 835841 f2693 1"/>
                <a:gd name="f2830" fmla="*/ 2051228 f2694 1"/>
                <a:gd name="f2831" fmla="*/ 690108 f2693 1"/>
                <a:gd name="f2832" fmla="*/ 2074088 f2694 1"/>
                <a:gd name="f2833" fmla="*/ 722493 f2693 1"/>
                <a:gd name="f2834" fmla="*/ 2021701 f2694 1"/>
                <a:gd name="f2835" fmla="*/ 782500 f2693 1"/>
                <a:gd name="f2836" fmla="*/ 2000746 f2694 1"/>
                <a:gd name="f2837" fmla="*/ 772023 f2693 1"/>
                <a:gd name="f2838" fmla="*/ 2036941 f2694 1"/>
                <a:gd name="f2839" fmla="*/ 698680 f2693 1"/>
                <a:gd name="f2840" fmla="*/ 2111236 f2694 1"/>
                <a:gd name="f2841" fmla="*/ 608669 f2693 1"/>
                <a:gd name="f2842" fmla="*/ 2113141 f2694 1"/>
                <a:gd name="f2843" fmla="*/ 623433 f2693 1"/>
                <a:gd name="f2844" fmla="*/ 626290 f2693 1"/>
                <a:gd name="f2845" fmla="*/ 2159814 f2694 1"/>
                <a:gd name="f2846" fmla="*/ 711063 f2693 1"/>
                <a:gd name="f2847" fmla="*/ 2199819 f2694 1"/>
                <a:gd name="f2848" fmla="*/ 758688 f2693 1"/>
                <a:gd name="f2849" fmla="*/ 2176959 f2694 1"/>
                <a:gd name="f2850" fmla="*/ 800598 f2693 1"/>
                <a:gd name="f2851" fmla="*/ 2092186 f2694 1"/>
                <a:gd name="f2852" fmla="*/ 814885 f2693 1"/>
                <a:gd name="f2853" fmla="*/ 777738 f2693 1"/>
                <a:gd name="f2854" fmla="*/ 740590 f2693 1"/>
                <a:gd name="f2855" fmla="*/ 2110284 f2694 1"/>
                <a:gd name="f2856" fmla="*/ 710110 f2693 1"/>
                <a:gd name="f2857" fmla="*/ 2076946 f2694 1"/>
                <a:gd name="f2858" fmla="*/ 669153 f2693 1"/>
                <a:gd name="f2859" fmla="*/ 2097901 f2694 1"/>
                <a:gd name="f2860" fmla="*/ 611050 f2693 1"/>
                <a:gd name="f2861" fmla="*/ 927279 f2694 1"/>
                <a:gd name="f2862" fmla="*/ 479605 f2693 1"/>
                <a:gd name="f2863" fmla="*/ 933946 f2694 1"/>
                <a:gd name="f2864" fmla="*/ 486273 f2693 1"/>
                <a:gd name="f2865" fmla="*/ 929184 f2694 1"/>
                <a:gd name="f2866" fmla="*/ 493893 f2693 1"/>
                <a:gd name="f2867" fmla="*/ 919659 f2694 1"/>
                <a:gd name="f2868" fmla="*/ 488178 f2693 1"/>
                <a:gd name="f2869" fmla="*/ 1938089 f2694 1"/>
                <a:gd name="f2870" fmla="*/ 417931 f2693 1"/>
                <a:gd name="f2871" fmla="*/ 1959789 f2694 1"/>
                <a:gd name="f2872" fmla="*/ 441505 f2693 1"/>
                <a:gd name="f2873" fmla="*/ 1940739 f2694 1"/>
                <a:gd name="f2874" fmla="*/ 466270 f2693 1"/>
                <a:gd name="f2875" fmla="*/ 1842631 f2694 1"/>
                <a:gd name="f2876" fmla="*/ 480558 f2693 1"/>
                <a:gd name="f2877" fmla="*/ 1832154 f2694 1"/>
                <a:gd name="f2878" fmla="*/ 458650 f2693 1"/>
                <a:gd name="f2879" fmla="*/ 1833106 f2694 1"/>
                <a:gd name="f2880" fmla="*/ 431980 f2693 1"/>
                <a:gd name="f2881" fmla="*/ 1845489 f2694 1"/>
                <a:gd name="f2882" fmla="*/ 423408 f2693 1"/>
                <a:gd name="f2883" fmla="*/ 1857871 f2694 1"/>
                <a:gd name="f2884" fmla="*/ 432933 f2693 1"/>
                <a:gd name="f2885" fmla="*/ 1926451 f2694 1"/>
                <a:gd name="f2886" fmla="*/ 418645 f2693 1"/>
                <a:gd name="f2887" fmla="*/ 904419 f2694 1"/>
                <a:gd name="f2888" fmla="*/ 389118 f2693 1"/>
                <a:gd name="f2889" fmla="*/ 938709 f2694 1"/>
                <a:gd name="f2890" fmla="*/ 433886 f2693 1"/>
                <a:gd name="f2891" fmla="*/ 942519 f2694 1"/>
                <a:gd name="f2892" fmla="*/ 446268 f2693 1"/>
                <a:gd name="f2893" fmla="*/ 931089 f2694 1"/>
                <a:gd name="f2894" fmla="*/ 449125 f2693 1"/>
                <a:gd name="f2895" fmla="*/ 878701 f2694 1"/>
                <a:gd name="f2896" fmla="*/ 856794 f2694 1"/>
                <a:gd name="f2897" fmla="*/ 443411 f2693 1"/>
                <a:gd name="f2898" fmla="*/ 867271 f2694 1"/>
                <a:gd name="f2899" fmla="*/ 412930 f2693 1"/>
                <a:gd name="f2900" fmla="*/ 1062534 f2694 1"/>
                <a:gd name="f2901" fmla="*/ 340541 f2693 1"/>
                <a:gd name="f2902" fmla="*/ 1083489 f2694 1"/>
                <a:gd name="f2903" fmla="*/ 353876 f2693 1"/>
                <a:gd name="f2904" fmla="*/ 1053961 f2694 1"/>
                <a:gd name="f2905" fmla="*/ 360543 f2693 1"/>
                <a:gd name="f2906" fmla="*/ 2471113 f2694 1"/>
                <a:gd name="f2907" fmla="*/ 336025 f2693 1"/>
                <a:gd name="f2908" fmla="*/ 2521763 f2694 1"/>
                <a:gd name="f2909" fmla="*/ 370068 f2693 1"/>
                <a:gd name="f2910" fmla="*/ 2848471 f2694 1"/>
                <a:gd name="f2911" fmla="*/ 785358 f2693 1"/>
                <a:gd name="f2912" fmla="*/ 2920861 f2694 1"/>
                <a:gd name="f2913" fmla="*/ 940616 f2693 1"/>
                <a:gd name="f2914" fmla="*/ 2926576 f2694 1"/>
                <a:gd name="f2915" fmla="*/ 977763 f2693 1"/>
                <a:gd name="f2916" fmla="*/ 2847518 f2694 1"/>
                <a:gd name="f2917" fmla="*/ 2864663 f2694 1"/>
                <a:gd name="f2918" fmla="*/ 2810371 f2694 1"/>
                <a:gd name="f2919" fmla="*/ 908231 f2693 1"/>
                <a:gd name="f2920" fmla="*/ 2757031 f2694 1"/>
                <a:gd name="f2921" fmla="*/ 904421 f2693 1"/>
                <a:gd name="f2922" fmla="*/ 2728456 f2694 1"/>
                <a:gd name="f2923" fmla="*/ 916803 f2693 1"/>
                <a:gd name="f2924" fmla="*/ 2707501 f2694 1"/>
                <a:gd name="f2925" fmla="*/ 971096 f2693 1"/>
                <a:gd name="f2926" fmla="*/ 2706548 f2694 1"/>
                <a:gd name="f2927" fmla="*/ 1011101 f2693 1"/>
                <a:gd name="f2928" fmla="*/ 2712263 f2694 1"/>
                <a:gd name="f2929" fmla="*/ 1044438 f2693 1"/>
                <a:gd name="f2930" fmla="*/ 2750438 f2694 1"/>
                <a:gd name="f2931" fmla="*/ 1026892 f2693 1"/>
                <a:gd name="f2932" fmla="*/ 2757317 f2694 1"/>
                <a:gd name="f2933" fmla="*/ 1029909 f2693 1"/>
                <a:gd name="f2934" fmla="*/ 2760842 f2694 1"/>
                <a:gd name="f2935" fmla="*/ 1028246 f2693 1"/>
                <a:gd name="f2936" fmla="*/ 2785607 f2694 1"/>
                <a:gd name="f2937" fmla="*/ 1010148 f2693 1"/>
                <a:gd name="f2938" fmla="*/ 2804538 f2694 1"/>
                <a:gd name="f2939" fmla="*/ 1006457 f2693 1"/>
                <a:gd name="f2940" fmla="*/ 2822755 f2694 1"/>
                <a:gd name="f2941" fmla="*/ 1009196 f2693 1"/>
                <a:gd name="f2942" fmla="*/ 2938959 f2694 1"/>
                <a:gd name="f2943" fmla="*/ 1031103 f2693 1"/>
                <a:gd name="f2944" fmla="*/ 2959915 f2694 1"/>
                <a:gd name="f2945" fmla="*/ 1058726 f2693 1"/>
                <a:gd name="f2946" fmla="*/ 3021827 f2694 1"/>
                <a:gd name="f2947" fmla="*/ 1368288 f2693 1"/>
                <a:gd name="f2948" fmla="*/ 3027542 f2694 1"/>
                <a:gd name="f2949" fmla="*/ 1562598 f2693 1"/>
                <a:gd name="f2950" fmla="*/ 3020874 f2694 1"/>
                <a:gd name="f2951" fmla="*/ 1594983 f2693 1"/>
                <a:gd name="f2952" fmla="*/ 2958009 f2694 1"/>
                <a:gd name="f2953" fmla="*/ 1512116 f2693 1"/>
                <a:gd name="f2954" fmla="*/ 2918005 f2694 1"/>
                <a:gd name="f2955" fmla="*/ 1446393 f2693 1"/>
                <a:gd name="f2956" fmla="*/ 2860855 f2694 1"/>
                <a:gd name="f2957" fmla="*/ 1371146 f2693 1"/>
                <a:gd name="f2958" fmla="*/ 2831327 f2694 1"/>
                <a:gd name="f2959" fmla="*/ 1343523 f2693 1"/>
                <a:gd name="f2960" fmla="*/ 2856092 f2694 1"/>
                <a:gd name="f2961" fmla="*/ 1380671 f2693 1"/>
                <a:gd name="f2962" fmla="*/ 2930387 f2694 1"/>
                <a:gd name="f2963" fmla="*/ 1514021 f2693 1"/>
                <a:gd name="f2964" fmla="*/ 2939912 f2694 1"/>
                <a:gd name="f2965" fmla="*/ 1546406 f2693 1"/>
                <a:gd name="f2966" fmla="*/ 2962772 f2694 1"/>
                <a:gd name="f2967" fmla="*/ 1597841 f2693 1"/>
                <a:gd name="f2968" fmla="*/ 2999919 f2694 1"/>
                <a:gd name="f2969" fmla="*/ 1683566 f2693 1"/>
                <a:gd name="f2970" fmla="*/ 3012302 f2694 1"/>
                <a:gd name="f2971" fmla="*/ 2886572 f2694 1"/>
                <a:gd name="f2972" fmla="*/ 2158864 f2693 1"/>
                <a:gd name="f2973" fmla="*/ 2841805 f2694 1"/>
                <a:gd name="f2974" fmla="*/ 2246493 f2693 1"/>
                <a:gd name="f2975" fmla="*/ 2821802 f2694 1"/>
                <a:gd name="f2976" fmla="*/ 2266496 f2693 1"/>
                <a:gd name="f2977" fmla="*/ 2808467 f2694 1"/>
                <a:gd name="f2978" fmla="*/ 2240778 f2693 1"/>
                <a:gd name="f2979" fmla="*/ 2172198 f2693 1"/>
                <a:gd name="f2980" fmla="*/ 2805609 f2694 1"/>
                <a:gd name="f2981" fmla="*/ 2234111 f2693 1"/>
                <a:gd name="f2982" fmla="*/ 2273164 f2693 1"/>
                <a:gd name="f2983" fmla="*/ 2708455 f2694 1"/>
                <a:gd name="f2984" fmla="*/ 2451281 f2693 1"/>
                <a:gd name="f2985" fmla="*/ 2551292 f2694 1"/>
                <a:gd name="f2986" fmla="*/ 2622731 f2693 1"/>
                <a:gd name="f2987" fmla="*/ 2476997 f2694 1"/>
                <a:gd name="f2988" fmla="*/ 2687501 f2693 1"/>
                <a:gd name="f2989" fmla="*/ 2463662 f2694 1"/>
                <a:gd name="f2990" fmla="*/ 2655116 f2693 1"/>
                <a:gd name="f2991" fmla="*/ 2425562 f2694 1"/>
                <a:gd name="f2992" fmla="*/ 2533196 f2693 1"/>
                <a:gd name="f2993" fmla="*/ 2439849 f2694 1"/>
                <a:gd name="f2994" fmla="*/ 2375081 f2693 1"/>
                <a:gd name="f2995" fmla="*/ 2449374 f2694 1"/>
                <a:gd name="f2996" fmla="*/ 2301739 f2693 1"/>
                <a:gd name="f2997" fmla="*/ 2430324 f2694 1"/>
                <a:gd name="f2998" fmla="*/ 2210298 f2693 1"/>
                <a:gd name="f2999" fmla="*/ 2396987 f2694 1"/>
                <a:gd name="f3000" fmla="*/ 2144576 f2693 1"/>
                <a:gd name="f3001" fmla="*/ 2370317 f2694 1"/>
                <a:gd name="f3002" fmla="*/ 2012178 f2693 1"/>
                <a:gd name="f3003" fmla="*/ 2374127 f2694 1"/>
                <a:gd name="f3004" fmla="*/ 1992176 f2693 1"/>
                <a:gd name="f3005" fmla="*/ 2319834 f2694 1"/>
                <a:gd name="f3006" fmla="*/ 1944551 f2693 1"/>
                <a:gd name="f3007" fmla="*/ 2282687 f2694 1"/>
                <a:gd name="f3008" fmla="*/ 1931216 f2693 1"/>
                <a:gd name="f3009" fmla="*/ 2200772 f2694 1"/>
                <a:gd name="f3010" fmla="*/ 1905498 f2693 1"/>
                <a:gd name="f3011" fmla="*/ 2157909 f2694 1"/>
                <a:gd name="f3012" fmla="*/ 1926453 f2693 1"/>
                <a:gd name="f3013" fmla="*/ 2106474 f2694 1"/>
                <a:gd name="f3014" fmla="*/ 2040752 f2694 1"/>
                <a:gd name="f3015" fmla="*/ 1937883 f2693 1"/>
                <a:gd name="f3016" fmla="*/ 1974077 f2694 1"/>
                <a:gd name="f3017" fmla="*/ 1924548 f2693 1"/>
                <a:gd name="f3018" fmla="*/ 1919784 f2694 1"/>
                <a:gd name="f3019" fmla="*/ 1877876 f2693 1"/>
                <a:gd name="f3020" fmla="*/ 1896924 f2694 1"/>
                <a:gd name="f3021" fmla="*/ 1849301 f2693 1"/>
                <a:gd name="f3022" fmla="*/ 1839774 f2694 1"/>
                <a:gd name="f3023" fmla="*/ 1762623 f2693 1"/>
                <a:gd name="f3024" fmla="*/ 1822629 f2694 1"/>
                <a:gd name="f3025" fmla="*/ 1676898 f2693 1"/>
                <a:gd name="f3026" fmla="*/ 1829297 f2694 1"/>
                <a:gd name="f3027" fmla="*/ 1828344 f2694 1"/>
                <a:gd name="f3028" fmla="*/ 1514973 f2693 1"/>
                <a:gd name="f3029" fmla="*/ 1909307 f2694 1"/>
                <a:gd name="f3030" fmla="*/ 1373051 f2693 1"/>
                <a:gd name="f3031" fmla="*/ 1929309 f2694 1"/>
                <a:gd name="f3032" fmla="*/ 1361621 f2693 1"/>
                <a:gd name="f3033" fmla="*/ 1977887 f2694 1"/>
                <a:gd name="f3034" fmla="*/ 1293041 f2693 1"/>
                <a:gd name="f3035" fmla="*/ 2019797 f2694 1"/>
                <a:gd name="f3036" fmla="*/ 1227318 f2693 1"/>
                <a:gd name="f3037" fmla="*/ 2051229 f2694 1"/>
                <a:gd name="f3038" fmla="*/ 1178741 f2693 1"/>
                <a:gd name="f3039" fmla="*/ 2083614 f2694 1"/>
                <a:gd name="f3040" fmla="*/ 1172073 f2693 1"/>
                <a:gd name="f3041" fmla="*/ 2161719 f2694 1"/>
                <a:gd name="f3042" fmla="*/ 1162548 f2693 1"/>
                <a:gd name="f3043" fmla="*/ 2266494 f2694 1"/>
                <a:gd name="f3044" fmla="*/ 1136831 f2693 1"/>
                <a:gd name="f3045" fmla="*/ 2331264 f2694 1"/>
                <a:gd name="f3046" fmla="*/ 1133021 f2693 1"/>
                <a:gd name="f3047" fmla="*/ 2387462 f2694 1"/>
                <a:gd name="f3048" fmla="*/ 1197791 f2693 1"/>
                <a:gd name="f3049" fmla="*/ 2400797 f2694 1"/>
                <a:gd name="f3050" fmla="*/ 1229223 f2693 1"/>
                <a:gd name="f3051" fmla="*/ 2517002 f2694 1"/>
                <a:gd name="f3052" fmla="*/ 1283516 f2693 1"/>
                <a:gd name="f3053" fmla="*/ 2556055 f2694 1"/>
                <a:gd name="f3054" fmla="*/ 1266371 f2693 1"/>
                <a:gd name="f3055" fmla="*/ 2617967 f2694 1"/>
                <a:gd name="f3056" fmla="*/ 1241606 f2693 1"/>
                <a:gd name="f3057" fmla="*/ 2701787 f2694 1"/>
                <a:gd name="f3058" fmla="*/ 1271133 f2693 1"/>
                <a:gd name="f3059" fmla="*/ 2823707 f2694 1"/>
                <a:gd name="f3060" fmla="*/ 1270181 f2693 1"/>
                <a:gd name="f3061" fmla="*/ 2842757 f2694 1"/>
                <a:gd name="f3062" fmla="*/ 1253988 f2693 1"/>
                <a:gd name="f3063" fmla="*/ 2857997 f2694 1"/>
                <a:gd name="f3064" fmla="*/ 1191123 f2693 1"/>
                <a:gd name="f3065" fmla="*/ 2824659 f2694 1"/>
                <a:gd name="f3066" fmla="*/ 1163501 f2693 1"/>
                <a:gd name="f3067" fmla="*/ 2781797 f2694 1"/>
                <a:gd name="f3068" fmla="*/ 1153023 f2693 1"/>
                <a:gd name="f3069" fmla="*/ 2778142 f2694 1"/>
                <a:gd name="f3070" fmla="*/ 1149005 f2693 1"/>
                <a:gd name="f3071" fmla="*/ 2758579 f2694 1"/>
                <a:gd name="f3072" fmla="*/ 1157637 f2693 1"/>
                <a:gd name="f3073" fmla="*/ 2684641 f2694 1"/>
                <a:gd name="f3074" fmla="*/ 1122543 f2693 1"/>
                <a:gd name="f3075" fmla="*/ 2664638 f2694 1"/>
                <a:gd name="f3076" fmla="*/ 1083491 f2693 1"/>
                <a:gd name="f3077" fmla="*/ 2646541 f2694 1"/>
                <a:gd name="f3078" fmla="*/ 1054916 f2693 1"/>
                <a:gd name="f3079" fmla="*/ 2610346 f2694 1"/>
                <a:gd name="f3080" fmla="*/ 1080633 f2693 1"/>
                <a:gd name="f3081" fmla="*/ 2609202 f2694 1"/>
                <a:gd name="f3082" fmla="*/ 1082346 f2693 1"/>
                <a:gd name="f3083" fmla="*/ 2613204 f2694 1"/>
                <a:gd name="f3084" fmla="*/ 1086348 f2693 1"/>
                <a:gd name="f3085" fmla="*/ 2632254 f2694 1"/>
                <a:gd name="f3086" fmla="*/ 1108255 f2693 1"/>
                <a:gd name="f3087" fmla="*/ 2609394 f2694 1"/>
                <a:gd name="f3088" fmla="*/ 1145403 f2693 1"/>
                <a:gd name="f3089" fmla="*/ 2584629 f2694 1"/>
                <a:gd name="f3090" fmla="*/ 1132068 f2693 1"/>
                <a:gd name="f3091" fmla="*/ 2566055 f2694 1"/>
                <a:gd name="f3092" fmla="*/ 1095397 f2693 1"/>
                <a:gd name="f3093" fmla="*/ 2558490 f2694 1"/>
                <a:gd name="f3094" fmla="*/ 1083461 f2693 1"/>
                <a:gd name="f3095" fmla="*/ 2545576 f2694 1"/>
                <a:gd name="f3096" fmla="*/ 1071108 f2693 1"/>
                <a:gd name="f3097" fmla="*/ 2536051 f2694 1"/>
                <a:gd name="f3098" fmla="*/ 1061583 f2693 1"/>
                <a:gd name="f3099" fmla="*/ 2429371 f2694 1"/>
                <a:gd name="f3100" fmla="*/ 952046 f2693 1"/>
                <a:gd name="f3101" fmla="*/ 2417941 f2694 1"/>
                <a:gd name="f3102" fmla="*/ 944426 f2693 1"/>
                <a:gd name="f3103" fmla="*/ 2407463 f2694 1"/>
                <a:gd name="f3104" fmla="*/ 947283 f2693 1"/>
                <a:gd name="f3105" fmla="*/ 2469376 f2694 1"/>
                <a:gd name="f3106" fmla="*/ 1014911 f2693 1"/>
                <a:gd name="f3107" fmla="*/ 2509381 f2694 1"/>
                <a:gd name="f3108" fmla="*/ 2504618 f2694 1"/>
                <a:gd name="f3109" fmla="*/ 1057773 f2693 1"/>
                <a:gd name="f3110" fmla="*/ 2488426 f2694 1"/>
                <a:gd name="f3111" fmla="*/ 1077776 f2693 1"/>
                <a:gd name="f3112" fmla="*/ 2476996 f2694 1"/>
                <a:gd name="f3113" fmla="*/ 1084443 f2693 1"/>
                <a:gd name="f3114" fmla="*/ 2356028 f2694 1"/>
                <a:gd name="f3115" fmla="*/ 985383 f2693 1"/>
                <a:gd name="f3116" fmla="*/ 2317928 f2694 1"/>
                <a:gd name="f3117" fmla="*/ 978716 f2693 1"/>
                <a:gd name="f3118" fmla="*/ 2295068 f2694 1"/>
                <a:gd name="f3119" fmla="*/ 993003 f2693 1"/>
                <a:gd name="f3120" fmla="*/ 2196008 f2694 1"/>
                <a:gd name="f3121" fmla="*/ 2181721 f2694 1"/>
                <a:gd name="f3122" fmla="*/ 1087301 f2693 1"/>
                <a:gd name="f3123" fmla="*/ 2105521 f2694 1"/>
                <a:gd name="f3124" fmla="*/ 1157786 f2693 1"/>
                <a:gd name="f3125" fmla="*/ 2053133 f2694 1"/>
                <a:gd name="f3126" fmla="*/ 1155881 f2693 1"/>
                <a:gd name="f3127" fmla="*/ 2008366 f2694 1"/>
                <a:gd name="f3128" fmla="*/ 1131116 f2693 1"/>
                <a:gd name="f3129" fmla="*/ 2001698 f2694 1"/>
                <a:gd name="f3130" fmla="*/ 1074918 f2693 1"/>
                <a:gd name="f3131" fmla="*/ 1001576 f2693 1"/>
                <a:gd name="f3132" fmla="*/ 2035988 f2694 1"/>
                <a:gd name="f3133" fmla="*/ 2107426 f2694 1"/>
                <a:gd name="f3134" fmla="*/ 983478 f2693 1"/>
                <a:gd name="f3135" fmla="*/ 2148383 f2694 1"/>
                <a:gd name="f3136" fmla="*/ 2150288 f2694 1"/>
                <a:gd name="f3137" fmla="*/ 2112188 f2694 1"/>
                <a:gd name="f3138" fmla="*/ 876798 f2693 1"/>
                <a:gd name="f3139" fmla="*/ 2096948 f2694 1"/>
                <a:gd name="f3140" fmla="*/ 862511 f2693 1"/>
                <a:gd name="f3141" fmla="*/ 2118856 f2694 1"/>
                <a:gd name="f3142" fmla="*/ 849176 f2693 1"/>
                <a:gd name="f3143" fmla="*/ 2206486 f2694 1"/>
                <a:gd name="f3144" fmla="*/ 810123 f2693 1"/>
                <a:gd name="f3145" fmla="*/ 2308403 f2694 1"/>
                <a:gd name="f3146" fmla="*/ 731066 f2693 1"/>
                <a:gd name="f3147" fmla="*/ 2321738 f2694 1"/>
                <a:gd name="f3148" fmla="*/ 708206 f2693 1"/>
                <a:gd name="f3149" fmla="*/ 2311261 f2694 1"/>
                <a:gd name="f3150" fmla="*/ 679631 f2693 1"/>
                <a:gd name="f3151" fmla="*/ 2320786 f2694 1"/>
                <a:gd name="f3152" fmla="*/ 643436 f2693 1"/>
                <a:gd name="f3153" fmla="*/ 2338883 f2694 1"/>
                <a:gd name="f3154" fmla="*/ 638673 f2693 1"/>
                <a:gd name="f3155" fmla="*/ 2343646 f2694 1"/>
                <a:gd name="f3156" fmla="*/ 675821 f2693 1"/>
                <a:gd name="f3157" fmla="*/ 2348408 f2694 1"/>
                <a:gd name="f3158" fmla="*/ 699633 f2693 1"/>
                <a:gd name="f3159" fmla="*/ 2376031 f2694 1"/>
                <a:gd name="f3160" fmla="*/ 706301 f2693 1"/>
                <a:gd name="f3161" fmla="*/ 2385556 f2694 1"/>
                <a:gd name="f3162" fmla="*/ 704396 f2693 1"/>
                <a:gd name="f3163" fmla="*/ 2454136 f2694 1"/>
                <a:gd name="f3164" fmla="*/ 698681 f2693 1"/>
                <a:gd name="f3165" fmla="*/ 692013 f2693 1"/>
                <a:gd name="f3166" fmla="*/ 2517953 f2694 1"/>
                <a:gd name="f3167" fmla="*/ 648198 f2693 1"/>
                <a:gd name="f3168" fmla="*/ 2563673 f2694 1"/>
                <a:gd name="f3169" fmla="*/ 626291 f2693 1"/>
                <a:gd name="f3170" fmla="*/ 2554148 f2694 1"/>
                <a:gd name="f3171" fmla="*/ 585333 f2693 1"/>
                <a:gd name="f3172" fmla="*/ 2572928 f2694 1"/>
                <a:gd name="f3173" fmla="*/ 573708 f2693 1"/>
                <a:gd name="f3174" fmla="*/ 2586098 f2694 1"/>
                <a:gd name="f3175" fmla="*/ 571735 f2693 1"/>
                <a:gd name="f3176" fmla="*/ 2586726 f2694 1"/>
                <a:gd name="f3177" fmla="*/ 571671 f2693 1"/>
                <a:gd name="f3178" fmla="*/ 2624633 f2694 1"/>
                <a:gd name="f3179" fmla="*/ 568188 f2693 1"/>
                <a:gd name="f3180" fmla="*/ 2630348 f2694 1"/>
                <a:gd name="f3181" fmla="*/ 563426 f2693 1"/>
                <a:gd name="f3182" fmla="*/ 2626538 f2694 1"/>
                <a:gd name="f3183" fmla="*/ 2593082 f2694 1"/>
                <a:gd name="f3184" fmla="*/ 570689 f2693 1"/>
                <a:gd name="f3185" fmla="*/ 2574151 f2694 1"/>
                <a:gd name="f3186" fmla="*/ 572951 f2693 1"/>
                <a:gd name="f3187" fmla="*/ 2558911 f2694 1"/>
                <a:gd name="f3188" fmla="*/ 575808 f2693 1"/>
                <a:gd name="f3189" fmla="*/ 2506523 f2694 1"/>
                <a:gd name="f3190" fmla="*/ 541518 f2693 1"/>
                <a:gd name="f3191" fmla="*/ 2512238 f2694 1"/>
                <a:gd name="f3192" fmla="*/ 2533193 f2694 1"/>
                <a:gd name="f3193" fmla="*/ 458651 f2693 1"/>
                <a:gd name="f3194" fmla="*/ 2534146 f2694 1"/>
                <a:gd name="f3195" fmla="*/ 440553 f2693 1"/>
                <a:gd name="f3196" fmla="*/ 2513191 f2694 1"/>
                <a:gd name="f3197" fmla="*/ 445316 f2693 1"/>
                <a:gd name="f3198" fmla="*/ 509133 f2693 1"/>
                <a:gd name="f3199" fmla="*/ 551996 f2693 1"/>
                <a:gd name="f3200" fmla="*/ 2468423 f2694 1"/>
                <a:gd name="f3201" fmla="*/ 597716 f2693 1"/>
                <a:gd name="f3202" fmla="*/ 2453183 f2694 1"/>
                <a:gd name="f3203" fmla="*/ 2423656 f2694 1"/>
                <a:gd name="f3204" fmla="*/ 676773 f2693 1"/>
                <a:gd name="f3205" fmla="*/ 2389366 f2694 1"/>
                <a:gd name="f3206" fmla="*/ 683441 f2693 1"/>
                <a:gd name="f3207" fmla="*/ 2383651 f2694 1"/>
                <a:gd name="f3208" fmla="*/ 659628 f2693 1"/>
                <a:gd name="f3209" fmla="*/ 2367458 f2694 1"/>
                <a:gd name="f3210" fmla="*/ 627243 f2693 1"/>
                <a:gd name="f3211" fmla="*/ 612003 f2693 1"/>
                <a:gd name="f3212" fmla="*/ 2270303 f2694 1"/>
                <a:gd name="f3213" fmla="*/ 571046 f2693 1"/>
                <a:gd name="f3214" fmla="*/ 2260778 f2694 1"/>
                <a:gd name="f3215" fmla="*/ 543423 f2693 1"/>
                <a:gd name="f3216" fmla="*/ 2259826 f2694 1"/>
                <a:gd name="f3217" fmla="*/ 522468 f2693 1"/>
                <a:gd name="f3218" fmla="*/ 2390318 f2694 1"/>
                <a:gd name="f3219" fmla="*/ 385308 f2693 1"/>
                <a:gd name="f3220" fmla="*/ 2416988 f2694 1"/>
                <a:gd name="f3221" fmla="*/ 357686 f2693 1"/>
                <a:gd name="f3222" fmla="*/ 351971 f2693 1"/>
                <a:gd name="f3223" fmla="*/ 2424608 f2694 1"/>
                <a:gd name="f3224" fmla="*/ 2452245 f2694 1"/>
                <a:gd name="f3225" fmla="*/ 336582 f2693 1"/>
                <a:gd name="f3226" fmla="*/ 761544 f2694 1"/>
                <a:gd name="f3227" fmla="*/ 194808 f2693 1"/>
                <a:gd name="f3228" fmla="*/ 773926 f2694 1"/>
                <a:gd name="f3229" fmla="*/ 216716 f2693 1"/>
                <a:gd name="f3230" fmla="*/ 278628 f2693 1"/>
                <a:gd name="f3231" fmla="*/ 687249 f2694 1"/>
                <a:gd name="f3232" fmla="*/ 293868 f2693 1"/>
                <a:gd name="f3233" fmla="*/ 671056 f2694 1"/>
                <a:gd name="f3234" fmla="*/ 292916 f2693 1"/>
                <a:gd name="f3235" fmla="*/ 640576 f2694 1"/>
                <a:gd name="f3236" fmla="*/ 298631 f2693 1"/>
                <a:gd name="f3237" fmla="*/ 291011 f2693 1"/>
                <a:gd name="f3238" fmla="*/ 715824 f2694 1"/>
                <a:gd name="f3239" fmla="*/ 211953 f2693 1"/>
                <a:gd name="f3240" fmla="*/ 727254 f2694 1"/>
                <a:gd name="f3241" fmla="*/ 215763 f2693 1"/>
                <a:gd name="f3242" fmla="*/ 873343 f2694 1"/>
                <a:gd name="f3243" fmla="*/ 184331 f2693 1"/>
                <a:gd name="f3244" fmla="*/ 891083 f2694 1"/>
                <a:gd name="f3245" fmla="*/ 191951 f2693 1"/>
                <a:gd name="f3246" fmla="*/ 888226 f2694 1"/>
                <a:gd name="f3247" fmla="*/ 217668 f2693 1"/>
                <a:gd name="f3248" fmla="*/ 879241 f2694 1"/>
                <a:gd name="f3249" fmla="*/ 234820 f2693 1"/>
                <a:gd name="f3250" fmla="*/ 895370 f2694 1"/>
                <a:gd name="f3251" fmla="*/ 235036 f2693 1"/>
                <a:gd name="f3252" fmla="*/ 899656 f2694 1"/>
                <a:gd name="f3253" fmla="*/ 266246 f2693 1"/>
                <a:gd name="f3254" fmla="*/ 892988 f2694 1"/>
                <a:gd name="f3255" fmla="*/ 303393 f2693 1"/>
                <a:gd name="f3256" fmla="*/ 905371 f2694 1"/>
                <a:gd name="f3257" fmla="*/ 915848 f2694 1"/>
                <a:gd name="f3258" fmla="*/ 337683 f2693 1"/>
                <a:gd name="f3259" fmla="*/ 946328 f2694 1"/>
                <a:gd name="f3260" fmla="*/ 324348 f2693 1"/>
                <a:gd name="f3261" fmla="*/ 973409 f2694 1"/>
                <a:gd name="f3262" fmla="*/ 303804 f2693 1"/>
                <a:gd name="f3263" fmla="*/ 975260 f2694 1"/>
                <a:gd name="f3264" fmla="*/ 292796 f2693 1"/>
                <a:gd name="f3265" fmla="*/ 965378 f2694 1"/>
                <a:gd name="f3266" fmla="*/ 281485 f2693 1"/>
                <a:gd name="f3267" fmla="*/ 962521 f2694 1"/>
                <a:gd name="f3268" fmla="*/ 233860 f2693 1"/>
                <a:gd name="f3269" fmla="*/ 1013956 f2694 1"/>
                <a:gd name="f3270" fmla="*/ 203380 f2693 1"/>
                <a:gd name="f3271" fmla="*/ 1028243 f2694 1"/>
                <a:gd name="f3272" fmla="*/ 200165 f2693 1"/>
                <a:gd name="f3273" fmla="*/ 1042531 f2694 1"/>
                <a:gd name="f3274" fmla="*/ 206238 f2693 1"/>
                <a:gd name="f3275" fmla="*/ 1016813 f2694 1"/>
                <a:gd name="f3276" fmla="*/ 234813 f2693 1"/>
                <a:gd name="f3277" fmla="*/ 1075868 f2694 1"/>
                <a:gd name="f3278" fmla="*/ 204333 f2693 1"/>
                <a:gd name="f3279" fmla="*/ 1095871 f2694 1"/>
                <a:gd name="f3280" fmla="*/ 1099681 f2694 1"/>
                <a:gd name="f3281" fmla="*/ 232908 f2693 1"/>
                <a:gd name="f3282" fmla="*/ 1133971 f2694 1"/>
                <a:gd name="f3283" fmla="*/ 231003 f2693 1"/>
                <a:gd name="f3284" fmla="*/ 1151116 f2694 1"/>
                <a:gd name="f3285" fmla="*/ 238623 f2693 1"/>
                <a:gd name="f3286" fmla="*/ 1205408 f2694 1"/>
                <a:gd name="f3287" fmla="*/ 287200 f2693 1"/>
                <a:gd name="f3288" fmla="*/ 1198741 f2694 1"/>
                <a:gd name="f3289" fmla="*/ 334825 f2693 1"/>
                <a:gd name="f3290" fmla="*/ 1248271 f2694 1"/>
                <a:gd name="f3291" fmla="*/ 377688 f2693 1"/>
                <a:gd name="f3292" fmla="*/ 1246366 f2694 1"/>
                <a:gd name="f3293" fmla="*/ 402453 f2693 1"/>
                <a:gd name="f3294" fmla="*/ 1187311 f2694 1"/>
                <a:gd name="f3295" fmla="*/ 1171118 f2694 1"/>
                <a:gd name="f3296" fmla="*/ 396738 f2693 1"/>
                <a:gd name="f3297" fmla="*/ 431028 f2693 1"/>
                <a:gd name="f3298" fmla="*/ 1136828 f2694 1"/>
                <a:gd name="f3299" fmla="*/ 476748 f2693 1"/>
                <a:gd name="f3300" fmla="*/ 487225 f2693 1"/>
                <a:gd name="f3301" fmla="*/ 1118731 f2694 1"/>
                <a:gd name="f3302" fmla="*/ 497703 f2693 1"/>
                <a:gd name="f3303" fmla="*/ 1066343 f2694 1"/>
                <a:gd name="f3304" fmla="*/ 455793 f2693 1"/>
                <a:gd name="f3305" fmla="*/ 433885 f2693 1"/>
                <a:gd name="f3306" fmla="*/ 996811 f2694 1"/>
                <a:gd name="f3307" fmla="*/ 428170 f2693 1"/>
                <a:gd name="f3308" fmla="*/ 1013003 f2694 1"/>
                <a:gd name="f3309" fmla="*/ 411978 f2693 1"/>
                <a:gd name="f3310" fmla="*/ 1109206 f2694 1"/>
                <a:gd name="f3311" fmla="*/ 369115 f2693 1"/>
                <a:gd name="f3312" fmla="*/ 1089203 f2694 1"/>
                <a:gd name="f3313" fmla="*/ 307203 f2693 1"/>
                <a:gd name="f3314" fmla="*/ 1077773 f2694 1"/>
                <a:gd name="f3315" fmla="*/ 291010 f2693 1"/>
                <a:gd name="f3316" fmla="*/ 292915 f2693 1"/>
                <a:gd name="f3317" fmla="*/ 1007169 f2694 1"/>
                <a:gd name="f3318" fmla="*/ 296011 f2693 1"/>
                <a:gd name="f3319" fmla="*/ 1007866 f2694 1"/>
                <a:gd name="f3320" fmla="*/ 302667 f2693 1"/>
                <a:gd name="f3321" fmla="*/ 1009193 f2694 1"/>
                <a:gd name="f3322" fmla="*/ 371973 f2693 1"/>
                <a:gd name="f3323" fmla="*/ 868223 f2694 1"/>
                <a:gd name="f3324" fmla="*/ 410073 f2693 1"/>
                <a:gd name="f3325" fmla="*/ 836791 f2694 1"/>
                <a:gd name="f3326" fmla="*/ 426266 f2693 1"/>
                <a:gd name="f3327" fmla="*/ 816788 f2694 1"/>
                <a:gd name="f3328" fmla="*/ 424361 f2693 1"/>
                <a:gd name="f3329" fmla="*/ 677723 f2694 1"/>
                <a:gd name="f3330" fmla="*/ 507228 f2693 1"/>
                <a:gd name="f3331" fmla="*/ 668198 f2694 1"/>
                <a:gd name="f3332" fmla="*/ 553901 f2693 1"/>
                <a:gd name="f3333" fmla="*/ 662483 f2694 1"/>
                <a:gd name="f3334" fmla="*/ 586286 f2693 1"/>
                <a:gd name="f3335" fmla="*/ 716776 f2694 1"/>
                <a:gd name="f3336" fmla="*/ 612956 f2693 1"/>
                <a:gd name="f3337" fmla="*/ 771068 f2694 1"/>
                <a:gd name="f3338" fmla="*/ 645341 f2693 1"/>
                <a:gd name="f3339" fmla="*/ 782498 f2694 1"/>
                <a:gd name="f3340" fmla="*/ 667248 f2693 1"/>
                <a:gd name="f3341" fmla="*/ 772973 f2694 1"/>
                <a:gd name="f3342" fmla="*/ 726303 f2693 1"/>
                <a:gd name="f3343" fmla="*/ 805358 f2694 1"/>
                <a:gd name="f3344" fmla="*/ 736781 f2693 1"/>
                <a:gd name="f3345" fmla="*/ 828218 f2694 1"/>
                <a:gd name="f3346" fmla="*/ 689156 f2693 1"/>
                <a:gd name="f3347" fmla="*/ 858698 f2694 1"/>
                <a:gd name="f3348" fmla="*/ 652961 f2693 1"/>
                <a:gd name="f3349" fmla="*/ 901561 f2694 1"/>
                <a:gd name="f3350" fmla="*/ 573903 f2693 1"/>
                <a:gd name="f3351" fmla="*/ 904418 f2694 1"/>
                <a:gd name="f3352" fmla="*/ 561521 f2693 1"/>
                <a:gd name="f3353" fmla="*/ 953948 f2694 1"/>
                <a:gd name="f3354" fmla="*/ 491988 f2693 1"/>
                <a:gd name="f3355" fmla="*/ 968236 f2694 1"/>
                <a:gd name="f3356" fmla="*/ 478653 f2693 1"/>
                <a:gd name="f3357" fmla="*/ 1049198 f2694 1"/>
                <a:gd name="f3358" fmla="*/ 512943 f2693 1"/>
                <a:gd name="f3359" fmla="*/ 1063486 f2694 1"/>
                <a:gd name="f3360" fmla="*/ 539613 f2693 1"/>
                <a:gd name="f3361" fmla="*/ 1067296 f2694 1"/>
                <a:gd name="f3362" fmla="*/ 583428 f2693 1"/>
                <a:gd name="f3363" fmla="*/ 1112063 f2694 1"/>
                <a:gd name="f3364" fmla="*/ 1146353 f2694 1"/>
                <a:gd name="f3365" fmla="*/ 580571 f2693 1"/>
                <a:gd name="f3366" fmla="*/ 616766 f2693 1"/>
                <a:gd name="f3367" fmla="*/ 1193026 f2694 1"/>
                <a:gd name="f3368" fmla="*/ 684393 f2693 1"/>
                <a:gd name="f3369" fmla="*/ 1182905 f2694 1"/>
                <a:gd name="f3370" fmla="*/ 697847 f2693 1"/>
                <a:gd name="f3371" fmla="*/ 1179024 f2694 1"/>
                <a:gd name="f3372" fmla="*/ 699159 f2693 1"/>
                <a:gd name="f3373" fmla="*/ 1177845 f2694 1"/>
                <a:gd name="f3374" fmla="*/ 699023 f2693 1"/>
                <a:gd name="f3375" fmla="*/ 1166356 f2694 1"/>
                <a:gd name="f3376" fmla="*/ 703443 f2693 1"/>
                <a:gd name="f3377" fmla="*/ 1188263 f2694 1"/>
                <a:gd name="f3378" fmla="*/ 700229 f2693 1"/>
                <a:gd name="f3379" fmla="*/ 1207313 f2694 1"/>
                <a:gd name="f3380" fmla="*/ 712016 f2693 1"/>
                <a:gd name="f3381" fmla="*/ 1205051 f2694 1"/>
                <a:gd name="f3382" fmla="*/ 754402 f2693 1"/>
                <a:gd name="f3383" fmla="*/ 1180854 f2694 1"/>
                <a:gd name="f3384" fmla="*/ 787924 f2693 1"/>
                <a:gd name="f3385" fmla="*/ 1187073 f2694 1"/>
                <a:gd name="f3386" fmla="*/ 807504 f2693 1"/>
                <a:gd name="f3387" fmla="*/ 1206361 f2694 1"/>
                <a:gd name="f3388" fmla="*/ 814886 f2693 1"/>
                <a:gd name="f3389" fmla="*/ 1213981 f2694 1"/>
                <a:gd name="f3390" fmla="*/ 828221 f2693 1"/>
                <a:gd name="f3391" fmla="*/ 1172071 f2694 1"/>
                <a:gd name="f3392" fmla="*/ 1115874 f2694 1"/>
                <a:gd name="f3393" fmla="*/ 854891 f2693 1"/>
                <a:gd name="f3394" fmla="*/ 1148259 f2694 1"/>
                <a:gd name="f3395" fmla="*/ 1173024 f2694 1"/>
                <a:gd name="f3396" fmla="*/ 780596 f2693 1"/>
                <a:gd name="f3397" fmla="*/ 1173125 f2694 1"/>
                <a:gd name="f3398" fmla="*/ 780684 f2693 1"/>
                <a:gd name="f3399" fmla="*/ 1174333 f2694 1"/>
                <a:gd name="f3400" fmla="*/ 770475 f2693 1"/>
                <a:gd name="f3401" fmla="*/ 1163498 f2694 1"/>
                <a:gd name="f3402" fmla="*/ 767261 f2693 1"/>
                <a:gd name="f3403" fmla="*/ 1124446 f2694 1"/>
                <a:gd name="f3404" fmla="*/ 787263 f2693 1"/>
                <a:gd name="f3405" fmla="*/ 1043483 f2694 1"/>
                <a:gd name="f3406" fmla="*/ 789168 f2693 1"/>
                <a:gd name="f3407" fmla="*/ 993953 f2694 1"/>
                <a:gd name="f3408" fmla="*/ 794883 f2693 1"/>
                <a:gd name="f3409" fmla="*/ 959663 f2694 1"/>
                <a:gd name="f3410" fmla="*/ 929183 f2694 1"/>
                <a:gd name="f3411" fmla="*/ 839651 f2693 1"/>
                <a:gd name="f3412" fmla="*/ 925100 f2694 1"/>
                <a:gd name="f3413" fmla="*/ 843462 f2693 1"/>
                <a:gd name="f3414" fmla="*/ 851081 f2693 1"/>
                <a:gd name="f3415" fmla="*/ 912991 f2694 1"/>
                <a:gd name="f3416" fmla="*/ 914896 f2694 1"/>
                <a:gd name="f3417" fmla="*/ 852986 f2693 1"/>
                <a:gd name="f3418" fmla="*/ 932041 f2694 1"/>
                <a:gd name="f3419" fmla="*/ 837746 f2693 1"/>
                <a:gd name="f3420" fmla="*/ 972998 f2694 1"/>
                <a:gd name="f3421" fmla="*/ 820601 f2693 1"/>
                <a:gd name="f3422" fmla="*/ 992048 f2694 1"/>
                <a:gd name="f3423" fmla="*/ 1023481 f2694 1"/>
                <a:gd name="f3424" fmla="*/ 819648 f2693 1"/>
                <a:gd name="f3425" fmla="*/ 1005383 f2694 1"/>
                <a:gd name="f3426" fmla="*/ 842508 f2693 1"/>
                <a:gd name="f3427" fmla="*/ 1006336 f2694 1"/>
                <a:gd name="f3428" fmla="*/ 889181 f2693 1"/>
                <a:gd name="f3429" fmla="*/ 984428 f2694 1"/>
                <a:gd name="f3430" fmla="*/ 952043 f2694 1"/>
                <a:gd name="f3431" fmla="*/ 855841 f2694 1"/>
                <a:gd name="f3432" fmla="*/ 831076 f2694 1"/>
                <a:gd name="f3433" fmla="*/ 1003481 f2693 1"/>
                <a:gd name="f3434" fmla="*/ 738683 f2694 1"/>
                <a:gd name="f3435" fmla="*/ 1081586 f2693 1"/>
                <a:gd name="f3436" fmla="*/ 1115876 f2693 1"/>
                <a:gd name="f3437" fmla="*/ 666293 f2694 1"/>
                <a:gd name="f3438" fmla="*/ 1175883 f2693 1"/>
                <a:gd name="f3439" fmla="*/ 585331 f2694 1"/>
                <a:gd name="f3440" fmla="*/ 1230176 f2693 1"/>
                <a:gd name="f3441" fmla="*/ 559613 f2694 1"/>
                <a:gd name="f3442" fmla="*/ 1297803 f2693 1"/>
                <a:gd name="f3443" fmla="*/ 557708 f2694 1"/>
                <a:gd name="f3444" fmla="*/ 1386386 f2693 1"/>
                <a:gd name="f3445" fmla="*/ 542468 f2694 1"/>
                <a:gd name="f3446" fmla="*/ 1407341 f2693 1"/>
                <a:gd name="f3447" fmla="*/ 528181 f2694 1"/>
                <a:gd name="f3448" fmla="*/ 1387338 f2693 1"/>
                <a:gd name="f3449" fmla="*/ 519608 f2694 1"/>
                <a:gd name="f3450" fmla="*/ 1320663 f2693 1"/>
                <a:gd name="f3451" fmla="*/ 488176 f2694 1"/>
                <a:gd name="f3452" fmla="*/ 429121 f2694 1"/>
                <a:gd name="f3453" fmla="*/ 1267323 f2693 1"/>
                <a:gd name="f3454" fmla="*/ 409118 f2694 1"/>
                <a:gd name="f3455" fmla="*/ 1268276 f2693 1"/>
                <a:gd name="f3456" fmla="*/ 336728 f2694 1"/>
                <a:gd name="f3457" fmla="*/ 1284468 f2693 1"/>
                <a:gd name="f3458" fmla="*/ 215761 f2694 1"/>
                <a:gd name="f3459" fmla="*/ 189091 f2694 1"/>
                <a:gd name="f3460" fmla="*/ 1441631 f2693 1"/>
                <a:gd name="f3461" fmla="*/ 196711 f2694 1"/>
                <a:gd name="f3462" fmla="*/ 1544501 f2693 1"/>
                <a:gd name="f3463" fmla="*/ 244336 f2694 1"/>
                <a:gd name="f3464" fmla="*/ 1573076 f2693 1"/>
                <a:gd name="f3465" fmla="*/ 320536 f2694 1"/>
                <a:gd name="f3466" fmla="*/ 387211 f2694 1"/>
                <a:gd name="f3467" fmla="*/ 389116 f2694 1"/>
                <a:gd name="f3468" fmla="*/ 1515926 f2693 1"/>
                <a:gd name="f3469" fmla="*/ 340538 f2694 1"/>
                <a:gd name="f3470" fmla="*/ 1624511 f2693 1"/>
                <a:gd name="f3471" fmla="*/ 354826 f2694 1"/>
                <a:gd name="f3472" fmla="*/ 1644513 f2693 1"/>
                <a:gd name="f3473" fmla="*/ 410071 f2694 1"/>
                <a:gd name="f3474" fmla="*/ 1645466 f2693 1"/>
                <a:gd name="f3475" fmla="*/ 439598 f2694 1"/>
                <a:gd name="f3476" fmla="*/ 1687376 f2693 1"/>
                <a:gd name="f3477" fmla="*/ 426263 f2694 1"/>
                <a:gd name="f3478" fmla="*/ 1743573 f2693 1"/>
                <a:gd name="f3479" fmla="*/ 450076 f2694 1"/>
                <a:gd name="f3480" fmla="*/ 1813106 f2693 1"/>
                <a:gd name="f3481" fmla="*/ 499606 f2694 1"/>
                <a:gd name="f3482" fmla="*/ 1812153 f2693 1"/>
                <a:gd name="f3483" fmla="*/ 536753 f2694 1"/>
                <a:gd name="f3484" fmla="*/ 1818821 f2693 1"/>
                <a:gd name="f3485" fmla="*/ 661531 f2694 1"/>
                <a:gd name="f3486" fmla="*/ 1754051 f2693 1"/>
                <a:gd name="f3487" fmla="*/ 672008 f2694 1"/>
                <a:gd name="f3488" fmla="*/ 1763576 f2693 1"/>
                <a:gd name="f3489" fmla="*/ 695821 f2694 1"/>
                <a:gd name="f3490" fmla="*/ 1768338 f2693 1"/>
                <a:gd name="f3491" fmla="*/ 741541 f2694 1"/>
                <a:gd name="f3492" fmla="*/ 1772148 f2693 1"/>
                <a:gd name="f3493" fmla="*/ 832028 f2694 1"/>
                <a:gd name="f3494" fmla="*/ 1788341 f2693 1"/>
                <a:gd name="f3495" fmla="*/ 865366 f2694 1"/>
                <a:gd name="f3496" fmla="*/ 1796913 f2693 1"/>
                <a:gd name="f3497" fmla="*/ 910133 f2694 1"/>
                <a:gd name="f3498" fmla="*/ 1838823 f2693 1"/>
                <a:gd name="f3499" fmla="*/ 1047293 f2694 1"/>
                <a:gd name="f3500" fmla="*/ 1918833 f2693 1"/>
                <a:gd name="f3501" fmla="*/ 1116826 f2694 1"/>
                <a:gd name="f3502" fmla="*/ 2036943 f2693 1"/>
                <a:gd name="f3503" fmla="*/ 1106348 f2694 1"/>
                <a:gd name="f3504" fmla="*/ 2056946 f2693 1"/>
                <a:gd name="f3505" fmla="*/ 1104443 f2694 1"/>
                <a:gd name="f3506" fmla="*/ 2099808 f2693 1"/>
                <a:gd name="f3507" fmla="*/ 2102666 f2693 1"/>
                <a:gd name="f3508" fmla="*/ 2077901 f2693 1"/>
                <a:gd name="f3509" fmla="*/ 1280656 f2694 1"/>
                <a:gd name="f3510" fmla="*/ 2123621 f2693 1"/>
                <a:gd name="f3511" fmla="*/ 1387336 f2694 1"/>
                <a:gd name="f3512" fmla="*/ 1434008 f2694 1"/>
                <a:gd name="f3513" fmla="*/ 2199821 f2693 1"/>
                <a:gd name="f3514" fmla="*/ 1430198 f2694 1"/>
                <a:gd name="f3515" fmla="*/ 2282688 f2693 1"/>
                <a:gd name="f3516" fmla="*/ 1370191 f2694 1"/>
                <a:gd name="f3517" fmla="*/ 2373176 f2693 1"/>
                <a:gd name="f3518" fmla="*/ 1358761 f2694 1"/>
                <a:gd name="f3519" fmla="*/ 2423658 f2693 1"/>
                <a:gd name="f3520" fmla="*/ 1327328 f2694 1"/>
                <a:gd name="f3521" fmla="*/ 2600823 f2693 1"/>
                <a:gd name="f3522" fmla="*/ 1293991 f2694 1"/>
                <a:gd name="f3523" fmla="*/ 2626541 f2693 1"/>
                <a:gd name="f3524" fmla="*/ 1218743 f2694 1"/>
                <a:gd name="f3525" fmla="*/ 2661783 f2693 1"/>
                <a:gd name="f3526" fmla="*/ 2710361 f2693 1"/>
                <a:gd name="f3527" fmla="*/ 1164451 f2694 1"/>
                <a:gd name="f3528" fmla="*/ 2832281 f2693 1"/>
                <a:gd name="f3529" fmla="*/ 1122541 f2694 1"/>
                <a:gd name="f3530" fmla="*/ 2910386 f2693 1"/>
                <a:gd name="f3531" fmla="*/ 2929436 f2693 1"/>
                <a:gd name="f3532" fmla="*/ 1061581 f2694 1"/>
                <a:gd name="f3533" fmla="*/ 2922768 f2693 1"/>
                <a:gd name="f3534" fmla="*/ 2956106 f2693 1"/>
                <a:gd name="f3535" fmla="*/ 1040626 f2694 1"/>
                <a:gd name="f3536" fmla="*/ 2959916 f2693 1"/>
                <a:gd name="f3537" fmla="*/ 783451 f2694 1"/>
                <a:gd name="f3538" fmla="*/ 2850378 f2693 1"/>
                <a:gd name="f3539" fmla="*/ 752971 f2694 1"/>
                <a:gd name="f3540" fmla="*/ 2805611 f2693 1"/>
                <a:gd name="f3541" fmla="*/ 2765606 f2693 1"/>
                <a:gd name="f3542" fmla="*/ 721538 f2694 1"/>
                <a:gd name="f3543" fmla="*/ 2564628 f2693 1"/>
                <a:gd name="f3544" fmla="*/ 670103 f2694 1"/>
                <a:gd name="f3545" fmla="*/ 2492238 f2693 1"/>
                <a:gd name="f3546" fmla="*/ 539611 f2694 1"/>
                <a:gd name="f3547" fmla="*/ 2337933 f2693 1"/>
                <a:gd name="f3548" fmla="*/ 473888 f2694 1"/>
                <a:gd name="f3549" fmla="*/ 2221728 f2693 1"/>
                <a:gd name="f3550" fmla="*/ 468173 f2694 1"/>
                <a:gd name="f3551" fmla="*/ 2148386 f2693 1"/>
                <a:gd name="f3552" fmla="*/ 471983 f2694 1"/>
                <a:gd name="f3553" fmla="*/ 2122668 f2693 1"/>
                <a:gd name="f3554" fmla="*/ 493891 f2694 1"/>
                <a:gd name="f3555" fmla="*/ 2021703 f2693 1"/>
                <a:gd name="f3556" fmla="*/ 538658 f2694 1"/>
                <a:gd name="f3557" fmla="*/ 1907403 f2693 1"/>
                <a:gd name="f3558" fmla="*/ 524371 f2694 1"/>
                <a:gd name="f3559" fmla="*/ 1854063 f2693 1"/>
                <a:gd name="f3560" fmla="*/ 1853111 f2693 1"/>
                <a:gd name="f3561" fmla="*/ 459601 f2694 1"/>
                <a:gd name="f3562" fmla="*/ 1860731 f2693 1"/>
                <a:gd name="f3563" fmla="*/ 408166 f2694 1"/>
                <a:gd name="f3564" fmla="*/ 1827393 f2693 1"/>
                <a:gd name="f3565" fmla="*/ 1742621 f2693 1"/>
                <a:gd name="f3566" fmla="*/ 322441 f2694 1"/>
                <a:gd name="f3567" fmla="*/ 1715951 f2693 1"/>
                <a:gd name="f3568" fmla="*/ 234811 f2694 1"/>
                <a:gd name="f3569" fmla="*/ 1658801 f2693 1"/>
                <a:gd name="f3570" fmla="*/ 206236 f2694 1"/>
                <a:gd name="f3571" fmla="*/ 116701 f2694 1"/>
                <a:gd name="f3572" fmla="*/ 1622606 f2693 1"/>
                <a:gd name="f3573" fmla="*/ 28118 f2694 1"/>
                <a:gd name="f3574" fmla="*/ 1557836 f2693 1"/>
                <a:gd name="f3575" fmla="*/ 12878 f2694 1"/>
                <a:gd name="f3576" fmla="*/ 1499733 f2693 1"/>
                <a:gd name="f3577" fmla="*/ 10021 f2694 1"/>
                <a:gd name="f3578" fmla="*/ 5258 f2694 1"/>
                <a:gd name="f3579" fmla="*/ 1410198 f2693 1"/>
                <a:gd name="f3580" fmla="*/ 45263 f2694 1"/>
                <a:gd name="f3581" fmla="*/ 1105398 f2693 1"/>
                <a:gd name="f3582" fmla="*/ 304343 f2694 1"/>
                <a:gd name="f3583" fmla="*/ 581523 f2693 1"/>
                <a:gd name="f3584" fmla="*/ 548183 f2694 1"/>
                <a:gd name="f3585" fmla="*/ 329111 f2693 1"/>
                <a:gd name="f3586" fmla="*/ 617716 f2694 1"/>
                <a:gd name="f3587" fmla="*/ 317681 f2693 1"/>
                <a:gd name="f3588" fmla="*/ 631051 f2694 1"/>
                <a:gd name="f3589" fmla="*/ 309108 f2693 1"/>
                <a:gd name="f3590" fmla="*/ 692011 f2694 1"/>
                <a:gd name="f3591" fmla="*/ 299583 f2693 1"/>
                <a:gd name="f3592" fmla="*/ 756781 f2694 1"/>
                <a:gd name="f3593" fmla="*/ 316728 f2693 1"/>
                <a:gd name="f3594" fmla="*/ 780593 f2694 1"/>
                <a:gd name="f3595" fmla="*/ 315776 f2693 1"/>
                <a:gd name="f3596" fmla="*/ 797738 f2694 1"/>
                <a:gd name="f3597" fmla="*/ 314823 f2693 1"/>
                <a:gd name="f3598" fmla="*/ 841553 f2694 1"/>
                <a:gd name="f3599" fmla="*/ 277676 f2693 1"/>
                <a:gd name="f3600" fmla="*/ 852031 f2694 1"/>
                <a:gd name="f3601" fmla="*/ 259578 f2693 1"/>
                <a:gd name="f3602" fmla="*/ 867152 f2694 1"/>
                <a:gd name="f3603" fmla="*/ 248624 f2693 1"/>
                <a:gd name="f3604" fmla="*/ 876026 f2694 1"/>
                <a:gd name="f3605" fmla="*/ 238011 f2693 1"/>
                <a:gd name="f3606" fmla="*/ 858921 f2694 1"/>
                <a:gd name="f3607" fmla="*/ 241392 f2693 1"/>
                <a:gd name="f3608" fmla="*/ 821551 f2694 1"/>
                <a:gd name="f3609" fmla="*/ 210048 f2693 1"/>
                <a:gd name="f3610" fmla="*/ 857746 f2694 1"/>
                <a:gd name="f3611" fmla="*/ 190998 f2693 1"/>
                <a:gd name="f3612" fmla="*/ 798215 f2694 1"/>
                <a:gd name="f3613" fmla="*/ 181949 f2693 1"/>
                <a:gd name="f3614" fmla="*/ 805359 f2694 1"/>
                <a:gd name="f3615" fmla="*/ 187188 f2693 1"/>
                <a:gd name="f3616" fmla="*/ 795834 f2694 1"/>
                <a:gd name="f3617" fmla="*/ 196713 f2693 1"/>
                <a:gd name="f3618" fmla="*/ 788214 f2694 1"/>
                <a:gd name="f3619" fmla="*/ 182426 f2693 1"/>
                <a:gd name="f3620" fmla="*/ 938708 f2694 1"/>
                <a:gd name="f3621" fmla="*/ 121466 f2693 1"/>
                <a:gd name="f3622" fmla="*/ 141468 f2693 1"/>
                <a:gd name="f3623" fmla="*/ 951037 f2694 1"/>
                <a:gd name="f3624" fmla="*/ 142501 f2693 1"/>
                <a:gd name="f3625" fmla="*/ 953949 f2694 1"/>
                <a:gd name="f3626" fmla="*/ 140516 f2693 1"/>
                <a:gd name="f3627" fmla="*/ 952996 f2694 1"/>
                <a:gd name="f3628" fmla="*/ 148136 f2693 1"/>
                <a:gd name="f3629" fmla="*/ 169091 f2693 1"/>
                <a:gd name="f3630" fmla="*/ 944424 f2694 1"/>
                <a:gd name="f3631" fmla="*/ 159804 f2693 1"/>
                <a:gd name="f3632" fmla="*/ 933131 f2694 1"/>
                <a:gd name="f3633" fmla="*/ 154863 f2693 1"/>
                <a:gd name="f3634" fmla="*/ 931088 f2694 1"/>
                <a:gd name="f3635" fmla="*/ 155756 f2693 1"/>
                <a:gd name="f3636" fmla="*/ 930136 f2694 1"/>
                <a:gd name="f3637" fmla="*/ 918706 f2694 1"/>
                <a:gd name="f3638" fmla="*/ 144326 f2693 1"/>
                <a:gd name="f3639" fmla="*/ 122418 f2693 1"/>
                <a:gd name="f3640" fmla="*/ 925373 f2694 1"/>
                <a:gd name="f3641" fmla="*/ 107178 f2693 1"/>
                <a:gd name="f3642" fmla="*/ 121465 f2693 1"/>
                <a:gd name="f3643" fmla="*/ 935851 f2694 1"/>
                <a:gd name="f3644" fmla="*/ 932993 f2694 1"/>
                <a:gd name="f3645" fmla="*/ 123370 f2693 1"/>
                <a:gd name="f3646" fmla="*/ 1021576 f2694 1"/>
                <a:gd name="f3647" fmla="*/ 71936 f2693 1"/>
                <a:gd name="f3648" fmla="*/ 1031101 f2694 1"/>
                <a:gd name="f3649" fmla="*/ 97653 f2693 1"/>
                <a:gd name="f3650" fmla="*/ 1000621 f2694 1"/>
                <a:gd name="f3651" fmla="*/ 92891 f2693 1"/>
                <a:gd name="f3652" fmla="*/ 1007288 f2694 1"/>
                <a:gd name="f3653" fmla="*/ 79556 f2693 1"/>
                <a:gd name="f3654" fmla="*/ 1113849 f2694 1"/>
                <a:gd name="f3655" fmla="*/ 40265 f2693 1"/>
                <a:gd name="f3656" fmla="*/ 1159689 f2694 1"/>
                <a:gd name="f3657" fmla="*/ 51933 f2693 1"/>
                <a:gd name="f3658" fmla="*/ 84318 f2693 1"/>
                <a:gd name="f3659" fmla="*/ 1111111 f2694 1"/>
                <a:gd name="f3660" fmla="*/ 1070153 f2694 1"/>
                <a:gd name="f3661" fmla="*/ 58601 f2693 1"/>
                <a:gd name="f3662" fmla="*/ 1400760 f2694 1"/>
                <a:gd name="f3663" fmla="*/ 96 f2693 1"/>
                <a:gd name="f3664" fmla="*/ 1476871 f2694 1"/>
                <a:gd name="f3665" fmla="*/ 5260 f2693 1"/>
                <a:gd name="f3666" fmla="*/ 1611174 f2694 1"/>
                <a:gd name="f3667" fmla="*/ 9070 f2693 1"/>
                <a:gd name="f3668" fmla="*/ 1619746 f2694 1"/>
                <a:gd name="f3669" fmla="*/ 17643 f2693 1"/>
                <a:gd name="f3670" fmla="*/ 1646416 f2694 1"/>
                <a:gd name="f3671" fmla="*/ 28120 f2693 1"/>
                <a:gd name="f3672" fmla="*/ 1667371 f2694 1"/>
                <a:gd name="f3673" fmla="*/ 31930 f2693 1"/>
                <a:gd name="f3674" fmla="*/ 1742261 f2694 1"/>
                <a:gd name="f3675" fmla="*/ 11690 f2693 1"/>
                <a:gd name="f3676" fmla="*/ 1820723 f2694 1"/>
                <a:gd name="f3677" fmla="*/ 30025 f2693 1"/>
                <a:gd name="f3678" fmla="*/ 1901686 f2694 1"/>
                <a:gd name="f3679" fmla="*/ 45265 f2693 1"/>
                <a:gd name="f3680" fmla="*/ 1894066 f2694 1"/>
                <a:gd name="f3681" fmla="*/ 69078 f2693 1"/>
                <a:gd name="f3682" fmla="*/ 1955978 f2694 1"/>
                <a:gd name="f3683" fmla="*/ 55743 f2693 1"/>
                <a:gd name="f3684" fmla="*/ 1954073 f2694 1"/>
                <a:gd name="f3685" fmla="*/ 71935 f2693 1"/>
                <a:gd name="f3686" fmla="*/ 1935976 f2694 1"/>
                <a:gd name="f3687" fmla="*/ 103368 f2693 1"/>
                <a:gd name="f3688" fmla="*/ 1949311 f2694 1"/>
                <a:gd name="f3689" fmla="*/ 161470 f2693 1"/>
                <a:gd name="f3690" fmla="*/ 171948 f2693 1"/>
                <a:gd name="f3691" fmla="*/ 1913116 f2694 1"/>
                <a:gd name="f3692" fmla="*/ 183378 f2693 1"/>
                <a:gd name="f3693" fmla="*/ 1907401 f2694 1"/>
                <a:gd name="f3694" fmla="*/ 1873111 f2694 1"/>
                <a:gd name="f3695" fmla="*/ 245290 f2693 1"/>
                <a:gd name="f3696" fmla="*/ 1866443 f2694 1"/>
                <a:gd name="f3697" fmla="*/ 267198 f2693 1"/>
                <a:gd name="f3698" fmla="*/ 1851203 f2694 1"/>
                <a:gd name="f3699" fmla="*/ 270055 f2693 1"/>
                <a:gd name="f3700" fmla="*/ 313870 f2693 1"/>
                <a:gd name="f3701" fmla="*/ 1843583 f2694 1"/>
                <a:gd name="f3702" fmla="*/ 319585 f2693 1"/>
                <a:gd name="f3703" fmla="*/ 1819771 f2694 1"/>
                <a:gd name="f3704" fmla="*/ 300535 f2693 1"/>
                <a:gd name="f3705" fmla="*/ 1788338 f2694 1"/>
                <a:gd name="f3706" fmla="*/ 1800721 f2694 1"/>
                <a:gd name="f3707" fmla="*/ 315775 f2693 1"/>
                <a:gd name="f3708" fmla="*/ 1823581 f2694 1"/>
                <a:gd name="f3709" fmla="*/ 317680 f2693 1"/>
                <a:gd name="f3710" fmla="*/ 1838821 f2694 1"/>
                <a:gd name="f3711" fmla="*/ 1715948 f2694 1"/>
                <a:gd name="f3712" fmla="*/ 1691183 f2694 1"/>
                <a:gd name="f3713" fmla="*/ 379593 f2693 1"/>
                <a:gd name="f3714" fmla="*/ 1586408 f2694 1"/>
                <a:gd name="f3715" fmla="*/ 430075 f2693 1"/>
                <a:gd name="f3716" fmla="*/ 1542593 f2694 1"/>
                <a:gd name="f3717" fmla="*/ 468175 f2693 1"/>
                <a:gd name="f3718" fmla="*/ 1480681 f2694 1"/>
                <a:gd name="f3719" fmla="*/ 555805 f2693 1"/>
                <a:gd name="f3720" fmla="*/ 1462583 f2694 1"/>
                <a:gd name="f3721" fmla="*/ 562473 f2693 1"/>
                <a:gd name="f3722" fmla="*/ 1385431 f2694 1"/>
                <a:gd name="f3723" fmla="*/ 462460 f2693 1"/>
                <a:gd name="f3724" fmla="*/ 1379716 f2694 1"/>
                <a:gd name="f3725" fmla="*/ 398643 f2693 1"/>
                <a:gd name="f3726" fmla="*/ 1441628 f2694 1"/>
                <a:gd name="f3727" fmla="*/ 335778 f2693 1"/>
                <a:gd name="f3728" fmla="*/ 1449248 f2694 1"/>
                <a:gd name="f3729" fmla="*/ 321490 f2693 1"/>
                <a:gd name="f3730" fmla="*/ 1461631 f2694 1"/>
                <a:gd name="f3731" fmla="*/ 1412101 f2694 1"/>
                <a:gd name="f3732" fmla="*/ 280533 f2693 1"/>
                <a:gd name="f3733" fmla="*/ 1434961 f2694 1"/>
                <a:gd name="f3734" fmla="*/ 1371143 f2694 1"/>
                <a:gd name="f3735" fmla="*/ 160518 f2693 1"/>
                <a:gd name="f3736" fmla="*/ 1331138 f2694 1"/>
                <a:gd name="f3737" fmla="*/ 162423 f2693 1"/>
                <a:gd name="f3738" fmla="*/ 1303516 f2694 1"/>
                <a:gd name="f3739" fmla="*/ 150040 f2693 1"/>
                <a:gd name="f3740" fmla="*/ 1313993 f2694 1"/>
                <a:gd name="f3741" fmla="*/ 130038 f2693 1"/>
                <a:gd name="f3742" fmla="*/ 1313041 f2694 1"/>
                <a:gd name="f3743" fmla="*/ 1323518 f2694 1"/>
                <a:gd name="f3744" fmla="*/ 96700 f2693 1"/>
                <a:gd name="f3745" fmla="*/ 88128 f2693 1"/>
                <a:gd name="f3746" fmla="*/ 1394003 f2694 1"/>
                <a:gd name="f3747" fmla="*/ 68125 f2693 1"/>
                <a:gd name="f3748" fmla="*/ 1445438 f2694 1"/>
                <a:gd name="f3749" fmla="*/ 41455 f2693 1"/>
                <a:gd name="f3750" fmla="*/ 1471104 f2694 1"/>
                <a:gd name="f3751" fmla="*/ 35589 f2693 1"/>
                <a:gd name="f3752" fmla="*/ 1469608 f2694 1"/>
                <a:gd name="f3753" fmla="*/ 35026 f2693 1"/>
                <a:gd name="f3754" fmla="*/ 1456869 f2694 1"/>
                <a:gd name="f3755" fmla="*/ 34788 f2693 1"/>
                <a:gd name="f3756" fmla="*/ 1365429 f2694 1"/>
                <a:gd name="f3757" fmla="*/ 60505 f2693 1"/>
                <a:gd name="f3758" fmla="*/ 1208266 f2694 1"/>
                <a:gd name="f3759" fmla="*/ 1175881 f2694 1"/>
                <a:gd name="f3760" fmla="*/ 142420 f2693 1"/>
                <a:gd name="f3761" fmla="*/ 1180644 f2694 1"/>
                <a:gd name="f3762" fmla="*/ 149088 f2693 1"/>
                <a:gd name="f3763" fmla="*/ 1158647 f2694 1"/>
                <a:gd name="f3764" fmla="*/ 153642 f2693 1"/>
                <a:gd name="f3765" fmla="*/ 1143520 f2694 1"/>
                <a:gd name="f3766" fmla="*/ 152466 f2693 1"/>
                <a:gd name="f3767" fmla="*/ 153731 f2693 1"/>
                <a:gd name="f3768" fmla="*/ 1152069 f2694 1"/>
                <a:gd name="f3769" fmla="*/ 175758 f2693 1"/>
                <a:gd name="f3770" fmla="*/ 1029196 f2694 1"/>
                <a:gd name="f3771" fmla="*/ 182425 f2693 1"/>
                <a:gd name="f3772" fmla="*/ 148135 f2693 1"/>
                <a:gd name="f3773" fmla="*/ 995859 f2694 1"/>
                <a:gd name="f3774" fmla="*/ 134800 f2693 1"/>
                <a:gd name="f3775" fmla="*/ 987286 f2694 1"/>
                <a:gd name="f3776" fmla="*/ 114798 f2693 1"/>
                <a:gd name="f3777" fmla="*/ 1049199 f2694 1"/>
                <a:gd name="f3778" fmla="*/ 1064439 f2694 1"/>
                <a:gd name="f3779" fmla="*/ 149326 f2693 1"/>
                <a:gd name="f3780" fmla="*/ 1106484 f2694 1"/>
                <a:gd name="f3781" fmla="*/ 148924 f2693 1"/>
                <a:gd name="f3782" fmla="*/ 1093014 f2694 1"/>
                <a:gd name="f3783" fmla="*/ 131943 f2693 1"/>
                <a:gd name="f3784" fmla="*/ 110988 f2693 1"/>
                <a:gd name="f3785" fmla="*/ 1158736 f2694 1"/>
                <a:gd name="f3786" fmla="*/ 73840 f2693 1"/>
                <a:gd name="f3787" fmla="*/ 1214934 f2694 1"/>
                <a:gd name="f3788" fmla="*/ 54790 f2693 1"/>
                <a:gd name="f3789" fmla="*/ 1275894 f2694 1"/>
                <a:gd name="f3790" fmla="*/ 44313 f2693 1"/>
                <a:gd name="f3791" fmla="*/ 1211124 f2694 1"/>
                <a:gd name="f3792" fmla="*/ 1174929 f2694 1"/>
                <a:gd name="f3793" fmla="*/ 39550 f2693 1"/>
                <a:gd name="f3794" fmla="*/ 26215 f2693 1"/>
                <a:gd name="f3795" fmla="+- f2695 0 f1"/>
                <a:gd name="f3796" fmla="*/ f2698 1 3028217"/>
                <a:gd name="f3797" fmla="*/ f2699 1 2962327"/>
                <a:gd name="f3798" fmla="*/ f2700 1 3028217"/>
                <a:gd name="f3799" fmla="*/ f2701 1 2962327"/>
                <a:gd name="f3800" fmla="*/ f2702 1 3028217"/>
                <a:gd name="f3801" fmla="*/ f2703 1 2962327"/>
                <a:gd name="f3802" fmla="*/ f2704 1 3028217"/>
                <a:gd name="f3803" fmla="*/ f2705 1 2962327"/>
                <a:gd name="f3804" fmla="*/ f2706 1 3028217"/>
                <a:gd name="f3805" fmla="*/ f2707 1 2962327"/>
                <a:gd name="f3806" fmla="*/ f2708 1 2962327"/>
                <a:gd name="f3807" fmla="*/ f2709 1 3028217"/>
                <a:gd name="f3808" fmla="*/ f2710 1 2962327"/>
                <a:gd name="f3809" fmla="*/ f2711 1 3028217"/>
                <a:gd name="f3810" fmla="*/ f2712 1 2962327"/>
                <a:gd name="f3811" fmla="*/ f2713 1 3028217"/>
                <a:gd name="f3812" fmla="*/ f2714 1 2962327"/>
                <a:gd name="f3813" fmla="*/ f2715 1 3028217"/>
                <a:gd name="f3814" fmla="*/ f2716 1 2962327"/>
                <a:gd name="f3815" fmla="*/ f2717 1 3028217"/>
                <a:gd name="f3816" fmla="*/ f2718 1 2962327"/>
                <a:gd name="f3817" fmla="*/ f2719 1 3028217"/>
                <a:gd name="f3818" fmla="*/ f2720 1 2962327"/>
                <a:gd name="f3819" fmla="*/ f2721 1 2962327"/>
                <a:gd name="f3820" fmla="*/ f2722 1 3028217"/>
                <a:gd name="f3821" fmla="*/ f2723 1 2962327"/>
                <a:gd name="f3822" fmla="*/ f2724 1 3028217"/>
                <a:gd name="f3823" fmla="*/ f2725 1 2962327"/>
                <a:gd name="f3824" fmla="*/ f2726 1 3028217"/>
                <a:gd name="f3825" fmla="*/ f2727 1 3028217"/>
                <a:gd name="f3826" fmla="*/ f2728 1 2962327"/>
                <a:gd name="f3827" fmla="*/ f2729 1 3028217"/>
                <a:gd name="f3828" fmla="*/ f2730 1 2962327"/>
                <a:gd name="f3829" fmla="*/ f2731 1 3028217"/>
                <a:gd name="f3830" fmla="*/ f2732 1 2962327"/>
                <a:gd name="f3831" fmla="*/ f2733 1 3028217"/>
                <a:gd name="f3832" fmla="*/ f2734 1 2962327"/>
                <a:gd name="f3833" fmla="*/ f2735 1 3028217"/>
                <a:gd name="f3834" fmla="*/ f2736 1 3028217"/>
                <a:gd name="f3835" fmla="*/ f2737 1 2962327"/>
                <a:gd name="f3836" fmla="*/ f2738 1 3028217"/>
                <a:gd name="f3837" fmla="*/ f2739 1 2962327"/>
                <a:gd name="f3838" fmla="*/ f2740 1 3028217"/>
                <a:gd name="f3839" fmla="*/ f2741 1 2962327"/>
                <a:gd name="f3840" fmla="*/ f2742 1 3028217"/>
                <a:gd name="f3841" fmla="*/ f2743 1 2962327"/>
                <a:gd name="f3842" fmla="*/ f2744 1 3028217"/>
                <a:gd name="f3843" fmla="*/ f2745 1 2962327"/>
                <a:gd name="f3844" fmla="*/ f2746 1 3028217"/>
                <a:gd name="f3845" fmla="*/ f2747 1 2962327"/>
                <a:gd name="f3846" fmla="*/ f2748 1 2962327"/>
                <a:gd name="f3847" fmla="*/ f2749 1 3028217"/>
                <a:gd name="f3848" fmla="*/ f2750 1 2962327"/>
                <a:gd name="f3849" fmla="*/ f2751 1 3028217"/>
                <a:gd name="f3850" fmla="*/ f2752 1 2962327"/>
                <a:gd name="f3851" fmla="*/ f2753 1 3028217"/>
                <a:gd name="f3852" fmla="*/ f2754 1 2962327"/>
                <a:gd name="f3853" fmla="*/ f2755 1 3028217"/>
                <a:gd name="f3854" fmla="*/ f2756 1 2962327"/>
                <a:gd name="f3855" fmla="*/ f2757 1 3028217"/>
                <a:gd name="f3856" fmla="*/ f2758 1 3028217"/>
                <a:gd name="f3857" fmla="*/ f2759 1 2962327"/>
                <a:gd name="f3858" fmla="*/ f2760 1 3028217"/>
                <a:gd name="f3859" fmla="*/ f2761 1 2962327"/>
                <a:gd name="f3860" fmla="*/ f2762 1 3028217"/>
                <a:gd name="f3861" fmla="*/ f2763 1 2962327"/>
                <a:gd name="f3862" fmla="*/ f2764 1 3028217"/>
                <a:gd name="f3863" fmla="*/ f2765 1 2962327"/>
                <a:gd name="f3864" fmla="*/ f2766 1 3028217"/>
                <a:gd name="f3865" fmla="*/ f2767 1 2962327"/>
                <a:gd name="f3866" fmla="*/ f2768 1 2962327"/>
                <a:gd name="f3867" fmla="*/ f2769 1 3028217"/>
                <a:gd name="f3868" fmla="*/ f2770 1 2962327"/>
                <a:gd name="f3869" fmla="*/ f2771 1 3028217"/>
                <a:gd name="f3870" fmla="*/ f2772 1 2962327"/>
                <a:gd name="f3871" fmla="*/ f2773 1 3028217"/>
                <a:gd name="f3872" fmla="*/ f2774 1 2962327"/>
                <a:gd name="f3873" fmla="*/ f2775 1 3028217"/>
                <a:gd name="f3874" fmla="*/ f2776 1 2962327"/>
                <a:gd name="f3875" fmla="*/ f2777 1 3028217"/>
                <a:gd name="f3876" fmla="*/ f2778 1 2962327"/>
                <a:gd name="f3877" fmla="*/ f2779 1 3028217"/>
                <a:gd name="f3878" fmla="*/ f2780 1 2962327"/>
                <a:gd name="f3879" fmla="*/ f2781 1 3028217"/>
                <a:gd name="f3880" fmla="*/ f2782 1 2962327"/>
                <a:gd name="f3881" fmla="*/ f2783 1 3028217"/>
                <a:gd name="f3882" fmla="*/ f2784 1 2962327"/>
                <a:gd name="f3883" fmla="*/ f2785 1 3028217"/>
                <a:gd name="f3884" fmla="*/ f2786 1 2962327"/>
                <a:gd name="f3885" fmla="*/ f2787 1 3028217"/>
                <a:gd name="f3886" fmla="*/ f2788 1 2962327"/>
                <a:gd name="f3887" fmla="*/ f2789 1 3028217"/>
                <a:gd name="f3888" fmla="*/ f2790 1 2962327"/>
                <a:gd name="f3889" fmla="*/ f2791 1 3028217"/>
                <a:gd name="f3890" fmla="*/ f2792 1 2962327"/>
                <a:gd name="f3891" fmla="*/ f2793 1 3028217"/>
                <a:gd name="f3892" fmla="*/ f2794 1 2962327"/>
                <a:gd name="f3893" fmla="*/ f2795 1 3028217"/>
                <a:gd name="f3894" fmla="*/ f2796 1 2962327"/>
                <a:gd name="f3895" fmla="*/ f2797 1 3028217"/>
                <a:gd name="f3896" fmla="*/ f2798 1 2962327"/>
                <a:gd name="f3897" fmla="*/ f2799 1 3028217"/>
                <a:gd name="f3898" fmla="*/ f2800 1 2962327"/>
                <a:gd name="f3899" fmla="*/ f2801 1 3028217"/>
                <a:gd name="f3900" fmla="*/ f2802 1 2962327"/>
                <a:gd name="f3901" fmla="*/ f2803 1 3028217"/>
                <a:gd name="f3902" fmla="*/ f2804 1 2962327"/>
                <a:gd name="f3903" fmla="*/ f2805 1 3028217"/>
                <a:gd name="f3904" fmla="*/ f2806 1 2962327"/>
                <a:gd name="f3905" fmla="*/ f2807 1 3028217"/>
                <a:gd name="f3906" fmla="*/ f2808 1 2962327"/>
                <a:gd name="f3907" fmla="*/ f2809 1 3028217"/>
                <a:gd name="f3908" fmla="*/ f2810 1 2962327"/>
                <a:gd name="f3909" fmla="*/ f2811 1 3028217"/>
                <a:gd name="f3910" fmla="*/ f2812 1 2962327"/>
                <a:gd name="f3911" fmla="*/ f2813 1 3028217"/>
                <a:gd name="f3912" fmla="*/ f2814 1 2962327"/>
                <a:gd name="f3913" fmla="*/ f2815 1 3028217"/>
                <a:gd name="f3914" fmla="*/ f2816 1 2962327"/>
                <a:gd name="f3915" fmla="*/ f2817 1 3028217"/>
                <a:gd name="f3916" fmla="*/ f2818 1 2962327"/>
                <a:gd name="f3917" fmla="*/ f2819 1 3028217"/>
                <a:gd name="f3918" fmla="*/ f2820 1 2962327"/>
                <a:gd name="f3919" fmla="*/ f2821 1 3028217"/>
                <a:gd name="f3920" fmla="*/ f2822 1 2962327"/>
                <a:gd name="f3921" fmla="*/ f2823 1 3028217"/>
                <a:gd name="f3922" fmla="*/ f2824 1 2962327"/>
                <a:gd name="f3923" fmla="*/ f2825 1 2962327"/>
                <a:gd name="f3924" fmla="*/ f2826 1 3028217"/>
                <a:gd name="f3925" fmla="*/ f2827 1 2962327"/>
                <a:gd name="f3926" fmla="*/ f2828 1 3028217"/>
                <a:gd name="f3927" fmla="*/ f2829 1 2962327"/>
                <a:gd name="f3928" fmla="*/ f2830 1 3028217"/>
                <a:gd name="f3929" fmla="*/ f2831 1 2962327"/>
                <a:gd name="f3930" fmla="*/ f2832 1 3028217"/>
                <a:gd name="f3931" fmla="*/ f2833 1 2962327"/>
                <a:gd name="f3932" fmla="*/ f2834 1 3028217"/>
                <a:gd name="f3933" fmla="*/ f2835 1 2962327"/>
                <a:gd name="f3934" fmla="*/ f2836 1 3028217"/>
                <a:gd name="f3935" fmla="*/ f2837 1 2962327"/>
                <a:gd name="f3936" fmla="*/ f2838 1 3028217"/>
                <a:gd name="f3937" fmla="*/ f2839 1 2962327"/>
                <a:gd name="f3938" fmla="*/ f2840 1 3028217"/>
                <a:gd name="f3939" fmla="*/ f2841 1 2962327"/>
                <a:gd name="f3940" fmla="*/ f2842 1 3028217"/>
                <a:gd name="f3941" fmla="*/ f2843 1 2962327"/>
                <a:gd name="f3942" fmla="*/ f2844 1 2962327"/>
                <a:gd name="f3943" fmla="*/ f2845 1 3028217"/>
                <a:gd name="f3944" fmla="*/ f2846 1 2962327"/>
                <a:gd name="f3945" fmla="*/ f2847 1 3028217"/>
                <a:gd name="f3946" fmla="*/ f2848 1 2962327"/>
                <a:gd name="f3947" fmla="*/ f2849 1 3028217"/>
                <a:gd name="f3948" fmla="*/ f2850 1 2962327"/>
                <a:gd name="f3949" fmla="*/ f2851 1 3028217"/>
                <a:gd name="f3950" fmla="*/ f2852 1 2962327"/>
                <a:gd name="f3951" fmla="*/ f2853 1 2962327"/>
                <a:gd name="f3952" fmla="*/ f2854 1 2962327"/>
                <a:gd name="f3953" fmla="*/ f2855 1 3028217"/>
                <a:gd name="f3954" fmla="*/ f2856 1 2962327"/>
                <a:gd name="f3955" fmla="*/ f2857 1 3028217"/>
                <a:gd name="f3956" fmla="*/ f2858 1 2962327"/>
                <a:gd name="f3957" fmla="*/ f2859 1 3028217"/>
                <a:gd name="f3958" fmla="*/ f2860 1 2962327"/>
                <a:gd name="f3959" fmla="*/ f2861 1 3028217"/>
                <a:gd name="f3960" fmla="*/ f2862 1 2962327"/>
                <a:gd name="f3961" fmla="*/ f2863 1 3028217"/>
                <a:gd name="f3962" fmla="*/ f2864 1 2962327"/>
                <a:gd name="f3963" fmla="*/ f2865 1 3028217"/>
                <a:gd name="f3964" fmla="*/ f2866 1 2962327"/>
                <a:gd name="f3965" fmla="*/ f2867 1 3028217"/>
                <a:gd name="f3966" fmla="*/ f2868 1 2962327"/>
                <a:gd name="f3967" fmla="*/ f2869 1 3028217"/>
                <a:gd name="f3968" fmla="*/ f2870 1 2962327"/>
                <a:gd name="f3969" fmla="*/ f2871 1 3028217"/>
                <a:gd name="f3970" fmla="*/ f2872 1 2962327"/>
                <a:gd name="f3971" fmla="*/ f2873 1 3028217"/>
                <a:gd name="f3972" fmla="*/ f2874 1 2962327"/>
                <a:gd name="f3973" fmla="*/ f2875 1 3028217"/>
                <a:gd name="f3974" fmla="*/ f2876 1 2962327"/>
                <a:gd name="f3975" fmla="*/ f2877 1 3028217"/>
                <a:gd name="f3976" fmla="*/ f2878 1 2962327"/>
                <a:gd name="f3977" fmla="*/ f2879 1 3028217"/>
                <a:gd name="f3978" fmla="*/ f2880 1 2962327"/>
                <a:gd name="f3979" fmla="*/ f2881 1 3028217"/>
                <a:gd name="f3980" fmla="*/ f2882 1 2962327"/>
                <a:gd name="f3981" fmla="*/ f2883 1 3028217"/>
                <a:gd name="f3982" fmla="*/ f2884 1 2962327"/>
                <a:gd name="f3983" fmla="*/ f2885 1 3028217"/>
                <a:gd name="f3984" fmla="*/ f2886 1 2962327"/>
                <a:gd name="f3985" fmla="*/ f2887 1 3028217"/>
                <a:gd name="f3986" fmla="*/ f2888 1 2962327"/>
                <a:gd name="f3987" fmla="*/ f2889 1 3028217"/>
                <a:gd name="f3988" fmla="*/ f2890 1 2962327"/>
                <a:gd name="f3989" fmla="*/ f2891 1 3028217"/>
                <a:gd name="f3990" fmla="*/ f2892 1 2962327"/>
                <a:gd name="f3991" fmla="*/ f2893 1 3028217"/>
                <a:gd name="f3992" fmla="*/ f2894 1 2962327"/>
                <a:gd name="f3993" fmla="*/ f2895 1 3028217"/>
                <a:gd name="f3994" fmla="*/ f2896 1 3028217"/>
                <a:gd name="f3995" fmla="*/ f2897 1 2962327"/>
                <a:gd name="f3996" fmla="*/ f2898 1 3028217"/>
                <a:gd name="f3997" fmla="*/ f2899 1 2962327"/>
                <a:gd name="f3998" fmla="*/ f2900 1 3028217"/>
                <a:gd name="f3999" fmla="*/ f2901 1 2962327"/>
                <a:gd name="f4000" fmla="*/ f2902 1 3028217"/>
                <a:gd name="f4001" fmla="*/ f2903 1 2962327"/>
                <a:gd name="f4002" fmla="*/ f2904 1 3028217"/>
                <a:gd name="f4003" fmla="*/ f2905 1 2962327"/>
                <a:gd name="f4004" fmla="*/ f2906 1 3028217"/>
                <a:gd name="f4005" fmla="*/ f2907 1 2962327"/>
                <a:gd name="f4006" fmla="*/ f2908 1 3028217"/>
                <a:gd name="f4007" fmla="*/ f2909 1 2962327"/>
                <a:gd name="f4008" fmla="*/ f2910 1 3028217"/>
                <a:gd name="f4009" fmla="*/ f2911 1 2962327"/>
                <a:gd name="f4010" fmla="*/ f2912 1 3028217"/>
                <a:gd name="f4011" fmla="*/ f2913 1 2962327"/>
                <a:gd name="f4012" fmla="*/ f2914 1 3028217"/>
                <a:gd name="f4013" fmla="*/ f2915 1 2962327"/>
                <a:gd name="f4014" fmla="*/ f2916 1 3028217"/>
                <a:gd name="f4015" fmla="*/ f2917 1 3028217"/>
                <a:gd name="f4016" fmla="*/ f2918 1 3028217"/>
                <a:gd name="f4017" fmla="*/ f2919 1 2962327"/>
                <a:gd name="f4018" fmla="*/ f2920 1 3028217"/>
                <a:gd name="f4019" fmla="*/ f2921 1 2962327"/>
                <a:gd name="f4020" fmla="*/ f2922 1 3028217"/>
                <a:gd name="f4021" fmla="*/ f2923 1 2962327"/>
                <a:gd name="f4022" fmla="*/ f2924 1 3028217"/>
                <a:gd name="f4023" fmla="*/ f2925 1 2962327"/>
                <a:gd name="f4024" fmla="*/ f2926 1 3028217"/>
                <a:gd name="f4025" fmla="*/ f2927 1 2962327"/>
                <a:gd name="f4026" fmla="*/ f2928 1 3028217"/>
                <a:gd name="f4027" fmla="*/ f2929 1 2962327"/>
                <a:gd name="f4028" fmla="*/ f2930 1 3028217"/>
                <a:gd name="f4029" fmla="*/ f2931 1 2962327"/>
                <a:gd name="f4030" fmla="*/ f2932 1 3028217"/>
                <a:gd name="f4031" fmla="*/ f2933 1 2962327"/>
                <a:gd name="f4032" fmla="*/ f2934 1 3028217"/>
                <a:gd name="f4033" fmla="*/ f2935 1 2962327"/>
                <a:gd name="f4034" fmla="*/ f2936 1 3028217"/>
                <a:gd name="f4035" fmla="*/ f2937 1 2962327"/>
                <a:gd name="f4036" fmla="*/ f2938 1 3028217"/>
                <a:gd name="f4037" fmla="*/ f2939 1 2962327"/>
                <a:gd name="f4038" fmla="*/ f2940 1 3028217"/>
                <a:gd name="f4039" fmla="*/ f2941 1 2962327"/>
                <a:gd name="f4040" fmla="*/ f2942 1 3028217"/>
                <a:gd name="f4041" fmla="*/ f2943 1 2962327"/>
                <a:gd name="f4042" fmla="*/ f2944 1 3028217"/>
                <a:gd name="f4043" fmla="*/ f2945 1 2962327"/>
                <a:gd name="f4044" fmla="*/ f2946 1 3028217"/>
                <a:gd name="f4045" fmla="*/ f2947 1 2962327"/>
                <a:gd name="f4046" fmla="*/ f2948 1 3028217"/>
                <a:gd name="f4047" fmla="*/ f2949 1 2962327"/>
                <a:gd name="f4048" fmla="*/ f2950 1 3028217"/>
                <a:gd name="f4049" fmla="*/ f2951 1 2962327"/>
                <a:gd name="f4050" fmla="*/ f2952 1 3028217"/>
                <a:gd name="f4051" fmla="*/ f2953 1 2962327"/>
                <a:gd name="f4052" fmla="*/ f2954 1 3028217"/>
                <a:gd name="f4053" fmla="*/ f2955 1 2962327"/>
                <a:gd name="f4054" fmla="*/ f2956 1 3028217"/>
                <a:gd name="f4055" fmla="*/ f2957 1 2962327"/>
                <a:gd name="f4056" fmla="*/ f2958 1 3028217"/>
                <a:gd name="f4057" fmla="*/ f2959 1 2962327"/>
                <a:gd name="f4058" fmla="*/ f2960 1 3028217"/>
                <a:gd name="f4059" fmla="*/ f2961 1 2962327"/>
                <a:gd name="f4060" fmla="*/ f2962 1 3028217"/>
                <a:gd name="f4061" fmla="*/ f2963 1 2962327"/>
                <a:gd name="f4062" fmla="*/ f2964 1 3028217"/>
                <a:gd name="f4063" fmla="*/ f2965 1 2962327"/>
                <a:gd name="f4064" fmla="*/ f2966 1 3028217"/>
                <a:gd name="f4065" fmla="*/ f2967 1 2962327"/>
                <a:gd name="f4066" fmla="*/ f2968 1 3028217"/>
                <a:gd name="f4067" fmla="*/ f2969 1 2962327"/>
                <a:gd name="f4068" fmla="*/ f2970 1 3028217"/>
                <a:gd name="f4069" fmla="*/ f2971 1 3028217"/>
                <a:gd name="f4070" fmla="*/ f2972 1 2962327"/>
                <a:gd name="f4071" fmla="*/ f2973 1 3028217"/>
                <a:gd name="f4072" fmla="*/ f2974 1 2962327"/>
                <a:gd name="f4073" fmla="*/ f2975 1 3028217"/>
                <a:gd name="f4074" fmla="*/ f2976 1 2962327"/>
                <a:gd name="f4075" fmla="*/ f2977 1 3028217"/>
                <a:gd name="f4076" fmla="*/ f2978 1 2962327"/>
                <a:gd name="f4077" fmla="*/ f2979 1 2962327"/>
                <a:gd name="f4078" fmla="*/ f2980 1 3028217"/>
                <a:gd name="f4079" fmla="*/ f2981 1 2962327"/>
                <a:gd name="f4080" fmla="*/ f2982 1 2962327"/>
                <a:gd name="f4081" fmla="*/ f2983 1 3028217"/>
                <a:gd name="f4082" fmla="*/ f2984 1 2962327"/>
                <a:gd name="f4083" fmla="*/ f2985 1 3028217"/>
                <a:gd name="f4084" fmla="*/ f2986 1 2962327"/>
                <a:gd name="f4085" fmla="*/ f2987 1 3028217"/>
                <a:gd name="f4086" fmla="*/ f2988 1 2962327"/>
                <a:gd name="f4087" fmla="*/ f2989 1 3028217"/>
                <a:gd name="f4088" fmla="*/ f2990 1 2962327"/>
                <a:gd name="f4089" fmla="*/ f2991 1 3028217"/>
                <a:gd name="f4090" fmla="*/ f2992 1 2962327"/>
                <a:gd name="f4091" fmla="*/ f2993 1 3028217"/>
                <a:gd name="f4092" fmla="*/ f2994 1 2962327"/>
                <a:gd name="f4093" fmla="*/ f2995 1 3028217"/>
                <a:gd name="f4094" fmla="*/ f2996 1 2962327"/>
                <a:gd name="f4095" fmla="*/ f2997 1 3028217"/>
                <a:gd name="f4096" fmla="*/ f2998 1 2962327"/>
                <a:gd name="f4097" fmla="*/ f2999 1 3028217"/>
                <a:gd name="f4098" fmla="*/ f3000 1 2962327"/>
                <a:gd name="f4099" fmla="*/ f3001 1 3028217"/>
                <a:gd name="f4100" fmla="*/ f3002 1 2962327"/>
                <a:gd name="f4101" fmla="*/ f3003 1 3028217"/>
                <a:gd name="f4102" fmla="*/ f3004 1 2962327"/>
                <a:gd name="f4103" fmla="*/ f3005 1 3028217"/>
                <a:gd name="f4104" fmla="*/ f3006 1 2962327"/>
                <a:gd name="f4105" fmla="*/ f3007 1 3028217"/>
                <a:gd name="f4106" fmla="*/ f3008 1 2962327"/>
                <a:gd name="f4107" fmla="*/ f3009 1 3028217"/>
                <a:gd name="f4108" fmla="*/ f3010 1 2962327"/>
                <a:gd name="f4109" fmla="*/ f3011 1 3028217"/>
                <a:gd name="f4110" fmla="*/ f3012 1 2962327"/>
                <a:gd name="f4111" fmla="*/ f3013 1 3028217"/>
                <a:gd name="f4112" fmla="*/ f3014 1 3028217"/>
                <a:gd name="f4113" fmla="*/ f3015 1 2962327"/>
                <a:gd name="f4114" fmla="*/ f3016 1 3028217"/>
                <a:gd name="f4115" fmla="*/ f3017 1 2962327"/>
                <a:gd name="f4116" fmla="*/ f3018 1 3028217"/>
                <a:gd name="f4117" fmla="*/ f3019 1 2962327"/>
                <a:gd name="f4118" fmla="*/ f3020 1 3028217"/>
                <a:gd name="f4119" fmla="*/ f3021 1 2962327"/>
                <a:gd name="f4120" fmla="*/ f3022 1 3028217"/>
                <a:gd name="f4121" fmla="*/ f3023 1 2962327"/>
                <a:gd name="f4122" fmla="*/ f3024 1 3028217"/>
                <a:gd name="f4123" fmla="*/ f3025 1 2962327"/>
                <a:gd name="f4124" fmla="*/ f3026 1 3028217"/>
                <a:gd name="f4125" fmla="*/ f3027 1 3028217"/>
                <a:gd name="f4126" fmla="*/ f3028 1 2962327"/>
                <a:gd name="f4127" fmla="*/ f3029 1 3028217"/>
                <a:gd name="f4128" fmla="*/ f3030 1 2962327"/>
                <a:gd name="f4129" fmla="*/ f3031 1 3028217"/>
                <a:gd name="f4130" fmla="*/ f3032 1 2962327"/>
                <a:gd name="f4131" fmla="*/ f3033 1 3028217"/>
                <a:gd name="f4132" fmla="*/ f3034 1 2962327"/>
                <a:gd name="f4133" fmla="*/ f3035 1 3028217"/>
                <a:gd name="f4134" fmla="*/ f3036 1 2962327"/>
                <a:gd name="f4135" fmla="*/ f3037 1 3028217"/>
                <a:gd name="f4136" fmla="*/ f3038 1 2962327"/>
                <a:gd name="f4137" fmla="*/ f3039 1 3028217"/>
                <a:gd name="f4138" fmla="*/ f3040 1 2962327"/>
                <a:gd name="f4139" fmla="*/ f3041 1 3028217"/>
                <a:gd name="f4140" fmla="*/ f3042 1 2962327"/>
                <a:gd name="f4141" fmla="*/ f3043 1 3028217"/>
                <a:gd name="f4142" fmla="*/ f3044 1 2962327"/>
                <a:gd name="f4143" fmla="*/ f3045 1 3028217"/>
                <a:gd name="f4144" fmla="*/ f3046 1 2962327"/>
                <a:gd name="f4145" fmla="*/ f3047 1 3028217"/>
                <a:gd name="f4146" fmla="*/ f3048 1 2962327"/>
                <a:gd name="f4147" fmla="*/ f3049 1 3028217"/>
                <a:gd name="f4148" fmla="*/ f3050 1 2962327"/>
                <a:gd name="f4149" fmla="*/ f3051 1 3028217"/>
                <a:gd name="f4150" fmla="*/ f3052 1 2962327"/>
                <a:gd name="f4151" fmla="*/ f3053 1 3028217"/>
                <a:gd name="f4152" fmla="*/ f3054 1 2962327"/>
                <a:gd name="f4153" fmla="*/ f3055 1 3028217"/>
                <a:gd name="f4154" fmla="*/ f3056 1 2962327"/>
                <a:gd name="f4155" fmla="*/ f3057 1 3028217"/>
                <a:gd name="f4156" fmla="*/ f3058 1 2962327"/>
                <a:gd name="f4157" fmla="*/ f3059 1 3028217"/>
                <a:gd name="f4158" fmla="*/ f3060 1 2962327"/>
                <a:gd name="f4159" fmla="*/ f3061 1 3028217"/>
                <a:gd name="f4160" fmla="*/ f3062 1 2962327"/>
                <a:gd name="f4161" fmla="*/ f3063 1 3028217"/>
                <a:gd name="f4162" fmla="*/ f3064 1 2962327"/>
                <a:gd name="f4163" fmla="*/ f3065 1 3028217"/>
                <a:gd name="f4164" fmla="*/ f3066 1 2962327"/>
                <a:gd name="f4165" fmla="*/ f3067 1 3028217"/>
                <a:gd name="f4166" fmla="*/ f3068 1 2962327"/>
                <a:gd name="f4167" fmla="*/ f3069 1 3028217"/>
                <a:gd name="f4168" fmla="*/ f3070 1 2962327"/>
                <a:gd name="f4169" fmla="*/ f3071 1 3028217"/>
                <a:gd name="f4170" fmla="*/ f3072 1 2962327"/>
                <a:gd name="f4171" fmla="*/ f3073 1 3028217"/>
                <a:gd name="f4172" fmla="*/ f3074 1 2962327"/>
                <a:gd name="f4173" fmla="*/ f3075 1 3028217"/>
                <a:gd name="f4174" fmla="*/ f3076 1 2962327"/>
                <a:gd name="f4175" fmla="*/ f3077 1 3028217"/>
                <a:gd name="f4176" fmla="*/ f3078 1 2962327"/>
                <a:gd name="f4177" fmla="*/ f3079 1 3028217"/>
                <a:gd name="f4178" fmla="*/ f3080 1 2962327"/>
                <a:gd name="f4179" fmla="*/ f3081 1 3028217"/>
                <a:gd name="f4180" fmla="*/ f3082 1 2962327"/>
                <a:gd name="f4181" fmla="*/ f3083 1 3028217"/>
                <a:gd name="f4182" fmla="*/ f3084 1 2962327"/>
                <a:gd name="f4183" fmla="*/ f3085 1 3028217"/>
                <a:gd name="f4184" fmla="*/ f3086 1 2962327"/>
                <a:gd name="f4185" fmla="*/ f3087 1 3028217"/>
                <a:gd name="f4186" fmla="*/ f3088 1 2962327"/>
                <a:gd name="f4187" fmla="*/ f3089 1 3028217"/>
                <a:gd name="f4188" fmla="*/ f3090 1 2962327"/>
                <a:gd name="f4189" fmla="*/ f3091 1 3028217"/>
                <a:gd name="f4190" fmla="*/ f3092 1 2962327"/>
                <a:gd name="f4191" fmla="*/ f3093 1 3028217"/>
                <a:gd name="f4192" fmla="*/ f3094 1 2962327"/>
                <a:gd name="f4193" fmla="*/ f3095 1 3028217"/>
                <a:gd name="f4194" fmla="*/ f3096 1 2962327"/>
                <a:gd name="f4195" fmla="*/ f3097 1 3028217"/>
                <a:gd name="f4196" fmla="*/ f3098 1 2962327"/>
                <a:gd name="f4197" fmla="*/ f3099 1 3028217"/>
                <a:gd name="f4198" fmla="*/ f3100 1 2962327"/>
                <a:gd name="f4199" fmla="*/ f3101 1 3028217"/>
                <a:gd name="f4200" fmla="*/ f3102 1 2962327"/>
                <a:gd name="f4201" fmla="*/ f3103 1 3028217"/>
                <a:gd name="f4202" fmla="*/ f3104 1 2962327"/>
                <a:gd name="f4203" fmla="*/ f3105 1 3028217"/>
                <a:gd name="f4204" fmla="*/ f3106 1 2962327"/>
                <a:gd name="f4205" fmla="*/ f3107 1 3028217"/>
                <a:gd name="f4206" fmla="*/ f3108 1 3028217"/>
                <a:gd name="f4207" fmla="*/ f3109 1 2962327"/>
                <a:gd name="f4208" fmla="*/ f3110 1 3028217"/>
                <a:gd name="f4209" fmla="*/ f3111 1 2962327"/>
                <a:gd name="f4210" fmla="*/ f3112 1 3028217"/>
                <a:gd name="f4211" fmla="*/ f3113 1 2962327"/>
                <a:gd name="f4212" fmla="*/ f3114 1 3028217"/>
                <a:gd name="f4213" fmla="*/ f3115 1 2962327"/>
                <a:gd name="f4214" fmla="*/ f3116 1 3028217"/>
                <a:gd name="f4215" fmla="*/ f3117 1 2962327"/>
                <a:gd name="f4216" fmla="*/ f3118 1 3028217"/>
                <a:gd name="f4217" fmla="*/ f3119 1 2962327"/>
                <a:gd name="f4218" fmla="*/ f3120 1 3028217"/>
                <a:gd name="f4219" fmla="*/ f3121 1 3028217"/>
                <a:gd name="f4220" fmla="*/ f3122 1 2962327"/>
                <a:gd name="f4221" fmla="*/ f3123 1 3028217"/>
                <a:gd name="f4222" fmla="*/ f3124 1 2962327"/>
                <a:gd name="f4223" fmla="*/ f3125 1 3028217"/>
                <a:gd name="f4224" fmla="*/ f3126 1 2962327"/>
                <a:gd name="f4225" fmla="*/ f3127 1 3028217"/>
                <a:gd name="f4226" fmla="*/ f3128 1 2962327"/>
                <a:gd name="f4227" fmla="*/ f3129 1 3028217"/>
                <a:gd name="f4228" fmla="*/ f3130 1 2962327"/>
                <a:gd name="f4229" fmla="*/ f3131 1 2962327"/>
                <a:gd name="f4230" fmla="*/ f3132 1 3028217"/>
                <a:gd name="f4231" fmla="*/ f3133 1 3028217"/>
                <a:gd name="f4232" fmla="*/ f3134 1 2962327"/>
                <a:gd name="f4233" fmla="*/ f3135 1 3028217"/>
                <a:gd name="f4234" fmla="*/ f3136 1 3028217"/>
                <a:gd name="f4235" fmla="*/ f3137 1 3028217"/>
                <a:gd name="f4236" fmla="*/ f3138 1 2962327"/>
                <a:gd name="f4237" fmla="*/ f3139 1 3028217"/>
                <a:gd name="f4238" fmla="*/ f3140 1 2962327"/>
                <a:gd name="f4239" fmla="*/ f3141 1 3028217"/>
                <a:gd name="f4240" fmla="*/ f3142 1 2962327"/>
                <a:gd name="f4241" fmla="*/ f3143 1 3028217"/>
                <a:gd name="f4242" fmla="*/ f3144 1 2962327"/>
                <a:gd name="f4243" fmla="*/ f3145 1 3028217"/>
                <a:gd name="f4244" fmla="*/ f3146 1 2962327"/>
                <a:gd name="f4245" fmla="*/ f3147 1 3028217"/>
                <a:gd name="f4246" fmla="*/ f3148 1 2962327"/>
                <a:gd name="f4247" fmla="*/ f3149 1 3028217"/>
                <a:gd name="f4248" fmla="*/ f3150 1 2962327"/>
                <a:gd name="f4249" fmla="*/ f3151 1 3028217"/>
                <a:gd name="f4250" fmla="*/ f3152 1 2962327"/>
                <a:gd name="f4251" fmla="*/ f3153 1 3028217"/>
                <a:gd name="f4252" fmla="*/ f3154 1 2962327"/>
                <a:gd name="f4253" fmla="*/ f3155 1 3028217"/>
                <a:gd name="f4254" fmla="*/ f3156 1 2962327"/>
                <a:gd name="f4255" fmla="*/ f3157 1 3028217"/>
                <a:gd name="f4256" fmla="*/ f3158 1 2962327"/>
                <a:gd name="f4257" fmla="*/ f3159 1 3028217"/>
                <a:gd name="f4258" fmla="*/ f3160 1 2962327"/>
                <a:gd name="f4259" fmla="*/ f3161 1 3028217"/>
                <a:gd name="f4260" fmla="*/ f3162 1 2962327"/>
                <a:gd name="f4261" fmla="*/ f3163 1 3028217"/>
                <a:gd name="f4262" fmla="*/ f3164 1 2962327"/>
                <a:gd name="f4263" fmla="*/ f3165 1 2962327"/>
                <a:gd name="f4264" fmla="*/ f3166 1 3028217"/>
                <a:gd name="f4265" fmla="*/ f3167 1 2962327"/>
                <a:gd name="f4266" fmla="*/ f3168 1 3028217"/>
                <a:gd name="f4267" fmla="*/ f3169 1 2962327"/>
                <a:gd name="f4268" fmla="*/ f3170 1 3028217"/>
                <a:gd name="f4269" fmla="*/ f3171 1 2962327"/>
                <a:gd name="f4270" fmla="*/ f3172 1 3028217"/>
                <a:gd name="f4271" fmla="*/ f3173 1 2962327"/>
                <a:gd name="f4272" fmla="*/ f3174 1 3028217"/>
                <a:gd name="f4273" fmla="*/ f3175 1 2962327"/>
                <a:gd name="f4274" fmla="*/ f3176 1 3028217"/>
                <a:gd name="f4275" fmla="*/ f3177 1 2962327"/>
                <a:gd name="f4276" fmla="*/ f3178 1 3028217"/>
                <a:gd name="f4277" fmla="*/ f3179 1 2962327"/>
                <a:gd name="f4278" fmla="*/ f3180 1 3028217"/>
                <a:gd name="f4279" fmla="*/ f3181 1 2962327"/>
                <a:gd name="f4280" fmla="*/ f3182 1 3028217"/>
                <a:gd name="f4281" fmla="*/ f3183 1 3028217"/>
                <a:gd name="f4282" fmla="*/ f3184 1 2962327"/>
                <a:gd name="f4283" fmla="*/ f3185 1 3028217"/>
                <a:gd name="f4284" fmla="*/ f3186 1 2962327"/>
                <a:gd name="f4285" fmla="*/ f3187 1 3028217"/>
                <a:gd name="f4286" fmla="*/ f3188 1 2962327"/>
                <a:gd name="f4287" fmla="*/ f3189 1 3028217"/>
                <a:gd name="f4288" fmla="*/ f3190 1 2962327"/>
                <a:gd name="f4289" fmla="*/ f3191 1 3028217"/>
                <a:gd name="f4290" fmla="*/ f3192 1 3028217"/>
                <a:gd name="f4291" fmla="*/ f3193 1 2962327"/>
                <a:gd name="f4292" fmla="*/ f3194 1 3028217"/>
                <a:gd name="f4293" fmla="*/ f3195 1 2962327"/>
                <a:gd name="f4294" fmla="*/ f3196 1 3028217"/>
                <a:gd name="f4295" fmla="*/ f3197 1 2962327"/>
                <a:gd name="f4296" fmla="*/ f3198 1 2962327"/>
                <a:gd name="f4297" fmla="*/ f3199 1 2962327"/>
                <a:gd name="f4298" fmla="*/ f3200 1 3028217"/>
                <a:gd name="f4299" fmla="*/ f3201 1 2962327"/>
                <a:gd name="f4300" fmla="*/ f3202 1 3028217"/>
                <a:gd name="f4301" fmla="*/ f3203 1 3028217"/>
                <a:gd name="f4302" fmla="*/ f3204 1 2962327"/>
                <a:gd name="f4303" fmla="*/ f3205 1 3028217"/>
                <a:gd name="f4304" fmla="*/ f3206 1 2962327"/>
                <a:gd name="f4305" fmla="*/ f3207 1 3028217"/>
                <a:gd name="f4306" fmla="*/ f3208 1 2962327"/>
                <a:gd name="f4307" fmla="*/ f3209 1 3028217"/>
                <a:gd name="f4308" fmla="*/ f3210 1 2962327"/>
                <a:gd name="f4309" fmla="*/ f3211 1 2962327"/>
                <a:gd name="f4310" fmla="*/ f3212 1 3028217"/>
                <a:gd name="f4311" fmla="*/ f3213 1 2962327"/>
                <a:gd name="f4312" fmla="*/ f3214 1 3028217"/>
                <a:gd name="f4313" fmla="*/ f3215 1 2962327"/>
                <a:gd name="f4314" fmla="*/ f3216 1 3028217"/>
                <a:gd name="f4315" fmla="*/ f3217 1 2962327"/>
                <a:gd name="f4316" fmla="*/ f3218 1 3028217"/>
                <a:gd name="f4317" fmla="*/ f3219 1 2962327"/>
                <a:gd name="f4318" fmla="*/ f3220 1 3028217"/>
                <a:gd name="f4319" fmla="*/ f3221 1 2962327"/>
                <a:gd name="f4320" fmla="*/ f3222 1 2962327"/>
                <a:gd name="f4321" fmla="*/ f3223 1 3028217"/>
                <a:gd name="f4322" fmla="*/ f3224 1 3028217"/>
                <a:gd name="f4323" fmla="*/ f3225 1 2962327"/>
                <a:gd name="f4324" fmla="*/ f3226 1 3028217"/>
                <a:gd name="f4325" fmla="*/ f3227 1 2962327"/>
                <a:gd name="f4326" fmla="*/ f3228 1 3028217"/>
                <a:gd name="f4327" fmla="*/ f3229 1 2962327"/>
                <a:gd name="f4328" fmla="*/ f3230 1 2962327"/>
                <a:gd name="f4329" fmla="*/ f3231 1 3028217"/>
                <a:gd name="f4330" fmla="*/ f3232 1 2962327"/>
                <a:gd name="f4331" fmla="*/ f3233 1 3028217"/>
                <a:gd name="f4332" fmla="*/ f3234 1 2962327"/>
                <a:gd name="f4333" fmla="*/ f3235 1 3028217"/>
                <a:gd name="f4334" fmla="*/ f3236 1 2962327"/>
                <a:gd name="f4335" fmla="*/ f3237 1 2962327"/>
                <a:gd name="f4336" fmla="*/ f3238 1 3028217"/>
                <a:gd name="f4337" fmla="*/ f3239 1 2962327"/>
                <a:gd name="f4338" fmla="*/ f3240 1 3028217"/>
                <a:gd name="f4339" fmla="*/ f3241 1 2962327"/>
                <a:gd name="f4340" fmla="*/ f3242 1 3028217"/>
                <a:gd name="f4341" fmla="*/ f3243 1 2962327"/>
                <a:gd name="f4342" fmla="*/ f3244 1 3028217"/>
                <a:gd name="f4343" fmla="*/ f3245 1 2962327"/>
                <a:gd name="f4344" fmla="*/ f3246 1 3028217"/>
                <a:gd name="f4345" fmla="*/ f3247 1 2962327"/>
                <a:gd name="f4346" fmla="*/ f3248 1 3028217"/>
                <a:gd name="f4347" fmla="*/ f3249 1 2962327"/>
                <a:gd name="f4348" fmla="*/ f3250 1 3028217"/>
                <a:gd name="f4349" fmla="*/ f3251 1 2962327"/>
                <a:gd name="f4350" fmla="*/ f3252 1 3028217"/>
                <a:gd name="f4351" fmla="*/ f3253 1 2962327"/>
                <a:gd name="f4352" fmla="*/ f3254 1 3028217"/>
                <a:gd name="f4353" fmla="*/ f3255 1 2962327"/>
                <a:gd name="f4354" fmla="*/ f3256 1 3028217"/>
                <a:gd name="f4355" fmla="*/ f3257 1 3028217"/>
                <a:gd name="f4356" fmla="*/ f3258 1 2962327"/>
                <a:gd name="f4357" fmla="*/ f3259 1 3028217"/>
                <a:gd name="f4358" fmla="*/ f3260 1 2962327"/>
                <a:gd name="f4359" fmla="*/ f3261 1 3028217"/>
                <a:gd name="f4360" fmla="*/ f3262 1 2962327"/>
                <a:gd name="f4361" fmla="*/ f3263 1 3028217"/>
                <a:gd name="f4362" fmla="*/ f3264 1 2962327"/>
                <a:gd name="f4363" fmla="*/ f3265 1 3028217"/>
                <a:gd name="f4364" fmla="*/ f3266 1 2962327"/>
                <a:gd name="f4365" fmla="*/ f3267 1 3028217"/>
                <a:gd name="f4366" fmla="*/ f3268 1 2962327"/>
                <a:gd name="f4367" fmla="*/ f3269 1 3028217"/>
                <a:gd name="f4368" fmla="*/ f3270 1 2962327"/>
                <a:gd name="f4369" fmla="*/ f3271 1 3028217"/>
                <a:gd name="f4370" fmla="*/ f3272 1 2962327"/>
                <a:gd name="f4371" fmla="*/ f3273 1 3028217"/>
                <a:gd name="f4372" fmla="*/ f3274 1 2962327"/>
                <a:gd name="f4373" fmla="*/ f3275 1 3028217"/>
                <a:gd name="f4374" fmla="*/ f3276 1 2962327"/>
                <a:gd name="f4375" fmla="*/ f3277 1 3028217"/>
                <a:gd name="f4376" fmla="*/ f3278 1 2962327"/>
                <a:gd name="f4377" fmla="*/ f3279 1 3028217"/>
                <a:gd name="f4378" fmla="*/ f3280 1 3028217"/>
                <a:gd name="f4379" fmla="*/ f3281 1 2962327"/>
                <a:gd name="f4380" fmla="*/ f3282 1 3028217"/>
                <a:gd name="f4381" fmla="*/ f3283 1 2962327"/>
                <a:gd name="f4382" fmla="*/ f3284 1 3028217"/>
                <a:gd name="f4383" fmla="*/ f3285 1 2962327"/>
                <a:gd name="f4384" fmla="*/ f3286 1 3028217"/>
                <a:gd name="f4385" fmla="*/ f3287 1 2962327"/>
                <a:gd name="f4386" fmla="*/ f3288 1 3028217"/>
                <a:gd name="f4387" fmla="*/ f3289 1 2962327"/>
                <a:gd name="f4388" fmla="*/ f3290 1 3028217"/>
                <a:gd name="f4389" fmla="*/ f3291 1 2962327"/>
                <a:gd name="f4390" fmla="*/ f3292 1 3028217"/>
                <a:gd name="f4391" fmla="*/ f3293 1 2962327"/>
                <a:gd name="f4392" fmla="*/ f3294 1 3028217"/>
                <a:gd name="f4393" fmla="*/ f3295 1 3028217"/>
                <a:gd name="f4394" fmla="*/ f3296 1 2962327"/>
                <a:gd name="f4395" fmla="*/ f3297 1 2962327"/>
                <a:gd name="f4396" fmla="*/ f3298 1 3028217"/>
                <a:gd name="f4397" fmla="*/ f3299 1 2962327"/>
                <a:gd name="f4398" fmla="*/ f3300 1 2962327"/>
                <a:gd name="f4399" fmla="*/ f3301 1 3028217"/>
                <a:gd name="f4400" fmla="*/ f3302 1 2962327"/>
                <a:gd name="f4401" fmla="*/ f3303 1 3028217"/>
                <a:gd name="f4402" fmla="*/ f3304 1 2962327"/>
                <a:gd name="f4403" fmla="*/ f3305 1 2962327"/>
                <a:gd name="f4404" fmla="*/ f3306 1 3028217"/>
                <a:gd name="f4405" fmla="*/ f3307 1 2962327"/>
                <a:gd name="f4406" fmla="*/ f3308 1 3028217"/>
                <a:gd name="f4407" fmla="*/ f3309 1 2962327"/>
                <a:gd name="f4408" fmla="*/ f3310 1 3028217"/>
                <a:gd name="f4409" fmla="*/ f3311 1 2962327"/>
                <a:gd name="f4410" fmla="*/ f3312 1 3028217"/>
                <a:gd name="f4411" fmla="*/ f3313 1 2962327"/>
                <a:gd name="f4412" fmla="*/ f3314 1 3028217"/>
                <a:gd name="f4413" fmla="*/ f3315 1 2962327"/>
                <a:gd name="f4414" fmla="*/ f3316 1 2962327"/>
                <a:gd name="f4415" fmla="*/ f3317 1 3028217"/>
                <a:gd name="f4416" fmla="*/ f3318 1 2962327"/>
                <a:gd name="f4417" fmla="*/ f3319 1 3028217"/>
                <a:gd name="f4418" fmla="*/ f3320 1 2962327"/>
                <a:gd name="f4419" fmla="*/ f3321 1 3028217"/>
                <a:gd name="f4420" fmla="*/ f3322 1 2962327"/>
                <a:gd name="f4421" fmla="*/ f3323 1 3028217"/>
                <a:gd name="f4422" fmla="*/ f3324 1 2962327"/>
                <a:gd name="f4423" fmla="*/ f3325 1 3028217"/>
                <a:gd name="f4424" fmla="*/ f3326 1 2962327"/>
                <a:gd name="f4425" fmla="*/ f3327 1 3028217"/>
                <a:gd name="f4426" fmla="*/ f3328 1 2962327"/>
                <a:gd name="f4427" fmla="*/ f3329 1 3028217"/>
                <a:gd name="f4428" fmla="*/ f3330 1 2962327"/>
                <a:gd name="f4429" fmla="*/ f3331 1 3028217"/>
                <a:gd name="f4430" fmla="*/ f3332 1 2962327"/>
                <a:gd name="f4431" fmla="*/ f3333 1 3028217"/>
                <a:gd name="f4432" fmla="*/ f3334 1 2962327"/>
                <a:gd name="f4433" fmla="*/ f3335 1 3028217"/>
                <a:gd name="f4434" fmla="*/ f3336 1 2962327"/>
                <a:gd name="f4435" fmla="*/ f3337 1 3028217"/>
                <a:gd name="f4436" fmla="*/ f3338 1 2962327"/>
                <a:gd name="f4437" fmla="*/ f3339 1 3028217"/>
                <a:gd name="f4438" fmla="*/ f3340 1 2962327"/>
                <a:gd name="f4439" fmla="*/ f3341 1 3028217"/>
                <a:gd name="f4440" fmla="*/ f3342 1 2962327"/>
                <a:gd name="f4441" fmla="*/ f3343 1 3028217"/>
                <a:gd name="f4442" fmla="*/ f3344 1 2962327"/>
                <a:gd name="f4443" fmla="*/ f3345 1 3028217"/>
                <a:gd name="f4444" fmla="*/ f3346 1 2962327"/>
                <a:gd name="f4445" fmla="*/ f3347 1 3028217"/>
                <a:gd name="f4446" fmla="*/ f3348 1 2962327"/>
                <a:gd name="f4447" fmla="*/ f3349 1 3028217"/>
                <a:gd name="f4448" fmla="*/ f3350 1 2962327"/>
                <a:gd name="f4449" fmla="*/ f3351 1 3028217"/>
                <a:gd name="f4450" fmla="*/ f3352 1 2962327"/>
                <a:gd name="f4451" fmla="*/ f3353 1 3028217"/>
                <a:gd name="f4452" fmla="*/ f3354 1 2962327"/>
                <a:gd name="f4453" fmla="*/ f3355 1 3028217"/>
                <a:gd name="f4454" fmla="*/ f3356 1 2962327"/>
                <a:gd name="f4455" fmla="*/ f3357 1 3028217"/>
                <a:gd name="f4456" fmla="*/ f3358 1 2962327"/>
                <a:gd name="f4457" fmla="*/ f3359 1 3028217"/>
                <a:gd name="f4458" fmla="*/ f3360 1 2962327"/>
                <a:gd name="f4459" fmla="*/ f3361 1 3028217"/>
                <a:gd name="f4460" fmla="*/ f3362 1 2962327"/>
                <a:gd name="f4461" fmla="*/ f3363 1 3028217"/>
                <a:gd name="f4462" fmla="*/ f3364 1 3028217"/>
                <a:gd name="f4463" fmla="*/ f3365 1 2962327"/>
                <a:gd name="f4464" fmla="*/ f3366 1 2962327"/>
                <a:gd name="f4465" fmla="*/ f3367 1 3028217"/>
                <a:gd name="f4466" fmla="*/ f3368 1 2962327"/>
                <a:gd name="f4467" fmla="*/ f3369 1 3028217"/>
                <a:gd name="f4468" fmla="*/ f3370 1 2962327"/>
                <a:gd name="f4469" fmla="*/ f3371 1 3028217"/>
                <a:gd name="f4470" fmla="*/ f3372 1 2962327"/>
                <a:gd name="f4471" fmla="*/ f3373 1 3028217"/>
                <a:gd name="f4472" fmla="*/ f3374 1 2962327"/>
                <a:gd name="f4473" fmla="*/ f3375 1 3028217"/>
                <a:gd name="f4474" fmla="*/ f3376 1 2962327"/>
                <a:gd name="f4475" fmla="*/ f3377 1 3028217"/>
                <a:gd name="f4476" fmla="*/ f3378 1 2962327"/>
                <a:gd name="f4477" fmla="*/ f3379 1 3028217"/>
                <a:gd name="f4478" fmla="*/ f3380 1 2962327"/>
                <a:gd name="f4479" fmla="*/ f3381 1 3028217"/>
                <a:gd name="f4480" fmla="*/ f3382 1 2962327"/>
                <a:gd name="f4481" fmla="*/ f3383 1 3028217"/>
                <a:gd name="f4482" fmla="*/ f3384 1 2962327"/>
                <a:gd name="f4483" fmla="*/ f3385 1 3028217"/>
                <a:gd name="f4484" fmla="*/ f3386 1 2962327"/>
                <a:gd name="f4485" fmla="*/ f3387 1 3028217"/>
                <a:gd name="f4486" fmla="*/ f3388 1 2962327"/>
                <a:gd name="f4487" fmla="*/ f3389 1 3028217"/>
                <a:gd name="f4488" fmla="*/ f3390 1 2962327"/>
                <a:gd name="f4489" fmla="*/ f3391 1 3028217"/>
                <a:gd name="f4490" fmla="*/ f3392 1 3028217"/>
                <a:gd name="f4491" fmla="*/ f3393 1 2962327"/>
                <a:gd name="f4492" fmla="*/ f3394 1 3028217"/>
                <a:gd name="f4493" fmla="*/ f3395 1 3028217"/>
                <a:gd name="f4494" fmla="*/ f3396 1 2962327"/>
                <a:gd name="f4495" fmla="*/ f3397 1 3028217"/>
                <a:gd name="f4496" fmla="*/ f3398 1 2962327"/>
                <a:gd name="f4497" fmla="*/ f3399 1 3028217"/>
                <a:gd name="f4498" fmla="*/ f3400 1 2962327"/>
                <a:gd name="f4499" fmla="*/ f3401 1 3028217"/>
                <a:gd name="f4500" fmla="*/ f3402 1 2962327"/>
                <a:gd name="f4501" fmla="*/ f3403 1 3028217"/>
                <a:gd name="f4502" fmla="*/ f3404 1 2962327"/>
                <a:gd name="f4503" fmla="*/ f3405 1 3028217"/>
                <a:gd name="f4504" fmla="*/ f3406 1 2962327"/>
                <a:gd name="f4505" fmla="*/ f3407 1 3028217"/>
                <a:gd name="f4506" fmla="*/ f3408 1 2962327"/>
                <a:gd name="f4507" fmla="*/ f3409 1 3028217"/>
                <a:gd name="f4508" fmla="*/ f3410 1 3028217"/>
                <a:gd name="f4509" fmla="*/ f3411 1 2962327"/>
                <a:gd name="f4510" fmla="*/ f3412 1 3028217"/>
                <a:gd name="f4511" fmla="*/ f3413 1 2962327"/>
                <a:gd name="f4512" fmla="*/ f3414 1 2962327"/>
                <a:gd name="f4513" fmla="*/ f3415 1 3028217"/>
                <a:gd name="f4514" fmla="*/ f3416 1 3028217"/>
                <a:gd name="f4515" fmla="*/ f3417 1 2962327"/>
                <a:gd name="f4516" fmla="*/ f3418 1 3028217"/>
                <a:gd name="f4517" fmla="*/ f3419 1 2962327"/>
                <a:gd name="f4518" fmla="*/ f3420 1 3028217"/>
                <a:gd name="f4519" fmla="*/ f3421 1 2962327"/>
                <a:gd name="f4520" fmla="*/ f3422 1 3028217"/>
                <a:gd name="f4521" fmla="*/ f3423 1 3028217"/>
                <a:gd name="f4522" fmla="*/ f3424 1 2962327"/>
                <a:gd name="f4523" fmla="*/ f3425 1 3028217"/>
                <a:gd name="f4524" fmla="*/ f3426 1 2962327"/>
                <a:gd name="f4525" fmla="*/ f3427 1 3028217"/>
                <a:gd name="f4526" fmla="*/ f3428 1 2962327"/>
                <a:gd name="f4527" fmla="*/ f3429 1 3028217"/>
                <a:gd name="f4528" fmla="*/ f3430 1 3028217"/>
                <a:gd name="f4529" fmla="*/ f3431 1 3028217"/>
                <a:gd name="f4530" fmla="*/ f3432 1 3028217"/>
                <a:gd name="f4531" fmla="*/ f3433 1 2962327"/>
                <a:gd name="f4532" fmla="*/ f3434 1 3028217"/>
                <a:gd name="f4533" fmla="*/ f3435 1 2962327"/>
                <a:gd name="f4534" fmla="*/ f3436 1 2962327"/>
                <a:gd name="f4535" fmla="*/ f3437 1 3028217"/>
                <a:gd name="f4536" fmla="*/ f3438 1 2962327"/>
                <a:gd name="f4537" fmla="*/ f3439 1 3028217"/>
                <a:gd name="f4538" fmla="*/ f3440 1 2962327"/>
                <a:gd name="f4539" fmla="*/ f3441 1 3028217"/>
                <a:gd name="f4540" fmla="*/ f3442 1 2962327"/>
                <a:gd name="f4541" fmla="*/ f3443 1 3028217"/>
                <a:gd name="f4542" fmla="*/ f3444 1 2962327"/>
                <a:gd name="f4543" fmla="*/ f3445 1 3028217"/>
                <a:gd name="f4544" fmla="*/ f3446 1 2962327"/>
                <a:gd name="f4545" fmla="*/ f3447 1 3028217"/>
                <a:gd name="f4546" fmla="*/ f3448 1 2962327"/>
                <a:gd name="f4547" fmla="*/ f3449 1 3028217"/>
                <a:gd name="f4548" fmla="*/ f3450 1 2962327"/>
                <a:gd name="f4549" fmla="*/ f3451 1 3028217"/>
                <a:gd name="f4550" fmla="*/ f3452 1 3028217"/>
                <a:gd name="f4551" fmla="*/ f3453 1 2962327"/>
                <a:gd name="f4552" fmla="*/ f3454 1 3028217"/>
                <a:gd name="f4553" fmla="*/ f3455 1 2962327"/>
                <a:gd name="f4554" fmla="*/ f3456 1 3028217"/>
                <a:gd name="f4555" fmla="*/ f3457 1 2962327"/>
                <a:gd name="f4556" fmla="*/ f3458 1 3028217"/>
                <a:gd name="f4557" fmla="*/ f3459 1 3028217"/>
                <a:gd name="f4558" fmla="*/ f3460 1 2962327"/>
                <a:gd name="f4559" fmla="*/ f3461 1 3028217"/>
                <a:gd name="f4560" fmla="*/ f3462 1 2962327"/>
                <a:gd name="f4561" fmla="*/ f3463 1 3028217"/>
                <a:gd name="f4562" fmla="*/ f3464 1 2962327"/>
                <a:gd name="f4563" fmla="*/ f3465 1 3028217"/>
                <a:gd name="f4564" fmla="*/ f3466 1 3028217"/>
                <a:gd name="f4565" fmla="*/ f3467 1 3028217"/>
                <a:gd name="f4566" fmla="*/ f3468 1 2962327"/>
                <a:gd name="f4567" fmla="*/ f3469 1 3028217"/>
                <a:gd name="f4568" fmla="*/ f3470 1 2962327"/>
                <a:gd name="f4569" fmla="*/ f3471 1 3028217"/>
                <a:gd name="f4570" fmla="*/ f3472 1 2962327"/>
                <a:gd name="f4571" fmla="*/ f3473 1 3028217"/>
                <a:gd name="f4572" fmla="*/ f3474 1 2962327"/>
                <a:gd name="f4573" fmla="*/ f3475 1 3028217"/>
                <a:gd name="f4574" fmla="*/ f3476 1 2962327"/>
                <a:gd name="f4575" fmla="*/ f3477 1 3028217"/>
                <a:gd name="f4576" fmla="*/ f3478 1 2962327"/>
                <a:gd name="f4577" fmla="*/ f3479 1 3028217"/>
                <a:gd name="f4578" fmla="*/ f3480 1 2962327"/>
                <a:gd name="f4579" fmla="*/ f3481 1 3028217"/>
                <a:gd name="f4580" fmla="*/ f3482 1 2962327"/>
                <a:gd name="f4581" fmla="*/ f3483 1 3028217"/>
                <a:gd name="f4582" fmla="*/ f3484 1 2962327"/>
                <a:gd name="f4583" fmla="*/ f3485 1 3028217"/>
                <a:gd name="f4584" fmla="*/ f3486 1 2962327"/>
                <a:gd name="f4585" fmla="*/ f3487 1 3028217"/>
                <a:gd name="f4586" fmla="*/ f3488 1 2962327"/>
                <a:gd name="f4587" fmla="*/ f3489 1 3028217"/>
                <a:gd name="f4588" fmla="*/ f3490 1 2962327"/>
                <a:gd name="f4589" fmla="*/ f3491 1 3028217"/>
                <a:gd name="f4590" fmla="*/ f3492 1 2962327"/>
                <a:gd name="f4591" fmla="*/ f3493 1 3028217"/>
                <a:gd name="f4592" fmla="*/ f3494 1 2962327"/>
                <a:gd name="f4593" fmla="*/ f3495 1 3028217"/>
                <a:gd name="f4594" fmla="*/ f3496 1 2962327"/>
                <a:gd name="f4595" fmla="*/ f3497 1 3028217"/>
                <a:gd name="f4596" fmla="*/ f3498 1 2962327"/>
                <a:gd name="f4597" fmla="*/ f3499 1 3028217"/>
                <a:gd name="f4598" fmla="*/ f3500 1 2962327"/>
                <a:gd name="f4599" fmla="*/ f3501 1 3028217"/>
                <a:gd name="f4600" fmla="*/ f3502 1 2962327"/>
                <a:gd name="f4601" fmla="*/ f3503 1 3028217"/>
                <a:gd name="f4602" fmla="*/ f3504 1 2962327"/>
                <a:gd name="f4603" fmla="*/ f3505 1 3028217"/>
                <a:gd name="f4604" fmla="*/ f3506 1 2962327"/>
                <a:gd name="f4605" fmla="*/ f3507 1 2962327"/>
                <a:gd name="f4606" fmla="*/ f3508 1 2962327"/>
                <a:gd name="f4607" fmla="*/ f3509 1 3028217"/>
                <a:gd name="f4608" fmla="*/ f3510 1 2962327"/>
                <a:gd name="f4609" fmla="*/ f3511 1 3028217"/>
                <a:gd name="f4610" fmla="*/ f3512 1 3028217"/>
                <a:gd name="f4611" fmla="*/ f3513 1 2962327"/>
                <a:gd name="f4612" fmla="*/ f3514 1 3028217"/>
                <a:gd name="f4613" fmla="*/ f3515 1 2962327"/>
                <a:gd name="f4614" fmla="*/ f3516 1 3028217"/>
                <a:gd name="f4615" fmla="*/ f3517 1 2962327"/>
                <a:gd name="f4616" fmla="*/ f3518 1 3028217"/>
                <a:gd name="f4617" fmla="*/ f3519 1 2962327"/>
                <a:gd name="f4618" fmla="*/ f3520 1 3028217"/>
                <a:gd name="f4619" fmla="*/ f3521 1 2962327"/>
                <a:gd name="f4620" fmla="*/ f3522 1 3028217"/>
                <a:gd name="f4621" fmla="*/ f3523 1 2962327"/>
                <a:gd name="f4622" fmla="*/ f3524 1 3028217"/>
                <a:gd name="f4623" fmla="*/ f3525 1 2962327"/>
                <a:gd name="f4624" fmla="*/ f3526 1 2962327"/>
                <a:gd name="f4625" fmla="*/ f3527 1 3028217"/>
                <a:gd name="f4626" fmla="*/ f3528 1 2962327"/>
                <a:gd name="f4627" fmla="*/ f3529 1 3028217"/>
                <a:gd name="f4628" fmla="*/ f3530 1 2962327"/>
                <a:gd name="f4629" fmla="*/ f3531 1 2962327"/>
                <a:gd name="f4630" fmla="*/ f3532 1 3028217"/>
                <a:gd name="f4631" fmla="*/ f3533 1 2962327"/>
                <a:gd name="f4632" fmla="*/ f3534 1 2962327"/>
                <a:gd name="f4633" fmla="*/ f3535 1 3028217"/>
                <a:gd name="f4634" fmla="*/ f3536 1 2962327"/>
                <a:gd name="f4635" fmla="*/ f3537 1 3028217"/>
                <a:gd name="f4636" fmla="*/ f3538 1 2962327"/>
                <a:gd name="f4637" fmla="*/ f3539 1 3028217"/>
                <a:gd name="f4638" fmla="*/ f3540 1 2962327"/>
                <a:gd name="f4639" fmla="*/ f3541 1 2962327"/>
                <a:gd name="f4640" fmla="*/ f3542 1 3028217"/>
                <a:gd name="f4641" fmla="*/ f3543 1 2962327"/>
                <a:gd name="f4642" fmla="*/ f3544 1 3028217"/>
                <a:gd name="f4643" fmla="*/ f3545 1 2962327"/>
                <a:gd name="f4644" fmla="*/ f3546 1 3028217"/>
                <a:gd name="f4645" fmla="*/ f3547 1 2962327"/>
                <a:gd name="f4646" fmla="*/ f3548 1 3028217"/>
                <a:gd name="f4647" fmla="*/ f3549 1 2962327"/>
                <a:gd name="f4648" fmla="*/ f3550 1 3028217"/>
                <a:gd name="f4649" fmla="*/ f3551 1 2962327"/>
                <a:gd name="f4650" fmla="*/ f3552 1 3028217"/>
                <a:gd name="f4651" fmla="*/ f3553 1 2962327"/>
                <a:gd name="f4652" fmla="*/ f3554 1 3028217"/>
                <a:gd name="f4653" fmla="*/ f3555 1 2962327"/>
                <a:gd name="f4654" fmla="*/ f3556 1 3028217"/>
                <a:gd name="f4655" fmla="*/ f3557 1 2962327"/>
                <a:gd name="f4656" fmla="*/ f3558 1 3028217"/>
                <a:gd name="f4657" fmla="*/ f3559 1 2962327"/>
                <a:gd name="f4658" fmla="*/ f3560 1 2962327"/>
                <a:gd name="f4659" fmla="*/ f3561 1 3028217"/>
                <a:gd name="f4660" fmla="*/ f3562 1 2962327"/>
                <a:gd name="f4661" fmla="*/ f3563 1 3028217"/>
                <a:gd name="f4662" fmla="*/ f3564 1 2962327"/>
                <a:gd name="f4663" fmla="*/ f3565 1 2962327"/>
                <a:gd name="f4664" fmla="*/ f3566 1 3028217"/>
                <a:gd name="f4665" fmla="*/ f3567 1 2962327"/>
                <a:gd name="f4666" fmla="*/ f3568 1 3028217"/>
                <a:gd name="f4667" fmla="*/ f3569 1 2962327"/>
                <a:gd name="f4668" fmla="*/ f3570 1 3028217"/>
                <a:gd name="f4669" fmla="*/ f3571 1 3028217"/>
                <a:gd name="f4670" fmla="*/ f3572 1 2962327"/>
                <a:gd name="f4671" fmla="*/ f3573 1 3028217"/>
                <a:gd name="f4672" fmla="*/ f3574 1 2962327"/>
                <a:gd name="f4673" fmla="*/ f3575 1 3028217"/>
                <a:gd name="f4674" fmla="*/ f3576 1 2962327"/>
                <a:gd name="f4675" fmla="*/ f3577 1 3028217"/>
                <a:gd name="f4676" fmla="*/ f3578 1 3028217"/>
                <a:gd name="f4677" fmla="*/ f3579 1 2962327"/>
                <a:gd name="f4678" fmla="*/ f3580 1 3028217"/>
                <a:gd name="f4679" fmla="*/ f3581 1 2962327"/>
                <a:gd name="f4680" fmla="*/ f3582 1 3028217"/>
                <a:gd name="f4681" fmla="*/ f3583 1 2962327"/>
                <a:gd name="f4682" fmla="*/ f3584 1 3028217"/>
                <a:gd name="f4683" fmla="*/ f3585 1 2962327"/>
                <a:gd name="f4684" fmla="*/ f3586 1 3028217"/>
                <a:gd name="f4685" fmla="*/ f3587 1 2962327"/>
                <a:gd name="f4686" fmla="*/ f3588 1 3028217"/>
                <a:gd name="f4687" fmla="*/ f3589 1 2962327"/>
                <a:gd name="f4688" fmla="*/ f3590 1 3028217"/>
                <a:gd name="f4689" fmla="*/ f3591 1 2962327"/>
                <a:gd name="f4690" fmla="*/ f3592 1 3028217"/>
                <a:gd name="f4691" fmla="*/ f3593 1 2962327"/>
                <a:gd name="f4692" fmla="*/ f3594 1 3028217"/>
                <a:gd name="f4693" fmla="*/ f3595 1 2962327"/>
                <a:gd name="f4694" fmla="*/ f3596 1 3028217"/>
                <a:gd name="f4695" fmla="*/ f3597 1 2962327"/>
                <a:gd name="f4696" fmla="*/ f3598 1 3028217"/>
                <a:gd name="f4697" fmla="*/ f3599 1 2962327"/>
                <a:gd name="f4698" fmla="*/ f3600 1 3028217"/>
                <a:gd name="f4699" fmla="*/ f3601 1 2962327"/>
                <a:gd name="f4700" fmla="*/ f3602 1 3028217"/>
                <a:gd name="f4701" fmla="*/ f3603 1 2962327"/>
                <a:gd name="f4702" fmla="*/ f3604 1 3028217"/>
                <a:gd name="f4703" fmla="*/ f3605 1 2962327"/>
                <a:gd name="f4704" fmla="*/ f3606 1 3028217"/>
                <a:gd name="f4705" fmla="*/ f3607 1 2962327"/>
                <a:gd name="f4706" fmla="*/ f3608 1 3028217"/>
                <a:gd name="f4707" fmla="*/ f3609 1 2962327"/>
                <a:gd name="f4708" fmla="*/ f3610 1 3028217"/>
                <a:gd name="f4709" fmla="*/ f3611 1 2962327"/>
                <a:gd name="f4710" fmla="*/ f3612 1 3028217"/>
                <a:gd name="f4711" fmla="*/ f3613 1 2962327"/>
                <a:gd name="f4712" fmla="*/ f3614 1 3028217"/>
                <a:gd name="f4713" fmla="*/ f3615 1 2962327"/>
                <a:gd name="f4714" fmla="*/ f3616 1 3028217"/>
                <a:gd name="f4715" fmla="*/ f3617 1 2962327"/>
                <a:gd name="f4716" fmla="*/ f3618 1 3028217"/>
                <a:gd name="f4717" fmla="*/ f3619 1 2962327"/>
                <a:gd name="f4718" fmla="*/ f3620 1 3028217"/>
                <a:gd name="f4719" fmla="*/ f3621 1 2962327"/>
                <a:gd name="f4720" fmla="*/ f3622 1 2962327"/>
                <a:gd name="f4721" fmla="*/ f3623 1 3028217"/>
                <a:gd name="f4722" fmla="*/ f3624 1 2962327"/>
                <a:gd name="f4723" fmla="*/ f3625 1 3028217"/>
                <a:gd name="f4724" fmla="*/ f3626 1 2962327"/>
                <a:gd name="f4725" fmla="*/ f3627 1 3028217"/>
                <a:gd name="f4726" fmla="*/ f3628 1 2962327"/>
                <a:gd name="f4727" fmla="*/ f3629 1 2962327"/>
                <a:gd name="f4728" fmla="*/ f3630 1 3028217"/>
                <a:gd name="f4729" fmla="*/ f3631 1 2962327"/>
                <a:gd name="f4730" fmla="*/ f3632 1 3028217"/>
                <a:gd name="f4731" fmla="*/ f3633 1 2962327"/>
                <a:gd name="f4732" fmla="*/ f3634 1 3028217"/>
                <a:gd name="f4733" fmla="*/ f3635 1 2962327"/>
                <a:gd name="f4734" fmla="*/ f3636 1 3028217"/>
                <a:gd name="f4735" fmla="*/ f3637 1 3028217"/>
                <a:gd name="f4736" fmla="*/ f3638 1 2962327"/>
                <a:gd name="f4737" fmla="*/ f3639 1 2962327"/>
                <a:gd name="f4738" fmla="*/ f3640 1 3028217"/>
                <a:gd name="f4739" fmla="*/ f3641 1 2962327"/>
                <a:gd name="f4740" fmla="*/ f3642 1 2962327"/>
                <a:gd name="f4741" fmla="*/ f3643 1 3028217"/>
                <a:gd name="f4742" fmla="*/ f3644 1 3028217"/>
                <a:gd name="f4743" fmla="*/ f3645 1 2962327"/>
                <a:gd name="f4744" fmla="*/ f3646 1 3028217"/>
                <a:gd name="f4745" fmla="*/ f3647 1 2962327"/>
                <a:gd name="f4746" fmla="*/ f3648 1 3028217"/>
                <a:gd name="f4747" fmla="*/ f3649 1 2962327"/>
                <a:gd name="f4748" fmla="*/ f3650 1 3028217"/>
                <a:gd name="f4749" fmla="*/ f3651 1 2962327"/>
                <a:gd name="f4750" fmla="*/ f3652 1 3028217"/>
                <a:gd name="f4751" fmla="*/ f3653 1 2962327"/>
                <a:gd name="f4752" fmla="*/ f3654 1 3028217"/>
                <a:gd name="f4753" fmla="*/ f3655 1 2962327"/>
                <a:gd name="f4754" fmla="*/ f3656 1 3028217"/>
                <a:gd name="f4755" fmla="*/ f3657 1 2962327"/>
                <a:gd name="f4756" fmla="*/ f3658 1 2962327"/>
                <a:gd name="f4757" fmla="*/ f3659 1 3028217"/>
                <a:gd name="f4758" fmla="*/ f3660 1 3028217"/>
                <a:gd name="f4759" fmla="*/ f3661 1 2962327"/>
                <a:gd name="f4760" fmla="*/ f3662 1 3028217"/>
                <a:gd name="f4761" fmla="*/ f3663 1 2962327"/>
                <a:gd name="f4762" fmla="*/ f3664 1 3028217"/>
                <a:gd name="f4763" fmla="*/ f3665 1 2962327"/>
                <a:gd name="f4764" fmla="*/ f3666 1 3028217"/>
                <a:gd name="f4765" fmla="*/ f3667 1 2962327"/>
                <a:gd name="f4766" fmla="*/ f3668 1 3028217"/>
                <a:gd name="f4767" fmla="*/ f3669 1 2962327"/>
                <a:gd name="f4768" fmla="*/ f3670 1 3028217"/>
                <a:gd name="f4769" fmla="*/ f3671 1 2962327"/>
                <a:gd name="f4770" fmla="*/ f3672 1 3028217"/>
                <a:gd name="f4771" fmla="*/ f3673 1 2962327"/>
                <a:gd name="f4772" fmla="*/ f3674 1 3028217"/>
                <a:gd name="f4773" fmla="*/ f3675 1 2962327"/>
                <a:gd name="f4774" fmla="*/ f3676 1 3028217"/>
                <a:gd name="f4775" fmla="*/ f3677 1 2962327"/>
                <a:gd name="f4776" fmla="*/ f3678 1 3028217"/>
                <a:gd name="f4777" fmla="*/ f3679 1 2962327"/>
                <a:gd name="f4778" fmla="*/ f3680 1 3028217"/>
                <a:gd name="f4779" fmla="*/ f3681 1 2962327"/>
                <a:gd name="f4780" fmla="*/ f3682 1 3028217"/>
                <a:gd name="f4781" fmla="*/ f3683 1 2962327"/>
                <a:gd name="f4782" fmla="*/ f3684 1 3028217"/>
                <a:gd name="f4783" fmla="*/ f3685 1 2962327"/>
                <a:gd name="f4784" fmla="*/ f3686 1 3028217"/>
                <a:gd name="f4785" fmla="*/ f3687 1 2962327"/>
                <a:gd name="f4786" fmla="*/ f3688 1 3028217"/>
                <a:gd name="f4787" fmla="*/ f3689 1 2962327"/>
                <a:gd name="f4788" fmla="*/ f3690 1 2962327"/>
                <a:gd name="f4789" fmla="*/ f3691 1 3028217"/>
                <a:gd name="f4790" fmla="*/ f3692 1 2962327"/>
                <a:gd name="f4791" fmla="*/ f3693 1 3028217"/>
                <a:gd name="f4792" fmla="*/ f3694 1 3028217"/>
                <a:gd name="f4793" fmla="*/ f3695 1 2962327"/>
                <a:gd name="f4794" fmla="*/ f3696 1 3028217"/>
                <a:gd name="f4795" fmla="*/ f3697 1 2962327"/>
                <a:gd name="f4796" fmla="*/ f3698 1 3028217"/>
                <a:gd name="f4797" fmla="*/ f3699 1 2962327"/>
                <a:gd name="f4798" fmla="*/ f3700 1 2962327"/>
                <a:gd name="f4799" fmla="*/ f3701 1 3028217"/>
                <a:gd name="f4800" fmla="*/ f3702 1 2962327"/>
                <a:gd name="f4801" fmla="*/ f3703 1 3028217"/>
                <a:gd name="f4802" fmla="*/ f3704 1 2962327"/>
                <a:gd name="f4803" fmla="*/ f3705 1 3028217"/>
                <a:gd name="f4804" fmla="*/ f3706 1 3028217"/>
                <a:gd name="f4805" fmla="*/ f3707 1 2962327"/>
                <a:gd name="f4806" fmla="*/ f3708 1 3028217"/>
                <a:gd name="f4807" fmla="*/ f3709 1 2962327"/>
                <a:gd name="f4808" fmla="*/ f3710 1 3028217"/>
                <a:gd name="f4809" fmla="*/ f3711 1 3028217"/>
                <a:gd name="f4810" fmla="*/ f3712 1 3028217"/>
                <a:gd name="f4811" fmla="*/ f3713 1 2962327"/>
                <a:gd name="f4812" fmla="*/ f3714 1 3028217"/>
                <a:gd name="f4813" fmla="*/ f3715 1 2962327"/>
                <a:gd name="f4814" fmla="*/ f3716 1 3028217"/>
                <a:gd name="f4815" fmla="*/ f3717 1 2962327"/>
                <a:gd name="f4816" fmla="*/ f3718 1 3028217"/>
                <a:gd name="f4817" fmla="*/ f3719 1 2962327"/>
                <a:gd name="f4818" fmla="*/ f3720 1 3028217"/>
                <a:gd name="f4819" fmla="*/ f3721 1 2962327"/>
                <a:gd name="f4820" fmla="*/ f3722 1 3028217"/>
                <a:gd name="f4821" fmla="*/ f3723 1 2962327"/>
                <a:gd name="f4822" fmla="*/ f3724 1 3028217"/>
                <a:gd name="f4823" fmla="*/ f3725 1 2962327"/>
                <a:gd name="f4824" fmla="*/ f3726 1 3028217"/>
                <a:gd name="f4825" fmla="*/ f3727 1 2962327"/>
                <a:gd name="f4826" fmla="*/ f3728 1 3028217"/>
                <a:gd name="f4827" fmla="*/ f3729 1 2962327"/>
                <a:gd name="f4828" fmla="*/ f3730 1 3028217"/>
                <a:gd name="f4829" fmla="*/ f3731 1 3028217"/>
                <a:gd name="f4830" fmla="*/ f3732 1 2962327"/>
                <a:gd name="f4831" fmla="*/ f3733 1 3028217"/>
                <a:gd name="f4832" fmla="*/ f3734 1 3028217"/>
                <a:gd name="f4833" fmla="*/ f3735 1 2962327"/>
                <a:gd name="f4834" fmla="*/ f3736 1 3028217"/>
                <a:gd name="f4835" fmla="*/ f3737 1 2962327"/>
                <a:gd name="f4836" fmla="*/ f3738 1 3028217"/>
                <a:gd name="f4837" fmla="*/ f3739 1 2962327"/>
                <a:gd name="f4838" fmla="*/ f3740 1 3028217"/>
                <a:gd name="f4839" fmla="*/ f3741 1 2962327"/>
                <a:gd name="f4840" fmla="*/ f3742 1 3028217"/>
                <a:gd name="f4841" fmla="*/ f3743 1 3028217"/>
                <a:gd name="f4842" fmla="*/ f3744 1 2962327"/>
                <a:gd name="f4843" fmla="*/ f3745 1 2962327"/>
                <a:gd name="f4844" fmla="*/ f3746 1 3028217"/>
                <a:gd name="f4845" fmla="*/ f3747 1 2962327"/>
                <a:gd name="f4846" fmla="*/ f3748 1 3028217"/>
                <a:gd name="f4847" fmla="*/ f3749 1 2962327"/>
                <a:gd name="f4848" fmla="*/ f3750 1 3028217"/>
                <a:gd name="f4849" fmla="*/ f3751 1 2962327"/>
                <a:gd name="f4850" fmla="*/ f3752 1 3028217"/>
                <a:gd name="f4851" fmla="*/ f3753 1 2962327"/>
                <a:gd name="f4852" fmla="*/ f3754 1 3028217"/>
                <a:gd name="f4853" fmla="*/ f3755 1 2962327"/>
                <a:gd name="f4854" fmla="*/ f3756 1 3028217"/>
                <a:gd name="f4855" fmla="*/ f3757 1 2962327"/>
                <a:gd name="f4856" fmla="*/ f3758 1 3028217"/>
                <a:gd name="f4857" fmla="*/ f3759 1 3028217"/>
                <a:gd name="f4858" fmla="*/ f3760 1 2962327"/>
                <a:gd name="f4859" fmla="*/ f3761 1 3028217"/>
                <a:gd name="f4860" fmla="*/ f3762 1 2962327"/>
                <a:gd name="f4861" fmla="*/ f3763 1 3028217"/>
                <a:gd name="f4862" fmla="*/ f3764 1 2962327"/>
                <a:gd name="f4863" fmla="*/ f3765 1 3028217"/>
                <a:gd name="f4864" fmla="*/ f3766 1 2962327"/>
                <a:gd name="f4865" fmla="*/ f3767 1 2962327"/>
                <a:gd name="f4866" fmla="*/ f3768 1 3028217"/>
                <a:gd name="f4867" fmla="*/ f3769 1 2962327"/>
                <a:gd name="f4868" fmla="*/ f3770 1 3028217"/>
                <a:gd name="f4869" fmla="*/ f3771 1 2962327"/>
                <a:gd name="f4870" fmla="*/ f3772 1 2962327"/>
                <a:gd name="f4871" fmla="*/ f3773 1 3028217"/>
                <a:gd name="f4872" fmla="*/ f3774 1 2962327"/>
                <a:gd name="f4873" fmla="*/ f3775 1 3028217"/>
                <a:gd name="f4874" fmla="*/ f3776 1 2962327"/>
                <a:gd name="f4875" fmla="*/ f3777 1 3028217"/>
                <a:gd name="f4876" fmla="*/ f3778 1 3028217"/>
                <a:gd name="f4877" fmla="*/ f3779 1 2962327"/>
                <a:gd name="f4878" fmla="*/ f3780 1 3028217"/>
                <a:gd name="f4879" fmla="*/ f3781 1 2962327"/>
                <a:gd name="f4880" fmla="*/ f3782 1 3028217"/>
                <a:gd name="f4881" fmla="*/ f3783 1 2962327"/>
                <a:gd name="f4882" fmla="*/ f3784 1 2962327"/>
                <a:gd name="f4883" fmla="*/ f3785 1 3028217"/>
                <a:gd name="f4884" fmla="*/ f3786 1 2962327"/>
                <a:gd name="f4885" fmla="*/ f3787 1 3028217"/>
                <a:gd name="f4886" fmla="*/ f3788 1 2962327"/>
                <a:gd name="f4887" fmla="*/ f3789 1 3028217"/>
                <a:gd name="f4888" fmla="*/ f3790 1 2962327"/>
                <a:gd name="f4889" fmla="*/ f3791 1 3028217"/>
                <a:gd name="f4890" fmla="*/ f3792 1 3028217"/>
                <a:gd name="f4891" fmla="*/ f3793 1 2962327"/>
                <a:gd name="f4892" fmla="*/ f3794 1 2962327"/>
                <a:gd name="f4893" fmla="*/ f2689 1 f2696"/>
                <a:gd name="f4894" fmla="*/ f2690 1 f2696"/>
                <a:gd name="f4895" fmla="*/ f2689 1 f2697"/>
                <a:gd name="f4896" fmla="*/ f2691 1 f2697"/>
                <a:gd name="f4897" fmla="*/ f3796 1 f2696"/>
                <a:gd name="f4898" fmla="*/ f3797 1 f2697"/>
                <a:gd name="f4899" fmla="*/ f3798 1 f2696"/>
                <a:gd name="f4900" fmla="*/ f3799 1 f2697"/>
                <a:gd name="f4901" fmla="*/ f3800 1 f2696"/>
                <a:gd name="f4902" fmla="*/ f3801 1 f2697"/>
                <a:gd name="f4903" fmla="*/ f3802 1 f2696"/>
                <a:gd name="f4904" fmla="*/ f3803 1 f2697"/>
                <a:gd name="f4905" fmla="*/ f3804 1 f2696"/>
                <a:gd name="f4906" fmla="*/ f3805 1 f2697"/>
                <a:gd name="f4907" fmla="*/ f3806 1 f2697"/>
                <a:gd name="f4908" fmla="*/ f3807 1 f2696"/>
                <a:gd name="f4909" fmla="*/ f3808 1 f2697"/>
                <a:gd name="f4910" fmla="*/ f3809 1 f2696"/>
                <a:gd name="f4911" fmla="*/ f3810 1 f2697"/>
                <a:gd name="f4912" fmla="*/ f3811 1 f2696"/>
                <a:gd name="f4913" fmla="*/ f3812 1 f2697"/>
                <a:gd name="f4914" fmla="*/ f3813 1 f2696"/>
                <a:gd name="f4915" fmla="*/ f3814 1 f2697"/>
                <a:gd name="f4916" fmla="*/ f3815 1 f2696"/>
                <a:gd name="f4917" fmla="*/ f3816 1 f2697"/>
                <a:gd name="f4918" fmla="*/ f3817 1 f2696"/>
                <a:gd name="f4919" fmla="*/ f3818 1 f2697"/>
                <a:gd name="f4920" fmla="*/ f3819 1 f2697"/>
                <a:gd name="f4921" fmla="*/ f3820 1 f2696"/>
                <a:gd name="f4922" fmla="*/ f3821 1 f2697"/>
                <a:gd name="f4923" fmla="*/ f3822 1 f2696"/>
                <a:gd name="f4924" fmla="*/ f3823 1 f2697"/>
                <a:gd name="f4925" fmla="*/ f3824 1 f2696"/>
                <a:gd name="f4926" fmla="*/ f3825 1 f2696"/>
                <a:gd name="f4927" fmla="*/ f3826 1 f2697"/>
                <a:gd name="f4928" fmla="*/ f3827 1 f2696"/>
                <a:gd name="f4929" fmla="*/ f3828 1 f2697"/>
                <a:gd name="f4930" fmla="*/ f3829 1 f2696"/>
                <a:gd name="f4931" fmla="*/ f3830 1 f2697"/>
                <a:gd name="f4932" fmla="*/ f3831 1 f2696"/>
                <a:gd name="f4933" fmla="*/ f3832 1 f2697"/>
                <a:gd name="f4934" fmla="*/ f3833 1 f2696"/>
                <a:gd name="f4935" fmla="*/ f3834 1 f2696"/>
                <a:gd name="f4936" fmla="*/ f3835 1 f2697"/>
                <a:gd name="f4937" fmla="*/ f3836 1 f2696"/>
                <a:gd name="f4938" fmla="*/ f3837 1 f2697"/>
                <a:gd name="f4939" fmla="*/ f3838 1 f2696"/>
                <a:gd name="f4940" fmla="*/ f3839 1 f2697"/>
                <a:gd name="f4941" fmla="*/ f3840 1 f2696"/>
                <a:gd name="f4942" fmla="*/ f3841 1 f2697"/>
                <a:gd name="f4943" fmla="*/ f3842 1 f2696"/>
                <a:gd name="f4944" fmla="*/ f3843 1 f2697"/>
                <a:gd name="f4945" fmla="*/ f3844 1 f2696"/>
                <a:gd name="f4946" fmla="*/ f3845 1 f2697"/>
                <a:gd name="f4947" fmla="*/ f3846 1 f2697"/>
                <a:gd name="f4948" fmla="*/ f3847 1 f2696"/>
                <a:gd name="f4949" fmla="*/ f3848 1 f2697"/>
                <a:gd name="f4950" fmla="*/ f3849 1 f2696"/>
                <a:gd name="f4951" fmla="*/ f3850 1 f2697"/>
                <a:gd name="f4952" fmla="*/ f3851 1 f2696"/>
                <a:gd name="f4953" fmla="*/ f3852 1 f2697"/>
                <a:gd name="f4954" fmla="*/ f3853 1 f2696"/>
                <a:gd name="f4955" fmla="*/ f3854 1 f2697"/>
                <a:gd name="f4956" fmla="*/ f3855 1 f2696"/>
                <a:gd name="f4957" fmla="*/ f3856 1 f2696"/>
                <a:gd name="f4958" fmla="*/ f3857 1 f2697"/>
                <a:gd name="f4959" fmla="*/ f3858 1 f2696"/>
                <a:gd name="f4960" fmla="*/ f3859 1 f2697"/>
                <a:gd name="f4961" fmla="*/ f3860 1 f2696"/>
                <a:gd name="f4962" fmla="*/ f3861 1 f2697"/>
                <a:gd name="f4963" fmla="*/ f3862 1 f2696"/>
                <a:gd name="f4964" fmla="*/ f3863 1 f2697"/>
                <a:gd name="f4965" fmla="*/ f3864 1 f2696"/>
                <a:gd name="f4966" fmla="*/ f3865 1 f2697"/>
                <a:gd name="f4967" fmla="*/ f3866 1 f2697"/>
                <a:gd name="f4968" fmla="*/ f3867 1 f2696"/>
                <a:gd name="f4969" fmla="*/ f3868 1 f2697"/>
                <a:gd name="f4970" fmla="*/ f3869 1 f2696"/>
                <a:gd name="f4971" fmla="*/ f3870 1 f2697"/>
                <a:gd name="f4972" fmla="*/ f3871 1 f2696"/>
                <a:gd name="f4973" fmla="*/ f3872 1 f2697"/>
                <a:gd name="f4974" fmla="*/ f3873 1 f2696"/>
                <a:gd name="f4975" fmla="*/ f3874 1 f2697"/>
                <a:gd name="f4976" fmla="*/ f3875 1 f2696"/>
                <a:gd name="f4977" fmla="*/ f3876 1 f2697"/>
                <a:gd name="f4978" fmla="*/ f3877 1 f2696"/>
                <a:gd name="f4979" fmla="*/ f3878 1 f2697"/>
                <a:gd name="f4980" fmla="*/ f3879 1 f2696"/>
                <a:gd name="f4981" fmla="*/ f3880 1 f2697"/>
                <a:gd name="f4982" fmla="*/ f3881 1 f2696"/>
                <a:gd name="f4983" fmla="*/ f3882 1 f2697"/>
                <a:gd name="f4984" fmla="*/ f3883 1 f2696"/>
                <a:gd name="f4985" fmla="*/ f3884 1 f2697"/>
                <a:gd name="f4986" fmla="*/ f3885 1 f2696"/>
                <a:gd name="f4987" fmla="*/ f3886 1 f2697"/>
                <a:gd name="f4988" fmla="*/ f3887 1 f2696"/>
                <a:gd name="f4989" fmla="*/ f3888 1 f2697"/>
                <a:gd name="f4990" fmla="*/ f3889 1 f2696"/>
                <a:gd name="f4991" fmla="*/ f3890 1 f2697"/>
                <a:gd name="f4992" fmla="*/ f3891 1 f2696"/>
                <a:gd name="f4993" fmla="*/ f3892 1 f2697"/>
                <a:gd name="f4994" fmla="*/ f3893 1 f2696"/>
                <a:gd name="f4995" fmla="*/ f3894 1 f2697"/>
                <a:gd name="f4996" fmla="*/ f3895 1 f2696"/>
                <a:gd name="f4997" fmla="*/ f3896 1 f2697"/>
                <a:gd name="f4998" fmla="*/ f3897 1 f2696"/>
                <a:gd name="f4999" fmla="*/ f3898 1 f2697"/>
                <a:gd name="f5000" fmla="*/ f3899 1 f2696"/>
                <a:gd name="f5001" fmla="*/ f3900 1 f2697"/>
                <a:gd name="f5002" fmla="*/ f3901 1 f2696"/>
                <a:gd name="f5003" fmla="*/ f3902 1 f2697"/>
                <a:gd name="f5004" fmla="*/ f3903 1 f2696"/>
                <a:gd name="f5005" fmla="*/ f3904 1 f2697"/>
                <a:gd name="f5006" fmla="*/ f3905 1 f2696"/>
                <a:gd name="f5007" fmla="*/ f3906 1 f2697"/>
                <a:gd name="f5008" fmla="*/ f3907 1 f2696"/>
                <a:gd name="f5009" fmla="*/ f3908 1 f2697"/>
                <a:gd name="f5010" fmla="*/ f3909 1 f2696"/>
                <a:gd name="f5011" fmla="*/ f3910 1 f2697"/>
                <a:gd name="f5012" fmla="*/ f3911 1 f2696"/>
                <a:gd name="f5013" fmla="*/ f3912 1 f2697"/>
                <a:gd name="f5014" fmla="*/ f3913 1 f2696"/>
                <a:gd name="f5015" fmla="*/ f3914 1 f2697"/>
                <a:gd name="f5016" fmla="*/ f3915 1 f2696"/>
                <a:gd name="f5017" fmla="*/ f3916 1 f2697"/>
                <a:gd name="f5018" fmla="*/ f3917 1 f2696"/>
                <a:gd name="f5019" fmla="*/ f3918 1 f2697"/>
                <a:gd name="f5020" fmla="*/ f3919 1 f2696"/>
                <a:gd name="f5021" fmla="*/ f3920 1 f2697"/>
                <a:gd name="f5022" fmla="*/ f3921 1 f2696"/>
                <a:gd name="f5023" fmla="*/ f3922 1 f2697"/>
                <a:gd name="f5024" fmla="*/ f3923 1 f2697"/>
                <a:gd name="f5025" fmla="*/ f3924 1 f2696"/>
                <a:gd name="f5026" fmla="*/ f3925 1 f2697"/>
                <a:gd name="f5027" fmla="*/ f3926 1 f2696"/>
                <a:gd name="f5028" fmla="*/ f3927 1 f2697"/>
                <a:gd name="f5029" fmla="*/ f3928 1 f2696"/>
                <a:gd name="f5030" fmla="*/ f3929 1 f2697"/>
                <a:gd name="f5031" fmla="*/ f3930 1 f2696"/>
                <a:gd name="f5032" fmla="*/ f3931 1 f2697"/>
                <a:gd name="f5033" fmla="*/ f3932 1 f2696"/>
                <a:gd name="f5034" fmla="*/ f3933 1 f2697"/>
                <a:gd name="f5035" fmla="*/ f3934 1 f2696"/>
                <a:gd name="f5036" fmla="*/ f3935 1 f2697"/>
                <a:gd name="f5037" fmla="*/ f3936 1 f2696"/>
                <a:gd name="f5038" fmla="*/ f3937 1 f2697"/>
                <a:gd name="f5039" fmla="*/ f3938 1 f2696"/>
                <a:gd name="f5040" fmla="*/ f3939 1 f2697"/>
                <a:gd name="f5041" fmla="*/ f3940 1 f2696"/>
                <a:gd name="f5042" fmla="*/ f3941 1 f2697"/>
                <a:gd name="f5043" fmla="*/ f3942 1 f2697"/>
                <a:gd name="f5044" fmla="*/ f3943 1 f2696"/>
                <a:gd name="f5045" fmla="*/ f3944 1 f2697"/>
                <a:gd name="f5046" fmla="*/ f3945 1 f2696"/>
                <a:gd name="f5047" fmla="*/ f3946 1 f2697"/>
                <a:gd name="f5048" fmla="*/ f3947 1 f2696"/>
                <a:gd name="f5049" fmla="*/ f3948 1 f2697"/>
                <a:gd name="f5050" fmla="*/ f3949 1 f2696"/>
                <a:gd name="f5051" fmla="*/ f3950 1 f2697"/>
                <a:gd name="f5052" fmla="*/ f3951 1 f2697"/>
                <a:gd name="f5053" fmla="*/ f3952 1 f2697"/>
                <a:gd name="f5054" fmla="*/ f3953 1 f2696"/>
                <a:gd name="f5055" fmla="*/ f3954 1 f2697"/>
                <a:gd name="f5056" fmla="*/ f3955 1 f2696"/>
                <a:gd name="f5057" fmla="*/ f3956 1 f2697"/>
                <a:gd name="f5058" fmla="*/ f3957 1 f2696"/>
                <a:gd name="f5059" fmla="*/ f3958 1 f2697"/>
                <a:gd name="f5060" fmla="*/ f3959 1 f2696"/>
                <a:gd name="f5061" fmla="*/ f3960 1 f2697"/>
                <a:gd name="f5062" fmla="*/ f3961 1 f2696"/>
                <a:gd name="f5063" fmla="*/ f3962 1 f2697"/>
                <a:gd name="f5064" fmla="*/ f3963 1 f2696"/>
                <a:gd name="f5065" fmla="*/ f3964 1 f2697"/>
                <a:gd name="f5066" fmla="*/ f3965 1 f2696"/>
                <a:gd name="f5067" fmla="*/ f3966 1 f2697"/>
                <a:gd name="f5068" fmla="*/ f3967 1 f2696"/>
                <a:gd name="f5069" fmla="*/ f3968 1 f2697"/>
                <a:gd name="f5070" fmla="*/ f3969 1 f2696"/>
                <a:gd name="f5071" fmla="*/ f3970 1 f2697"/>
                <a:gd name="f5072" fmla="*/ f3971 1 f2696"/>
                <a:gd name="f5073" fmla="*/ f3972 1 f2697"/>
                <a:gd name="f5074" fmla="*/ f3973 1 f2696"/>
                <a:gd name="f5075" fmla="*/ f3974 1 f2697"/>
                <a:gd name="f5076" fmla="*/ f3975 1 f2696"/>
                <a:gd name="f5077" fmla="*/ f3976 1 f2697"/>
                <a:gd name="f5078" fmla="*/ f3977 1 f2696"/>
                <a:gd name="f5079" fmla="*/ f3978 1 f2697"/>
                <a:gd name="f5080" fmla="*/ f3979 1 f2696"/>
                <a:gd name="f5081" fmla="*/ f3980 1 f2697"/>
                <a:gd name="f5082" fmla="*/ f3981 1 f2696"/>
                <a:gd name="f5083" fmla="*/ f3982 1 f2697"/>
                <a:gd name="f5084" fmla="*/ f3983 1 f2696"/>
                <a:gd name="f5085" fmla="*/ f3984 1 f2697"/>
                <a:gd name="f5086" fmla="*/ f3985 1 f2696"/>
                <a:gd name="f5087" fmla="*/ f3986 1 f2697"/>
                <a:gd name="f5088" fmla="*/ f3987 1 f2696"/>
                <a:gd name="f5089" fmla="*/ f3988 1 f2697"/>
                <a:gd name="f5090" fmla="*/ f3989 1 f2696"/>
                <a:gd name="f5091" fmla="*/ f3990 1 f2697"/>
                <a:gd name="f5092" fmla="*/ f3991 1 f2696"/>
                <a:gd name="f5093" fmla="*/ f3992 1 f2697"/>
                <a:gd name="f5094" fmla="*/ f3993 1 f2696"/>
                <a:gd name="f5095" fmla="*/ f3994 1 f2696"/>
                <a:gd name="f5096" fmla="*/ f3995 1 f2697"/>
                <a:gd name="f5097" fmla="*/ f3996 1 f2696"/>
                <a:gd name="f5098" fmla="*/ f3997 1 f2697"/>
                <a:gd name="f5099" fmla="*/ f3998 1 f2696"/>
                <a:gd name="f5100" fmla="*/ f3999 1 f2697"/>
                <a:gd name="f5101" fmla="*/ f4000 1 f2696"/>
                <a:gd name="f5102" fmla="*/ f4001 1 f2697"/>
                <a:gd name="f5103" fmla="*/ f4002 1 f2696"/>
                <a:gd name="f5104" fmla="*/ f4003 1 f2697"/>
                <a:gd name="f5105" fmla="*/ f4004 1 f2696"/>
                <a:gd name="f5106" fmla="*/ f4005 1 f2697"/>
                <a:gd name="f5107" fmla="*/ f4006 1 f2696"/>
                <a:gd name="f5108" fmla="*/ f4007 1 f2697"/>
                <a:gd name="f5109" fmla="*/ f4008 1 f2696"/>
                <a:gd name="f5110" fmla="*/ f4009 1 f2697"/>
                <a:gd name="f5111" fmla="*/ f4010 1 f2696"/>
                <a:gd name="f5112" fmla="*/ f4011 1 f2697"/>
                <a:gd name="f5113" fmla="*/ f4012 1 f2696"/>
                <a:gd name="f5114" fmla="*/ f4013 1 f2697"/>
                <a:gd name="f5115" fmla="*/ f4014 1 f2696"/>
                <a:gd name="f5116" fmla="*/ f4015 1 f2696"/>
                <a:gd name="f5117" fmla="*/ f4016 1 f2696"/>
                <a:gd name="f5118" fmla="*/ f4017 1 f2697"/>
                <a:gd name="f5119" fmla="*/ f4018 1 f2696"/>
                <a:gd name="f5120" fmla="*/ f4019 1 f2697"/>
                <a:gd name="f5121" fmla="*/ f4020 1 f2696"/>
                <a:gd name="f5122" fmla="*/ f4021 1 f2697"/>
                <a:gd name="f5123" fmla="*/ f4022 1 f2696"/>
                <a:gd name="f5124" fmla="*/ f4023 1 f2697"/>
                <a:gd name="f5125" fmla="*/ f4024 1 f2696"/>
                <a:gd name="f5126" fmla="*/ f4025 1 f2697"/>
                <a:gd name="f5127" fmla="*/ f4026 1 f2696"/>
                <a:gd name="f5128" fmla="*/ f4027 1 f2697"/>
                <a:gd name="f5129" fmla="*/ f4028 1 f2696"/>
                <a:gd name="f5130" fmla="*/ f4029 1 f2697"/>
                <a:gd name="f5131" fmla="*/ f4030 1 f2696"/>
                <a:gd name="f5132" fmla="*/ f4031 1 f2697"/>
                <a:gd name="f5133" fmla="*/ f4032 1 f2696"/>
                <a:gd name="f5134" fmla="*/ f4033 1 f2697"/>
                <a:gd name="f5135" fmla="*/ f4034 1 f2696"/>
                <a:gd name="f5136" fmla="*/ f4035 1 f2697"/>
                <a:gd name="f5137" fmla="*/ f4036 1 f2696"/>
                <a:gd name="f5138" fmla="*/ f4037 1 f2697"/>
                <a:gd name="f5139" fmla="*/ f4038 1 f2696"/>
                <a:gd name="f5140" fmla="*/ f4039 1 f2697"/>
                <a:gd name="f5141" fmla="*/ f4040 1 f2696"/>
                <a:gd name="f5142" fmla="*/ f4041 1 f2697"/>
                <a:gd name="f5143" fmla="*/ f4042 1 f2696"/>
                <a:gd name="f5144" fmla="*/ f4043 1 f2697"/>
                <a:gd name="f5145" fmla="*/ f4044 1 f2696"/>
                <a:gd name="f5146" fmla="*/ f4045 1 f2697"/>
                <a:gd name="f5147" fmla="*/ f4046 1 f2696"/>
                <a:gd name="f5148" fmla="*/ f4047 1 f2697"/>
                <a:gd name="f5149" fmla="*/ f4048 1 f2696"/>
                <a:gd name="f5150" fmla="*/ f4049 1 f2697"/>
                <a:gd name="f5151" fmla="*/ f4050 1 f2696"/>
                <a:gd name="f5152" fmla="*/ f4051 1 f2697"/>
                <a:gd name="f5153" fmla="*/ f4052 1 f2696"/>
                <a:gd name="f5154" fmla="*/ f4053 1 f2697"/>
                <a:gd name="f5155" fmla="*/ f4054 1 f2696"/>
                <a:gd name="f5156" fmla="*/ f4055 1 f2697"/>
                <a:gd name="f5157" fmla="*/ f4056 1 f2696"/>
                <a:gd name="f5158" fmla="*/ f4057 1 f2697"/>
                <a:gd name="f5159" fmla="*/ f4058 1 f2696"/>
                <a:gd name="f5160" fmla="*/ f4059 1 f2697"/>
                <a:gd name="f5161" fmla="*/ f4060 1 f2696"/>
                <a:gd name="f5162" fmla="*/ f4061 1 f2697"/>
                <a:gd name="f5163" fmla="*/ f4062 1 f2696"/>
                <a:gd name="f5164" fmla="*/ f4063 1 f2697"/>
                <a:gd name="f5165" fmla="*/ f4064 1 f2696"/>
                <a:gd name="f5166" fmla="*/ f4065 1 f2697"/>
                <a:gd name="f5167" fmla="*/ f4066 1 f2696"/>
                <a:gd name="f5168" fmla="*/ f4067 1 f2697"/>
                <a:gd name="f5169" fmla="*/ f4068 1 f2696"/>
                <a:gd name="f5170" fmla="*/ f4069 1 f2696"/>
                <a:gd name="f5171" fmla="*/ f4070 1 f2697"/>
                <a:gd name="f5172" fmla="*/ f4071 1 f2696"/>
                <a:gd name="f5173" fmla="*/ f4072 1 f2697"/>
                <a:gd name="f5174" fmla="*/ f4073 1 f2696"/>
                <a:gd name="f5175" fmla="*/ f4074 1 f2697"/>
                <a:gd name="f5176" fmla="*/ f4075 1 f2696"/>
                <a:gd name="f5177" fmla="*/ f4076 1 f2697"/>
                <a:gd name="f5178" fmla="*/ f4077 1 f2697"/>
                <a:gd name="f5179" fmla="*/ f4078 1 f2696"/>
                <a:gd name="f5180" fmla="*/ f4079 1 f2697"/>
                <a:gd name="f5181" fmla="*/ f4080 1 f2697"/>
                <a:gd name="f5182" fmla="*/ f4081 1 f2696"/>
                <a:gd name="f5183" fmla="*/ f4082 1 f2697"/>
                <a:gd name="f5184" fmla="*/ f4083 1 f2696"/>
                <a:gd name="f5185" fmla="*/ f4084 1 f2697"/>
                <a:gd name="f5186" fmla="*/ f4085 1 f2696"/>
                <a:gd name="f5187" fmla="*/ f4086 1 f2697"/>
                <a:gd name="f5188" fmla="*/ f4087 1 f2696"/>
                <a:gd name="f5189" fmla="*/ f4088 1 f2697"/>
                <a:gd name="f5190" fmla="*/ f4089 1 f2696"/>
                <a:gd name="f5191" fmla="*/ f4090 1 f2697"/>
                <a:gd name="f5192" fmla="*/ f4091 1 f2696"/>
                <a:gd name="f5193" fmla="*/ f4092 1 f2697"/>
                <a:gd name="f5194" fmla="*/ f4093 1 f2696"/>
                <a:gd name="f5195" fmla="*/ f4094 1 f2697"/>
                <a:gd name="f5196" fmla="*/ f4095 1 f2696"/>
                <a:gd name="f5197" fmla="*/ f4096 1 f2697"/>
                <a:gd name="f5198" fmla="*/ f4097 1 f2696"/>
                <a:gd name="f5199" fmla="*/ f4098 1 f2697"/>
                <a:gd name="f5200" fmla="*/ f4099 1 f2696"/>
                <a:gd name="f5201" fmla="*/ f4100 1 f2697"/>
                <a:gd name="f5202" fmla="*/ f4101 1 f2696"/>
                <a:gd name="f5203" fmla="*/ f4102 1 f2697"/>
                <a:gd name="f5204" fmla="*/ f4103 1 f2696"/>
                <a:gd name="f5205" fmla="*/ f4104 1 f2697"/>
                <a:gd name="f5206" fmla="*/ f4105 1 f2696"/>
                <a:gd name="f5207" fmla="*/ f4106 1 f2697"/>
                <a:gd name="f5208" fmla="*/ f4107 1 f2696"/>
                <a:gd name="f5209" fmla="*/ f4108 1 f2697"/>
                <a:gd name="f5210" fmla="*/ f4109 1 f2696"/>
                <a:gd name="f5211" fmla="*/ f4110 1 f2697"/>
                <a:gd name="f5212" fmla="*/ f4111 1 f2696"/>
                <a:gd name="f5213" fmla="*/ f4112 1 f2696"/>
                <a:gd name="f5214" fmla="*/ f4113 1 f2697"/>
                <a:gd name="f5215" fmla="*/ f4114 1 f2696"/>
                <a:gd name="f5216" fmla="*/ f4115 1 f2697"/>
                <a:gd name="f5217" fmla="*/ f4116 1 f2696"/>
                <a:gd name="f5218" fmla="*/ f4117 1 f2697"/>
                <a:gd name="f5219" fmla="*/ f4118 1 f2696"/>
                <a:gd name="f5220" fmla="*/ f4119 1 f2697"/>
                <a:gd name="f5221" fmla="*/ f4120 1 f2696"/>
                <a:gd name="f5222" fmla="*/ f4121 1 f2697"/>
                <a:gd name="f5223" fmla="*/ f4122 1 f2696"/>
                <a:gd name="f5224" fmla="*/ f4123 1 f2697"/>
                <a:gd name="f5225" fmla="*/ f4124 1 f2696"/>
                <a:gd name="f5226" fmla="*/ f4125 1 f2696"/>
                <a:gd name="f5227" fmla="*/ f4126 1 f2697"/>
                <a:gd name="f5228" fmla="*/ f4127 1 f2696"/>
                <a:gd name="f5229" fmla="*/ f4128 1 f2697"/>
                <a:gd name="f5230" fmla="*/ f4129 1 f2696"/>
                <a:gd name="f5231" fmla="*/ f4130 1 f2697"/>
                <a:gd name="f5232" fmla="*/ f4131 1 f2696"/>
                <a:gd name="f5233" fmla="*/ f4132 1 f2697"/>
                <a:gd name="f5234" fmla="*/ f4133 1 f2696"/>
                <a:gd name="f5235" fmla="*/ f4134 1 f2697"/>
                <a:gd name="f5236" fmla="*/ f4135 1 f2696"/>
                <a:gd name="f5237" fmla="*/ f4136 1 f2697"/>
                <a:gd name="f5238" fmla="*/ f4137 1 f2696"/>
                <a:gd name="f5239" fmla="*/ f4138 1 f2697"/>
                <a:gd name="f5240" fmla="*/ f4139 1 f2696"/>
                <a:gd name="f5241" fmla="*/ f4140 1 f2697"/>
                <a:gd name="f5242" fmla="*/ f4141 1 f2696"/>
                <a:gd name="f5243" fmla="*/ f4142 1 f2697"/>
                <a:gd name="f5244" fmla="*/ f4143 1 f2696"/>
                <a:gd name="f5245" fmla="*/ f4144 1 f2697"/>
                <a:gd name="f5246" fmla="*/ f4145 1 f2696"/>
                <a:gd name="f5247" fmla="*/ f4146 1 f2697"/>
                <a:gd name="f5248" fmla="*/ f4147 1 f2696"/>
                <a:gd name="f5249" fmla="*/ f4148 1 f2697"/>
                <a:gd name="f5250" fmla="*/ f4149 1 f2696"/>
                <a:gd name="f5251" fmla="*/ f4150 1 f2697"/>
                <a:gd name="f5252" fmla="*/ f4151 1 f2696"/>
                <a:gd name="f5253" fmla="*/ f4152 1 f2697"/>
                <a:gd name="f5254" fmla="*/ f4153 1 f2696"/>
                <a:gd name="f5255" fmla="*/ f4154 1 f2697"/>
                <a:gd name="f5256" fmla="*/ f4155 1 f2696"/>
                <a:gd name="f5257" fmla="*/ f4156 1 f2697"/>
                <a:gd name="f5258" fmla="*/ f4157 1 f2696"/>
                <a:gd name="f5259" fmla="*/ f4158 1 f2697"/>
                <a:gd name="f5260" fmla="*/ f4159 1 f2696"/>
                <a:gd name="f5261" fmla="*/ f4160 1 f2697"/>
                <a:gd name="f5262" fmla="*/ f4161 1 f2696"/>
                <a:gd name="f5263" fmla="*/ f4162 1 f2697"/>
                <a:gd name="f5264" fmla="*/ f4163 1 f2696"/>
                <a:gd name="f5265" fmla="*/ f4164 1 f2697"/>
                <a:gd name="f5266" fmla="*/ f4165 1 f2696"/>
                <a:gd name="f5267" fmla="*/ f4166 1 f2697"/>
                <a:gd name="f5268" fmla="*/ f4167 1 f2696"/>
                <a:gd name="f5269" fmla="*/ f4168 1 f2697"/>
                <a:gd name="f5270" fmla="*/ f4169 1 f2696"/>
                <a:gd name="f5271" fmla="*/ f4170 1 f2697"/>
                <a:gd name="f5272" fmla="*/ f4171 1 f2696"/>
                <a:gd name="f5273" fmla="*/ f4172 1 f2697"/>
                <a:gd name="f5274" fmla="*/ f4173 1 f2696"/>
                <a:gd name="f5275" fmla="*/ f4174 1 f2697"/>
                <a:gd name="f5276" fmla="*/ f4175 1 f2696"/>
                <a:gd name="f5277" fmla="*/ f4176 1 f2697"/>
                <a:gd name="f5278" fmla="*/ f4177 1 f2696"/>
                <a:gd name="f5279" fmla="*/ f4178 1 f2697"/>
                <a:gd name="f5280" fmla="*/ f4179 1 f2696"/>
                <a:gd name="f5281" fmla="*/ f4180 1 f2697"/>
                <a:gd name="f5282" fmla="*/ f4181 1 f2696"/>
                <a:gd name="f5283" fmla="*/ f4182 1 f2697"/>
                <a:gd name="f5284" fmla="*/ f4183 1 f2696"/>
                <a:gd name="f5285" fmla="*/ f4184 1 f2697"/>
                <a:gd name="f5286" fmla="*/ f4185 1 f2696"/>
                <a:gd name="f5287" fmla="*/ f4186 1 f2697"/>
                <a:gd name="f5288" fmla="*/ f4187 1 f2696"/>
                <a:gd name="f5289" fmla="*/ f4188 1 f2697"/>
                <a:gd name="f5290" fmla="*/ f4189 1 f2696"/>
                <a:gd name="f5291" fmla="*/ f4190 1 f2697"/>
                <a:gd name="f5292" fmla="*/ f4191 1 f2696"/>
                <a:gd name="f5293" fmla="*/ f4192 1 f2697"/>
                <a:gd name="f5294" fmla="*/ f4193 1 f2696"/>
                <a:gd name="f5295" fmla="*/ f4194 1 f2697"/>
                <a:gd name="f5296" fmla="*/ f4195 1 f2696"/>
                <a:gd name="f5297" fmla="*/ f4196 1 f2697"/>
                <a:gd name="f5298" fmla="*/ f4197 1 f2696"/>
                <a:gd name="f5299" fmla="*/ f4198 1 f2697"/>
                <a:gd name="f5300" fmla="*/ f4199 1 f2696"/>
                <a:gd name="f5301" fmla="*/ f4200 1 f2697"/>
                <a:gd name="f5302" fmla="*/ f4201 1 f2696"/>
                <a:gd name="f5303" fmla="*/ f4202 1 f2697"/>
                <a:gd name="f5304" fmla="*/ f4203 1 f2696"/>
                <a:gd name="f5305" fmla="*/ f4204 1 f2697"/>
                <a:gd name="f5306" fmla="*/ f4205 1 f2696"/>
                <a:gd name="f5307" fmla="*/ f4206 1 f2696"/>
                <a:gd name="f5308" fmla="*/ f4207 1 f2697"/>
                <a:gd name="f5309" fmla="*/ f4208 1 f2696"/>
                <a:gd name="f5310" fmla="*/ f4209 1 f2697"/>
                <a:gd name="f5311" fmla="*/ f4210 1 f2696"/>
                <a:gd name="f5312" fmla="*/ f4211 1 f2697"/>
                <a:gd name="f5313" fmla="*/ f4212 1 f2696"/>
                <a:gd name="f5314" fmla="*/ f4213 1 f2697"/>
                <a:gd name="f5315" fmla="*/ f4214 1 f2696"/>
                <a:gd name="f5316" fmla="*/ f4215 1 f2697"/>
                <a:gd name="f5317" fmla="*/ f4216 1 f2696"/>
                <a:gd name="f5318" fmla="*/ f4217 1 f2697"/>
                <a:gd name="f5319" fmla="*/ f4218 1 f2696"/>
                <a:gd name="f5320" fmla="*/ f4219 1 f2696"/>
                <a:gd name="f5321" fmla="*/ f4220 1 f2697"/>
                <a:gd name="f5322" fmla="*/ f4221 1 f2696"/>
                <a:gd name="f5323" fmla="*/ f4222 1 f2697"/>
                <a:gd name="f5324" fmla="*/ f4223 1 f2696"/>
                <a:gd name="f5325" fmla="*/ f4224 1 f2697"/>
                <a:gd name="f5326" fmla="*/ f4225 1 f2696"/>
                <a:gd name="f5327" fmla="*/ f4226 1 f2697"/>
                <a:gd name="f5328" fmla="*/ f4227 1 f2696"/>
                <a:gd name="f5329" fmla="*/ f4228 1 f2697"/>
                <a:gd name="f5330" fmla="*/ f4229 1 f2697"/>
                <a:gd name="f5331" fmla="*/ f4230 1 f2696"/>
                <a:gd name="f5332" fmla="*/ f4231 1 f2696"/>
                <a:gd name="f5333" fmla="*/ f4232 1 f2697"/>
                <a:gd name="f5334" fmla="*/ f4233 1 f2696"/>
                <a:gd name="f5335" fmla="*/ f4234 1 f2696"/>
                <a:gd name="f5336" fmla="*/ f4235 1 f2696"/>
                <a:gd name="f5337" fmla="*/ f4236 1 f2697"/>
                <a:gd name="f5338" fmla="*/ f4237 1 f2696"/>
                <a:gd name="f5339" fmla="*/ f4238 1 f2697"/>
                <a:gd name="f5340" fmla="*/ f4239 1 f2696"/>
                <a:gd name="f5341" fmla="*/ f4240 1 f2697"/>
                <a:gd name="f5342" fmla="*/ f4241 1 f2696"/>
                <a:gd name="f5343" fmla="*/ f4242 1 f2697"/>
                <a:gd name="f5344" fmla="*/ f4243 1 f2696"/>
                <a:gd name="f5345" fmla="*/ f4244 1 f2697"/>
                <a:gd name="f5346" fmla="*/ f4245 1 f2696"/>
                <a:gd name="f5347" fmla="*/ f4246 1 f2697"/>
                <a:gd name="f5348" fmla="*/ f4247 1 f2696"/>
                <a:gd name="f5349" fmla="*/ f4248 1 f2697"/>
                <a:gd name="f5350" fmla="*/ f4249 1 f2696"/>
                <a:gd name="f5351" fmla="*/ f4250 1 f2697"/>
                <a:gd name="f5352" fmla="*/ f4251 1 f2696"/>
                <a:gd name="f5353" fmla="*/ f4252 1 f2697"/>
                <a:gd name="f5354" fmla="*/ f4253 1 f2696"/>
                <a:gd name="f5355" fmla="*/ f4254 1 f2697"/>
                <a:gd name="f5356" fmla="*/ f4255 1 f2696"/>
                <a:gd name="f5357" fmla="*/ f4256 1 f2697"/>
                <a:gd name="f5358" fmla="*/ f4257 1 f2696"/>
                <a:gd name="f5359" fmla="*/ f4258 1 f2697"/>
                <a:gd name="f5360" fmla="*/ f4259 1 f2696"/>
                <a:gd name="f5361" fmla="*/ f4260 1 f2697"/>
                <a:gd name="f5362" fmla="*/ f4261 1 f2696"/>
                <a:gd name="f5363" fmla="*/ f4262 1 f2697"/>
                <a:gd name="f5364" fmla="*/ f4263 1 f2697"/>
                <a:gd name="f5365" fmla="*/ f4264 1 f2696"/>
                <a:gd name="f5366" fmla="*/ f4265 1 f2697"/>
                <a:gd name="f5367" fmla="*/ f4266 1 f2696"/>
                <a:gd name="f5368" fmla="*/ f4267 1 f2697"/>
                <a:gd name="f5369" fmla="*/ f4268 1 f2696"/>
                <a:gd name="f5370" fmla="*/ f4269 1 f2697"/>
                <a:gd name="f5371" fmla="*/ f4270 1 f2696"/>
                <a:gd name="f5372" fmla="*/ f4271 1 f2697"/>
                <a:gd name="f5373" fmla="*/ f4272 1 f2696"/>
                <a:gd name="f5374" fmla="*/ f4273 1 f2697"/>
                <a:gd name="f5375" fmla="*/ f4274 1 f2696"/>
                <a:gd name="f5376" fmla="*/ f4275 1 f2697"/>
                <a:gd name="f5377" fmla="*/ f4276 1 f2696"/>
                <a:gd name="f5378" fmla="*/ f4277 1 f2697"/>
                <a:gd name="f5379" fmla="*/ f4278 1 f2696"/>
                <a:gd name="f5380" fmla="*/ f4279 1 f2697"/>
                <a:gd name="f5381" fmla="*/ f4280 1 f2696"/>
                <a:gd name="f5382" fmla="*/ f4281 1 f2696"/>
                <a:gd name="f5383" fmla="*/ f4282 1 f2697"/>
                <a:gd name="f5384" fmla="*/ f4283 1 f2696"/>
                <a:gd name="f5385" fmla="*/ f4284 1 f2697"/>
                <a:gd name="f5386" fmla="*/ f4285 1 f2696"/>
                <a:gd name="f5387" fmla="*/ f4286 1 f2697"/>
                <a:gd name="f5388" fmla="*/ f4287 1 f2696"/>
                <a:gd name="f5389" fmla="*/ f4288 1 f2697"/>
                <a:gd name="f5390" fmla="*/ f4289 1 f2696"/>
                <a:gd name="f5391" fmla="*/ f4290 1 f2696"/>
                <a:gd name="f5392" fmla="*/ f4291 1 f2697"/>
                <a:gd name="f5393" fmla="*/ f4292 1 f2696"/>
                <a:gd name="f5394" fmla="*/ f4293 1 f2697"/>
                <a:gd name="f5395" fmla="*/ f4294 1 f2696"/>
                <a:gd name="f5396" fmla="*/ f4295 1 f2697"/>
                <a:gd name="f5397" fmla="*/ f4296 1 f2697"/>
                <a:gd name="f5398" fmla="*/ f4297 1 f2697"/>
                <a:gd name="f5399" fmla="*/ f4298 1 f2696"/>
                <a:gd name="f5400" fmla="*/ f4299 1 f2697"/>
                <a:gd name="f5401" fmla="*/ f4300 1 f2696"/>
                <a:gd name="f5402" fmla="*/ f4301 1 f2696"/>
                <a:gd name="f5403" fmla="*/ f4302 1 f2697"/>
                <a:gd name="f5404" fmla="*/ f4303 1 f2696"/>
                <a:gd name="f5405" fmla="*/ f4304 1 f2697"/>
                <a:gd name="f5406" fmla="*/ f4305 1 f2696"/>
                <a:gd name="f5407" fmla="*/ f4306 1 f2697"/>
                <a:gd name="f5408" fmla="*/ f4307 1 f2696"/>
                <a:gd name="f5409" fmla="*/ f4308 1 f2697"/>
                <a:gd name="f5410" fmla="*/ f4309 1 f2697"/>
                <a:gd name="f5411" fmla="*/ f4310 1 f2696"/>
                <a:gd name="f5412" fmla="*/ f4311 1 f2697"/>
                <a:gd name="f5413" fmla="*/ f4312 1 f2696"/>
                <a:gd name="f5414" fmla="*/ f4313 1 f2697"/>
                <a:gd name="f5415" fmla="*/ f4314 1 f2696"/>
                <a:gd name="f5416" fmla="*/ f4315 1 f2697"/>
                <a:gd name="f5417" fmla="*/ f4316 1 f2696"/>
                <a:gd name="f5418" fmla="*/ f4317 1 f2697"/>
                <a:gd name="f5419" fmla="*/ f4318 1 f2696"/>
                <a:gd name="f5420" fmla="*/ f4319 1 f2697"/>
                <a:gd name="f5421" fmla="*/ f4320 1 f2697"/>
                <a:gd name="f5422" fmla="*/ f4321 1 f2696"/>
                <a:gd name="f5423" fmla="*/ f4322 1 f2696"/>
                <a:gd name="f5424" fmla="*/ f4323 1 f2697"/>
                <a:gd name="f5425" fmla="*/ f4324 1 f2696"/>
                <a:gd name="f5426" fmla="*/ f4325 1 f2697"/>
                <a:gd name="f5427" fmla="*/ f4326 1 f2696"/>
                <a:gd name="f5428" fmla="*/ f4327 1 f2697"/>
                <a:gd name="f5429" fmla="*/ f4328 1 f2697"/>
                <a:gd name="f5430" fmla="*/ f4329 1 f2696"/>
                <a:gd name="f5431" fmla="*/ f4330 1 f2697"/>
                <a:gd name="f5432" fmla="*/ f4331 1 f2696"/>
                <a:gd name="f5433" fmla="*/ f4332 1 f2697"/>
                <a:gd name="f5434" fmla="*/ f4333 1 f2696"/>
                <a:gd name="f5435" fmla="*/ f4334 1 f2697"/>
                <a:gd name="f5436" fmla="*/ f4335 1 f2697"/>
                <a:gd name="f5437" fmla="*/ f4336 1 f2696"/>
                <a:gd name="f5438" fmla="*/ f4337 1 f2697"/>
                <a:gd name="f5439" fmla="*/ f4338 1 f2696"/>
                <a:gd name="f5440" fmla="*/ f4339 1 f2697"/>
                <a:gd name="f5441" fmla="*/ f4340 1 f2696"/>
                <a:gd name="f5442" fmla="*/ f4341 1 f2697"/>
                <a:gd name="f5443" fmla="*/ f4342 1 f2696"/>
                <a:gd name="f5444" fmla="*/ f4343 1 f2697"/>
                <a:gd name="f5445" fmla="*/ f4344 1 f2696"/>
                <a:gd name="f5446" fmla="*/ f4345 1 f2697"/>
                <a:gd name="f5447" fmla="*/ f4346 1 f2696"/>
                <a:gd name="f5448" fmla="*/ f4347 1 f2697"/>
                <a:gd name="f5449" fmla="*/ f4348 1 f2696"/>
                <a:gd name="f5450" fmla="*/ f4349 1 f2697"/>
                <a:gd name="f5451" fmla="*/ f4350 1 f2696"/>
                <a:gd name="f5452" fmla="*/ f4351 1 f2697"/>
                <a:gd name="f5453" fmla="*/ f4352 1 f2696"/>
                <a:gd name="f5454" fmla="*/ f4353 1 f2697"/>
                <a:gd name="f5455" fmla="*/ f4354 1 f2696"/>
                <a:gd name="f5456" fmla="*/ f4355 1 f2696"/>
                <a:gd name="f5457" fmla="*/ f4356 1 f2697"/>
                <a:gd name="f5458" fmla="*/ f4357 1 f2696"/>
                <a:gd name="f5459" fmla="*/ f4358 1 f2697"/>
                <a:gd name="f5460" fmla="*/ f4359 1 f2696"/>
                <a:gd name="f5461" fmla="*/ f4360 1 f2697"/>
                <a:gd name="f5462" fmla="*/ f4361 1 f2696"/>
                <a:gd name="f5463" fmla="*/ f4362 1 f2697"/>
                <a:gd name="f5464" fmla="*/ f4363 1 f2696"/>
                <a:gd name="f5465" fmla="*/ f4364 1 f2697"/>
                <a:gd name="f5466" fmla="*/ f4365 1 f2696"/>
                <a:gd name="f5467" fmla="*/ f4366 1 f2697"/>
                <a:gd name="f5468" fmla="*/ f4367 1 f2696"/>
                <a:gd name="f5469" fmla="*/ f4368 1 f2697"/>
                <a:gd name="f5470" fmla="*/ f4369 1 f2696"/>
                <a:gd name="f5471" fmla="*/ f4370 1 f2697"/>
                <a:gd name="f5472" fmla="*/ f4371 1 f2696"/>
                <a:gd name="f5473" fmla="*/ f4372 1 f2697"/>
                <a:gd name="f5474" fmla="*/ f4373 1 f2696"/>
                <a:gd name="f5475" fmla="*/ f4374 1 f2697"/>
                <a:gd name="f5476" fmla="*/ f4375 1 f2696"/>
                <a:gd name="f5477" fmla="*/ f4376 1 f2697"/>
                <a:gd name="f5478" fmla="*/ f4377 1 f2696"/>
                <a:gd name="f5479" fmla="*/ f4378 1 f2696"/>
                <a:gd name="f5480" fmla="*/ f4379 1 f2697"/>
                <a:gd name="f5481" fmla="*/ f4380 1 f2696"/>
                <a:gd name="f5482" fmla="*/ f4381 1 f2697"/>
                <a:gd name="f5483" fmla="*/ f4382 1 f2696"/>
                <a:gd name="f5484" fmla="*/ f4383 1 f2697"/>
                <a:gd name="f5485" fmla="*/ f4384 1 f2696"/>
                <a:gd name="f5486" fmla="*/ f4385 1 f2697"/>
                <a:gd name="f5487" fmla="*/ f4386 1 f2696"/>
                <a:gd name="f5488" fmla="*/ f4387 1 f2697"/>
                <a:gd name="f5489" fmla="*/ f4388 1 f2696"/>
                <a:gd name="f5490" fmla="*/ f4389 1 f2697"/>
                <a:gd name="f5491" fmla="*/ f4390 1 f2696"/>
                <a:gd name="f5492" fmla="*/ f4391 1 f2697"/>
                <a:gd name="f5493" fmla="*/ f4392 1 f2696"/>
                <a:gd name="f5494" fmla="*/ f4393 1 f2696"/>
                <a:gd name="f5495" fmla="*/ f4394 1 f2697"/>
                <a:gd name="f5496" fmla="*/ f4395 1 f2697"/>
                <a:gd name="f5497" fmla="*/ f4396 1 f2696"/>
                <a:gd name="f5498" fmla="*/ f4397 1 f2697"/>
                <a:gd name="f5499" fmla="*/ f4398 1 f2697"/>
                <a:gd name="f5500" fmla="*/ f4399 1 f2696"/>
                <a:gd name="f5501" fmla="*/ f4400 1 f2697"/>
                <a:gd name="f5502" fmla="*/ f4401 1 f2696"/>
                <a:gd name="f5503" fmla="*/ f4402 1 f2697"/>
                <a:gd name="f5504" fmla="*/ f4403 1 f2697"/>
                <a:gd name="f5505" fmla="*/ f4404 1 f2696"/>
                <a:gd name="f5506" fmla="*/ f4405 1 f2697"/>
                <a:gd name="f5507" fmla="*/ f4406 1 f2696"/>
                <a:gd name="f5508" fmla="*/ f4407 1 f2697"/>
                <a:gd name="f5509" fmla="*/ f4408 1 f2696"/>
                <a:gd name="f5510" fmla="*/ f4409 1 f2697"/>
                <a:gd name="f5511" fmla="*/ f4410 1 f2696"/>
                <a:gd name="f5512" fmla="*/ f4411 1 f2697"/>
                <a:gd name="f5513" fmla="*/ f4412 1 f2696"/>
                <a:gd name="f5514" fmla="*/ f4413 1 f2697"/>
                <a:gd name="f5515" fmla="*/ f4414 1 f2697"/>
                <a:gd name="f5516" fmla="*/ f4415 1 f2696"/>
                <a:gd name="f5517" fmla="*/ f4416 1 f2697"/>
                <a:gd name="f5518" fmla="*/ f4417 1 f2696"/>
                <a:gd name="f5519" fmla="*/ f4418 1 f2697"/>
                <a:gd name="f5520" fmla="*/ f4419 1 f2696"/>
                <a:gd name="f5521" fmla="*/ f4420 1 f2697"/>
                <a:gd name="f5522" fmla="*/ f4421 1 f2696"/>
                <a:gd name="f5523" fmla="*/ f4422 1 f2697"/>
                <a:gd name="f5524" fmla="*/ f4423 1 f2696"/>
                <a:gd name="f5525" fmla="*/ f4424 1 f2697"/>
                <a:gd name="f5526" fmla="*/ f4425 1 f2696"/>
                <a:gd name="f5527" fmla="*/ f4426 1 f2697"/>
                <a:gd name="f5528" fmla="*/ f4427 1 f2696"/>
                <a:gd name="f5529" fmla="*/ f4428 1 f2697"/>
                <a:gd name="f5530" fmla="*/ f4429 1 f2696"/>
                <a:gd name="f5531" fmla="*/ f4430 1 f2697"/>
                <a:gd name="f5532" fmla="*/ f4431 1 f2696"/>
                <a:gd name="f5533" fmla="*/ f4432 1 f2697"/>
                <a:gd name="f5534" fmla="*/ f4433 1 f2696"/>
                <a:gd name="f5535" fmla="*/ f4434 1 f2697"/>
                <a:gd name="f5536" fmla="*/ f4435 1 f2696"/>
                <a:gd name="f5537" fmla="*/ f4436 1 f2697"/>
                <a:gd name="f5538" fmla="*/ f4437 1 f2696"/>
                <a:gd name="f5539" fmla="*/ f4438 1 f2697"/>
                <a:gd name="f5540" fmla="*/ f4439 1 f2696"/>
                <a:gd name="f5541" fmla="*/ f4440 1 f2697"/>
                <a:gd name="f5542" fmla="*/ f4441 1 f2696"/>
                <a:gd name="f5543" fmla="*/ f4442 1 f2697"/>
                <a:gd name="f5544" fmla="*/ f4443 1 f2696"/>
                <a:gd name="f5545" fmla="*/ f4444 1 f2697"/>
                <a:gd name="f5546" fmla="*/ f4445 1 f2696"/>
                <a:gd name="f5547" fmla="*/ f4446 1 f2697"/>
                <a:gd name="f5548" fmla="*/ f4447 1 f2696"/>
                <a:gd name="f5549" fmla="*/ f4448 1 f2697"/>
                <a:gd name="f5550" fmla="*/ f4449 1 f2696"/>
                <a:gd name="f5551" fmla="*/ f4450 1 f2697"/>
                <a:gd name="f5552" fmla="*/ f4451 1 f2696"/>
                <a:gd name="f5553" fmla="*/ f4452 1 f2697"/>
                <a:gd name="f5554" fmla="*/ f4453 1 f2696"/>
                <a:gd name="f5555" fmla="*/ f4454 1 f2697"/>
                <a:gd name="f5556" fmla="*/ f4455 1 f2696"/>
                <a:gd name="f5557" fmla="*/ f4456 1 f2697"/>
                <a:gd name="f5558" fmla="*/ f4457 1 f2696"/>
                <a:gd name="f5559" fmla="*/ f4458 1 f2697"/>
                <a:gd name="f5560" fmla="*/ f4459 1 f2696"/>
                <a:gd name="f5561" fmla="*/ f4460 1 f2697"/>
                <a:gd name="f5562" fmla="*/ f4461 1 f2696"/>
                <a:gd name="f5563" fmla="*/ f4462 1 f2696"/>
                <a:gd name="f5564" fmla="*/ f4463 1 f2697"/>
                <a:gd name="f5565" fmla="*/ f4464 1 f2697"/>
                <a:gd name="f5566" fmla="*/ f4465 1 f2696"/>
                <a:gd name="f5567" fmla="*/ f4466 1 f2697"/>
                <a:gd name="f5568" fmla="*/ f4467 1 f2696"/>
                <a:gd name="f5569" fmla="*/ f4468 1 f2697"/>
                <a:gd name="f5570" fmla="*/ f4469 1 f2696"/>
                <a:gd name="f5571" fmla="*/ f4470 1 f2697"/>
                <a:gd name="f5572" fmla="*/ f4471 1 f2696"/>
                <a:gd name="f5573" fmla="*/ f4472 1 f2697"/>
                <a:gd name="f5574" fmla="*/ f4473 1 f2696"/>
                <a:gd name="f5575" fmla="*/ f4474 1 f2697"/>
                <a:gd name="f5576" fmla="*/ f4475 1 f2696"/>
                <a:gd name="f5577" fmla="*/ f4476 1 f2697"/>
                <a:gd name="f5578" fmla="*/ f4477 1 f2696"/>
                <a:gd name="f5579" fmla="*/ f4478 1 f2697"/>
                <a:gd name="f5580" fmla="*/ f4479 1 f2696"/>
                <a:gd name="f5581" fmla="*/ f4480 1 f2697"/>
                <a:gd name="f5582" fmla="*/ f4481 1 f2696"/>
                <a:gd name="f5583" fmla="*/ f4482 1 f2697"/>
                <a:gd name="f5584" fmla="*/ f4483 1 f2696"/>
                <a:gd name="f5585" fmla="*/ f4484 1 f2697"/>
                <a:gd name="f5586" fmla="*/ f4485 1 f2696"/>
                <a:gd name="f5587" fmla="*/ f4486 1 f2697"/>
                <a:gd name="f5588" fmla="*/ f4487 1 f2696"/>
                <a:gd name="f5589" fmla="*/ f4488 1 f2697"/>
                <a:gd name="f5590" fmla="*/ f4489 1 f2696"/>
                <a:gd name="f5591" fmla="*/ f4490 1 f2696"/>
                <a:gd name="f5592" fmla="*/ f4491 1 f2697"/>
                <a:gd name="f5593" fmla="*/ f4492 1 f2696"/>
                <a:gd name="f5594" fmla="*/ f4493 1 f2696"/>
                <a:gd name="f5595" fmla="*/ f4494 1 f2697"/>
                <a:gd name="f5596" fmla="*/ f4495 1 f2696"/>
                <a:gd name="f5597" fmla="*/ f4496 1 f2697"/>
                <a:gd name="f5598" fmla="*/ f4497 1 f2696"/>
                <a:gd name="f5599" fmla="*/ f4498 1 f2697"/>
                <a:gd name="f5600" fmla="*/ f4499 1 f2696"/>
                <a:gd name="f5601" fmla="*/ f4500 1 f2697"/>
                <a:gd name="f5602" fmla="*/ f4501 1 f2696"/>
                <a:gd name="f5603" fmla="*/ f4502 1 f2697"/>
                <a:gd name="f5604" fmla="*/ f4503 1 f2696"/>
                <a:gd name="f5605" fmla="*/ f4504 1 f2697"/>
                <a:gd name="f5606" fmla="*/ f4505 1 f2696"/>
                <a:gd name="f5607" fmla="*/ f4506 1 f2697"/>
                <a:gd name="f5608" fmla="*/ f4507 1 f2696"/>
                <a:gd name="f5609" fmla="*/ f4508 1 f2696"/>
                <a:gd name="f5610" fmla="*/ f4509 1 f2697"/>
                <a:gd name="f5611" fmla="*/ f4510 1 f2696"/>
                <a:gd name="f5612" fmla="*/ f4511 1 f2697"/>
                <a:gd name="f5613" fmla="*/ f4512 1 f2697"/>
                <a:gd name="f5614" fmla="*/ f4513 1 f2696"/>
                <a:gd name="f5615" fmla="*/ f4514 1 f2696"/>
                <a:gd name="f5616" fmla="*/ f4515 1 f2697"/>
                <a:gd name="f5617" fmla="*/ f4516 1 f2696"/>
                <a:gd name="f5618" fmla="*/ f4517 1 f2697"/>
                <a:gd name="f5619" fmla="*/ f4518 1 f2696"/>
                <a:gd name="f5620" fmla="*/ f4519 1 f2697"/>
                <a:gd name="f5621" fmla="*/ f4520 1 f2696"/>
                <a:gd name="f5622" fmla="*/ f4521 1 f2696"/>
                <a:gd name="f5623" fmla="*/ f4522 1 f2697"/>
                <a:gd name="f5624" fmla="*/ f4523 1 f2696"/>
                <a:gd name="f5625" fmla="*/ f4524 1 f2697"/>
                <a:gd name="f5626" fmla="*/ f4525 1 f2696"/>
                <a:gd name="f5627" fmla="*/ f4526 1 f2697"/>
                <a:gd name="f5628" fmla="*/ f4527 1 f2696"/>
                <a:gd name="f5629" fmla="*/ f4528 1 f2696"/>
                <a:gd name="f5630" fmla="*/ f4529 1 f2696"/>
                <a:gd name="f5631" fmla="*/ f4530 1 f2696"/>
                <a:gd name="f5632" fmla="*/ f4531 1 f2697"/>
                <a:gd name="f5633" fmla="*/ f4532 1 f2696"/>
                <a:gd name="f5634" fmla="*/ f4533 1 f2697"/>
                <a:gd name="f5635" fmla="*/ f4534 1 f2697"/>
                <a:gd name="f5636" fmla="*/ f4535 1 f2696"/>
                <a:gd name="f5637" fmla="*/ f4536 1 f2697"/>
                <a:gd name="f5638" fmla="*/ f4537 1 f2696"/>
                <a:gd name="f5639" fmla="*/ f4538 1 f2697"/>
                <a:gd name="f5640" fmla="*/ f4539 1 f2696"/>
                <a:gd name="f5641" fmla="*/ f4540 1 f2697"/>
                <a:gd name="f5642" fmla="*/ f4541 1 f2696"/>
                <a:gd name="f5643" fmla="*/ f4542 1 f2697"/>
                <a:gd name="f5644" fmla="*/ f4543 1 f2696"/>
                <a:gd name="f5645" fmla="*/ f4544 1 f2697"/>
                <a:gd name="f5646" fmla="*/ f4545 1 f2696"/>
                <a:gd name="f5647" fmla="*/ f4546 1 f2697"/>
                <a:gd name="f5648" fmla="*/ f4547 1 f2696"/>
                <a:gd name="f5649" fmla="*/ f4548 1 f2697"/>
                <a:gd name="f5650" fmla="*/ f4549 1 f2696"/>
                <a:gd name="f5651" fmla="*/ f4550 1 f2696"/>
                <a:gd name="f5652" fmla="*/ f4551 1 f2697"/>
                <a:gd name="f5653" fmla="*/ f4552 1 f2696"/>
                <a:gd name="f5654" fmla="*/ f4553 1 f2697"/>
                <a:gd name="f5655" fmla="*/ f4554 1 f2696"/>
                <a:gd name="f5656" fmla="*/ f4555 1 f2697"/>
                <a:gd name="f5657" fmla="*/ f4556 1 f2696"/>
                <a:gd name="f5658" fmla="*/ f4557 1 f2696"/>
                <a:gd name="f5659" fmla="*/ f4558 1 f2697"/>
                <a:gd name="f5660" fmla="*/ f4559 1 f2696"/>
                <a:gd name="f5661" fmla="*/ f4560 1 f2697"/>
                <a:gd name="f5662" fmla="*/ f4561 1 f2696"/>
                <a:gd name="f5663" fmla="*/ f4562 1 f2697"/>
                <a:gd name="f5664" fmla="*/ f4563 1 f2696"/>
                <a:gd name="f5665" fmla="*/ f4564 1 f2696"/>
                <a:gd name="f5666" fmla="*/ f4565 1 f2696"/>
                <a:gd name="f5667" fmla="*/ f4566 1 f2697"/>
                <a:gd name="f5668" fmla="*/ f4567 1 f2696"/>
                <a:gd name="f5669" fmla="*/ f4568 1 f2697"/>
                <a:gd name="f5670" fmla="*/ f4569 1 f2696"/>
                <a:gd name="f5671" fmla="*/ f4570 1 f2697"/>
                <a:gd name="f5672" fmla="*/ f4571 1 f2696"/>
                <a:gd name="f5673" fmla="*/ f4572 1 f2697"/>
                <a:gd name="f5674" fmla="*/ f4573 1 f2696"/>
                <a:gd name="f5675" fmla="*/ f4574 1 f2697"/>
                <a:gd name="f5676" fmla="*/ f4575 1 f2696"/>
                <a:gd name="f5677" fmla="*/ f4576 1 f2697"/>
                <a:gd name="f5678" fmla="*/ f4577 1 f2696"/>
                <a:gd name="f5679" fmla="*/ f4578 1 f2697"/>
                <a:gd name="f5680" fmla="*/ f4579 1 f2696"/>
                <a:gd name="f5681" fmla="*/ f4580 1 f2697"/>
                <a:gd name="f5682" fmla="*/ f4581 1 f2696"/>
                <a:gd name="f5683" fmla="*/ f4582 1 f2697"/>
                <a:gd name="f5684" fmla="*/ f4583 1 f2696"/>
                <a:gd name="f5685" fmla="*/ f4584 1 f2697"/>
                <a:gd name="f5686" fmla="*/ f4585 1 f2696"/>
                <a:gd name="f5687" fmla="*/ f4586 1 f2697"/>
                <a:gd name="f5688" fmla="*/ f4587 1 f2696"/>
                <a:gd name="f5689" fmla="*/ f4588 1 f2697"/>
                <a:gd name="f5690" fmla="*/ f4589 1 f2696"/>
                <a:gd name="f5691" fmla="*/ f4590 1 f2697"/>
                <a:gd name="f5692" fmla="*/ f4591 1 f2696"/>
                <a:gd name="f5693" fmla="*/ f4592 1 f2697"/>
                <a:gd name="f5694" fmla="*/ f4593 1 f2696"/>
                <a:gd name="f5695" fmla="*/ f4594 1 f2697"/>
                <a:gd name="f5696" fmla="*/ f4595 1 f2696"/>
                <a:gd name="f5697" fmla="*/ f4596 1 f2697"/>
                <a:gd name="f5698" fmla="*/ f4597 1 f2696"/>
                <a:gd name="f5699" fmla="*/ f4598 1 f2697"/>
                <a:gd name="f5700" fmla="*/ f4599 1 f2696"/>
                <a:gd name="f5701" fmla="*/ f4600 1 f2697"/>
                <a:gd name="f5702" fmla="*/ f4601 1 f2696"/>
                <a:gd name="f5703" fmla="*/ f4602 1 f2697"/>
                <a:gd name="f5704" fmla="*/ f4603 1 f2696"/>
                <a:gd name="f5705" fmla="*/ f4604 1 f2697"/>
                <a:gd name="f5706" fmla="*/ f4605 1 f2697"/>
                <a:gd name="f5707" fmla="*/ f4606 1 f2697"/>
                <a:gd name="f5708" fmla="*/ f4607 1 f2696"/>
                <a:gd name="f5709" fmla="*/ f4608 1 f2697"/>
                <a:gd name="f5710" fmla="*/ f4609 1 f2696"/>
                <a:gd name="f5711" fmla="*/ f4610 1 f2696"/>
                <a:gd name="f5712" fmla="*/ f4611 1 f2697"/>
                <a:gd name="f5713" fmla="*/ f4612 1 f2696"/>
                <a:gd name="f5714" fmla="*/ f4613 1 f2697"/>
                <a:gd name="f5715" fmla="*/ f4614 1 f2696"/>
                <a:gd name="f5716" fmla="*/ f4615 1 f2697"/>
                <a:gd name="f5717" fmla="*/ f4616 1 f2696"/>
                <a:gd name="f5718" fmla="*/ f4617 1 f2697"/>
                <a:gd name="f5719" fmla="*/ f4618 1 f2696"/>
                <a:gd name="f5720" fmla="*/ f4619 1 f2697"/>
                <a:gd name="f5721" fmla="*/ f4620 1 f2696"/>
                <a:gd name="f5722" fmla="*/ f4621 1 f2697"/>
                <a:gd name="f5723" fmla="*/ f4622 1 f2696"/>
                <a:gd name="f5724" fmla="*/ f4623 1 f2697"/>
                <a:gd name="f5725" fmla="*/ f4624 1 f2697"/>
                <a:gd name="f5726" fmla="*/ f4625 1 f2696"/>
                <a:gd name="f5727" fmla="*/ f4626 1 f2697"/>
                <a:gd name="f5728" fmla="*/ f4627 1 f2696"/>
                <a:gd name="f5729" fmla="*/ f4628 1 f2697"/>
                <a:gd name="f5730" fmla="*/ f4629 1 f2697"/>
                <a:gd name="f5731" fmla="*/ f4630 1 f2696"/>
                <a:gd name="f5732" fmla="*/ f4631 1 f2697"/>
                <a:gd name="f5733" fmla="*/ f4632 1 f2697"/>
                <a:gd name="f5734" fmla="*/ f4633 1 f2696"/>
                <a:gd name="f5735" fmla="*/ f4634 1 f2697"/>
                <a:gd name="f5736" fmla="*/ f4635 1 f2696"/>
                <a:gd name="f5737" fmla="*/ f4636 1 f2697"/>
                <a:gd name="f5738" fmla="*/ f4637 1 f2696"/>
                <a:gd name="f5739" fmla="*/ f4638 1 f2697"/>
                <a:gd name="f5740" fmla="*/ f4639 1 f2697"/>
                <a:gd name="f5741" fmla="*/ f4640 1 f2696"/>
                <a:gd name="f5742" fmla="*/ f4641 1 f2697"/>
                <a:gd name="f5743" fmla="*/ f4642 1 f2696"/>
                <a:gd name="f5744" fmla="*/ f4643 1 f2697"/>
                <a:gd name="f5745" fmla="*/ f4644 1 f2696"/>
                <a:gd name="f5746" fmla="*/ f4645 1 f2697"/>
                <a:gd name="f5747" fmla="*/ f4646 1 f2696"/>
                <a:gd name="f5748" fmla="*/ f4647 1 f2697"/>
                <a:gd name="f5749" fmla="*/ f4648 1 f2696"/>
                <a:gd name="f5750" fmla="*/ f4649 1 f2697"/>
                <a:gd name="f5751" fmla="*/ f4650 1 f2696"/>
                <a:gd name="f5752" fmla="*/ f4651 1 f2697"/>
                <a:gd name="f5753" fmla="*/ f4652 1 f2696"/>
                <a:gd name="f5754" fmla="*/ f4653 1 f2697"/>
                <a:gd name="f5755" fmla="*/ f4654 1 f2696"/>
                <a:gd name="f5756" fmla="*/ f4655 1 f2697"/>
                <a:gd name="f5757" fmla="*/ f4656 1 f2696"/>
                <a:gd name="f5758" fmla="*/ f4657 1 f2697"/>
                <a:gd name="f5759" fmla="*/ f4658 1 f2697"/>
                <a:gd name="f5760" fmla="*/ f4659 1 f2696"/>
                <a:gd name="f5761" fmla="*/ f4660 1 f2697"/>
                <a:gd name="f5762" fmla="*/ f4661 1 f2696"/>
                <a:gd name="f5763" fmla="*/ f4662 1 f2697"/>
                <a:gd name="f5764" fmla="*/ f4663 1 f2697"/>
                <a:gd name="f5765" fmla="*/ f4664 1 f2696"/>
                <a:gd name="f5766" fmla="*/ f4665 1 f2697"/>
                <a:gd name="f5767" fmla="*/ f4666 1 f2696"/>
                <a:gd name="f5768" fmla="*/ f4667 1 f2697"/>
                <a:gd name="f5769" fmla="*/ f4668 1 f2696"/>
                <a:gd name="f5770" fmla="*/ f4669 1 f2696"/>
                <a:gd name="f5771" fmla="*/ f4670 1 f2697"/>
                <a:gd name="f5772" fmla="*/ f4671 1 f2696"/>
                <a:gd name="f5773" fmla="*/ f4672 1 f2697"/>
                <a:gd name="f5774" fmla="*/ f4673 1 f2696"/>
                <a:gd name="f5775" fmla="*/ f4674 1 f2697"/>
                <a:gd name="f5776" fmla="*/ f4675 1 f2696"/>
                <a:gd name="f5777" fmla="*/ f4676 1 f2696"/>
                <a:gd name="f5778" fmla="*/ f4677 1 f2697"/>
                <a:gd name="f5779" fmla="*/ f4678 1 f2696"/>
                <a:gd name="f5780" fmla="*/ f4679 1 f2697"/>
                <a:gd name="f5781" fmla="*/ f4680 1 f2696"/>
                <a:gd name="f5782" fmla="*/ f4681 1 f2697"/>
                <a:gd name="f5783" fmla="*/ f4682 1 f2696"/>
                <a:gd name="f5784" fmla="*/ f4683 1 f2697"/>
                <a:gd name="f5785" fmla="*/ f4684 1 f2696"/>
                <a:gd name="f5786" fmla="*/ f4685 1 f2697"/>
                <a:gd name="f5787" fmla="*/ f4686 1 f2696"/>
                <a:gd name="f5788" fmla="*/ f4687 1 f2697"/>
                <a:gd name="f5789" fmla="*/ f4688 1 f2696"/>
                <a:gd name="f5790" fmla="*/ f4689 1 f2697"/>
                <a:gd name="f5791" fmla="*/ f4690 1 f2696"/>
                <a:gd name="f5792" fmla="*/ f4691 1 f2697"/>
                <a:gd name="f5793" fmla="*/ f4692 1 f2696"/>
                <a:gd name="f5794" fmla="*/ f4693 1 f2697"/>
                <a:gd name="f5795" fmla="*/ f4694 1 f2696"/>
                <a:gd name="f5796" fmla="*/ f4695 1 f2697"/>
                <a:gd name="f5797" fmla="*/ f4696 1 f2696"/>
                <a:gd name="f5798" fmla="*/ f4697 1 f2697"/>
                <a:gd name="f5799" fmla="*/ f4698 1 f2696"/>
                <a:gd name="f5800" fmla="*/ f4699 1 f2697"/>
                <a:gd name="f5801" fmla="*/ f4700 1 f2696"/>
                <a:gd name="f5802" fmla="*/ f4701 1 f2697"/>
                <a:gd name="f5803" fmla="*/ f4702 1 f2696"/>
                <a:gd name="f5804" fmla="*/ f4703 1 f2697"/>
                <a:gd name="f5805" fmla="*/ f4704 1 f2696"/>
                <a:gd name="f5806" fmla="*/ f4705 1 f2697"/>
                <a:gd name="f5807" fmla="*/ f4706 1 f2696"/>
                <a:gd name="f5808" fmla="*/ f4707 1 f2697"/>
                <a:gd name="f5809" fmla="*/ f4708 1 f2696"/>
                <a:gd name="f5810" fmla="*/ f4709 1 f2697"/>
                <a:gd name="f5811" fmla="*/ f4710 1 f2696"/>
                <a:gd name="f5812" fmla="*/ f4711 1 f2697"/>
                <a:gd name="f5813" fmla="*/ f4712 1 f2696"/>
                <a:gd name="f5814" fmla="*/ f4713 1 f2697"/>
                <a:gd name="f5815" fmla="*/ f4714 1 f2696"/>
                <a:gd name="f5816" fmla="*/ f4715 1 f2697"/>
                <a:gd name="f5817" fmla="*/ f4716 1 f2696"/>
                <a:gd name="f5818" fmla="*/ f4717 1 f2697"/>
                <a:gd name="f5819" fmla="*/ f4718 1 f2696"/>
                <a:gd name="f5820" fmla="*/ f4719 1 f2697"/>
                <a:gd name="f5821" fmla="*/ f4720 1 f2697"/>
                <a:gd name="f5822" fmla="*/ f4721 1 f2696"/>
                <a:gd name="f5823" fmla="*/ f4722 1 f2697"/>
                <a:gd name="f5824" fmla="*/ f4723 1 f2696"/>
                <a:gd name="f5825" fmla="*/ f4724 1 f2697"/>
                <a:gd name="f5826" fmla="*/ f4725 1 f2696"/>
                <a:gd name="f5827" fmla="*/ f4726 1 f2697"/>
                <a:gd name="f5828" fmla="*/ f4727 1 f2697"/>
                <a:gd name="f5829" fmla="*/ f4728 1 f2696"/>
                <a:gd name="f5830" fmla="*/ f4729 1 f2697"/>
                <a:gd name="f5831" fmla="*/ f4730 1 f2696"/>
                <a:gd name="f5832" fmla="*/ f4731 1 f2697"/>
                <a:gd name="f5833" fmla="*/ f4732 1 f2696"/>
                <a:gd name="f5834" fmla="*/ f4733 1 f2697"/>
                <a:gd name="f5835" fmla="*/ f4734 1 f2696"/>
                <a:gd name="f5836" fmla="*/ f4735 1 f2696"/>
                <a:gd name="f5837" fmla="*/ f4736 1 f2697"/>
                <a:gd name="f5838" fmla="*/ f4737 1 f2697"/>
                <a:gd name="f5839" fmla="*/ f4738 1 f2696"/>
                <a:gd name="f5840" fmla="*/ f4739 1 f2697"/>
                <a:gd name="f5841" fmla="*/ f4740 1 f2697"/>
                <a:gd name="f5842" fmla="*/ f4741 1 f2696"/>
                <a:gd name="f5843" fmla="*/ f4742 1 f2696"/>
                <a:gd name="f5844" fmla="*/ f4743 1 f2697"/>
                <a:gd name="f5845" fmla="*/ f4744 1 f2696"/>
                <a:gd name="f5846" fmla="*/ f4745 1 f2697"/>
                <a:gd name="f5847" fmla="*/ f4746 1 f2696"/>
                <a:gd name="f5848" fmla="*/ f4747 1 f2697"/>
                <a:gd name="f5849" fmla="*/ f4748 1 f2696"/>
                <a:gd name="f5850" fmla="*/ f4749 1 f2697"/>
                <a:gd name="f5851" fmla="*/ f4750 1 f2696"/>
                <a:gd name="f5852" fmla="*/ f4751 1 f2697"/>
                <a:gd name="f5853" fmla="*/ f4752 1 f2696"/>
                <a:gd name="f5854" fmla="*/ f4753 1 f2697"/>
                <a:gd name="f5855" fmla="*/ f4754 1 f2696"/>
                <a:gd name="f5856" fmla="*/ f4755 1 f2697"/>
                <a:gd name="f5857" fmla="*/ f4756 1 f2697"/>
                <a:gd name="f5858" fmla="*/ f4757 1 f2696"/>
                <a:gd name="f5859" fmla="*/ f4758 1 f2696"/>
                <a:gd name="f5860" fmla="*/ f4759 1 f2697"/>
                <a:gd name="f5861" fmla="*/ f4760 1 f2696"/>
                <a:gd name="f5862" fmla="*/ f4761 1 f2697"/>
                <a:gd name="f5863" fmla="*/ f4762 1 f2696"/>
                <a:gd name="f5864" fmla="*/ f4763 1 f2697"/>
                <a:gd name="f5865" fmla="*/ f4764 1 f2696"/>
                <a:gd name="f5866" fmla="*/ f4765 1 f2697"/>
                <a:gd name="f5867" fmla="*/ f4766 1 f2696"/>
                <a:gd name="f5868" fmla="*/ f4767 1 f2697"/>
                <a:gd name="f5869" fmla="*/ f4768 1 f2696"/>
                <a:gd name="f5870" fmla="*/ f4769 1 f2697"/>
                <a:gd name="f5871" fmla="*/ f4770 1 f2696"/>
                <a:gd name="f5872" fmla="*/ f4771 1 f2697"/>
                <a:gd name="f5873" fmla="*/ f4772 1 f2696"/>
                <a:gd name="f5874" fmla="*/ f4773 1 f2697"/>
                <a:gd name="f5875" fmla="*/ f4774 1 f2696"/>
                <a:gd name="f5876" fmla="*/ f4775 1 f2697"/>
                <a:gd name="f5877" fmla="*/ f4776 1 f2696"/>
                <a:gd name="f5878" fmla="*/ f4777 1 f2697"/>
                <a:gd name="f5879" fmla="*/ f4778 1 f2696"/>
                <a:gd name="f5880" fmla="*/ f4779 1 f2697"/>
                <a:gd name="f5881" fmla="*/ f4780 1 f2696"/>
                <a:gd name="f5882" fmla="*/ f4781 1 f2697"/>
                <a:gd name="f5883" fmla="*/ f4782 1 f2696"/>
                <a:gd name="f5884" fmla="*/ f4783 1 f2697"/>
                <a:gd name="f5885" fmla="*/ f4784 1 f2696"/>
                <a:gd name="f5886" fmla="*/ f4785 1 f2697"/>
                <a:gd name="f5887" fmla="*/ f4786 1 f2696"/>
                <a:gd name="f5888" fmla="*/ f4787 1 f2697"/>
                <a:gd name="f5889" fmla="*/ f4788 1 f2697"/>
                <a:gd name="f5890" fmla="*/ f4789 1 f2696"/>
                <a:gd name="f5891" fmla="*/ f4790 1 f2697"/>
                <a:gd name="f5892" fmla="*/ f4791 1 f2696"/>
                <a:gd name="f5893" fmla="*/ f4792 1 f2696"/>
                <a:gd name="f5894" fmla="*/ f4793 1 f2697"/>
                <a:gd name="f5895" fmla="*/ f4794 1 f2696"/>
                <a:gd name="f5896" fmla="*/ f4795 1 f2697"/>
                <a:gd name="f5897" fmla="*/ f4796 1 f2696"/>
                <a:gd name="f5898" fmla="*/ f4797 1 f2697"/>
                <a:gd name="f5899" fmla="*/ f4798 1 f2697"/>
                <a:gd name="f5900" fmla="*/ f4799 1 f2696"/>
                <a:gd name="f5901" fmla="*/ f4800 1 f2697"/>
                <a:gd name="f5902" fmla="*/ f4801 1 f2696"/>
                <a:gd name="f5903" fmla="*/ f4802 1 f2697"/>
                <a:gd name="f5904" fmla="*/ f4803 1 f2696"/>
                <a:gd name="f5905" fmla="*/ f4804 1 f2696"/>
                <a:gd name="f5906" fmla="*/ f4805 1 f2697"/>
                <a:gd name="f5907" fmla="*/ f4806 1 f2696"/>
                <a:gd name="f5908" fmla="*/ f4807 1 f2697"/>
                <a:gd name="f5909" fmla="*/ f4808 1 f2696"/>
                <a:gd name="f5910" fmla="*/ f4809 1 f2696"/>
                <a:gd name="f5911" fmla="*/ f4810 1 f2696"/>
                <a:gd name="f5912" fmla="*/ f4811 1 f2697"/>
                <a:gd name="f5913" fmla="*/ f4812 1 f2696"/>
                <a:gd name="f5914" fmla="*/ f4813 1 f2697"/>
                <a:gd name="f5915" fmla="*/ f4814 1 f2696"/>
                <a:gd name="f5916" fmla="*/ f4815 1 f2697"/>
                <a:gd name="f5917" fmla="*/ f4816 1 f2696"/>
                <a:gd name="f5918" fmla="*/ f4817 1 f2697"/>
                <a:gd name="f5919" fmla="*/ f4818 1 f2696"/>
                <a:gd name="f5920" fmla="*/ f4819 1 f2697"/>
                <a:gd name="f5921" fmla="*/ f4820 1 f2696"/>
                <a:gd name="f5922" fmla="*/ f4821 1 f2697"/>
                <a:gd name="f5923" fmla="*/ f4822 1 f2696"/>
                <a:gd name="f5924" fmla="*/ f4823 1 f2697"/>
                <a:gd name="f5925" fmla="*/ f4824 1 f2696"/>
                <a:gd name="f5926" fmla="*/ f4825 1 f2697"/>
                <a:gd name="f5927" fmla="*/ f4826 1 f2696"/>
                <a:gd name="f5928" fmla="*/ f4827 1 f2697"/>
                <a:gd name="f5929" fmla="*/ f4828 1 f2696"/>
                <a:gd name="f5930" fmla="*/ f4829 1 f2696"/>
                <a:gd name="f5931" fmla="*/ f4830 1 f2697"/>
                <a:gd name="f5932" fmla="*/ f4831 1 f2696"/>
                <a:gd name="f5933" fmla="*/ f4832 1 f2696"/>
                <a:gd name="f5934" fmla="*/ f4833 1 f2697"/>
                <a:gd name="f5935" fmla="*/ f4834 1 f2696"/>
                <a:gd name="f5936" fmla="*/ f4835 1 f2697"/>
                <a:gd name="f5937" fmla="*/ f4836 1 f2696"/>
                <a:gd name="f5938" fmla="*/ f4837 1 f2697"/>
                <a:gd name="f5939" fmla="*/ f4838 1 f2696"/>
                <a:gd name="f5940" fmla="*/ f4839 1 f2697"/>
                <a:gd name="f5941" fmla="*/ f4840 1 f2696"/>
                <a:gd name="f5942" fmla="*/ f4841 1 f2696"/>
                <a:gd name="f5943" fmla="*/ f4842 1 f2697"/>
                <a:gd name="f5944" fmla="*/ f4843 1 f2697"/>
                <a:gd name="f5945" fmla="*/ f4844 1 f2696"/>
                <a:gd name="f5946" fmla="*/ f4845 1 f2697"/>
                <a:gd name="f5947" fmla="*/ f4846 1 f2696"/>
                <a:gd name="f5948" fmla="*/ f4847 1 f2697"/>
                <a:gd name="f5949" fmla="*/ f4848 1 f2696"/>
                <a:gd name="f5950" fmla="*/ f4849 1 f2697"/>
                <a:gd name="f5951" fmla="*/ f4850 1 f2696"/>
                <a:gd name="f5952" fmla="*/ f4851 1 f2697"/>
                <a:gd name="f5953" fmla="*/ f4852 1 f2696"/>
                <a:gd name="f5954" fmla="*/ f4853 1 f2697"/>
                <a:gd name="f5955" fmla="*/ f4854 1 f2696"/>
                <a:gd name="f5956" fmla="*/ f4855 1 f2697"/>
                <a:gd name="f5957" fmla="*/ f4856 1 f2696"/>
                <a:gd name="f5958" fmla="*/ f4857 1 f2696"/>
                <a:gd name="f5959" fmla="*/ f4858 1 f2697"/>
                <a:gd name="f5960" fmla="*/ f4859 1 f2696"/>
                <a:gd name="f5961" fmla="*/ f4860 1 f2697"/>
                <a:gd name="f5962" fmla="*/ f4861 1 f2696"/>
                <a:gd name="f5963" fmla="*/ f4862 1 f2697"/>
                <a:gd name="f5964" fmla="*/ f4863 1 f2696"/>
                <a:gd name="f5965" fmla="*/ f4864 1 f2697"/>
                <a:gd name="f5966" fmla="*/ f4865 1 f2697"/>
                <a:gd name="f5967" fmla="*/ f4866 1 f2696"/>
                <a:gd name="f5968" fmla="*/ f4867 1 f2697"/>
                <a:gd name="f5969" fmla="*/ f4868 1 f2696"/>
                <a:gd name="f5970" fmla="*/ f4869 1 f2697"/>
                <a:gd name="f5971" fmla="*/ f4870 1 f2697"/>
                <a:gd name="f5972" fmla="*/ f4871 1 f2696"/>
                <a:gd name="f5973" fmla="*/ f4872 1 f2697"/>
                <a:gd name="f5974" fmla="*/ f4873 1 f2696"/>
                <a:gd name="f5975" fmla="*/ f4874 1 f2697"/>
                <a:gd name="f5976" fmla="*/ f4875 1 f2696"/>
                <a:gd name="f5977" fmla="*/ f4876 1 f2696"/>
                <a:gd name="f5978" fmla="*/ f4877 1 f2697"/>
                <a:gd name="f5979" fmla="*/ f4878 1 f2696"/>
                <a:gd name="f5980" fmla="*/ f4879 1 f2697"/>
                <a:gd name="f5981" fmla="*/ f4880 1 f2696"/>
                <a:gd name="f5982" fmla="*/ f4881 1 f2697"/>
                <a:gd name="f5983" fmla="*/ f4882 1 f2697"/>
                <a:gd name="f5984" fmla="*/ f4883 1 f2696"/>
                <a:gd name="f5985" fmla="*/ f4884 1 f2697"/>
                <a:gd name="f5986" fmla="*/ f4885 1 f2696"/>
                <a:gd name="f5987" fmla="*/ f4886 1 f2697"/>
                <a:gd name="f5988" fmla="*/ f4887 1 f2696"/>
                <a:gd name="f5989" fmla="*/ f4888 1 f2697"/>
                <a:gd name="f5990" fmla="*/ f4889 1 f2696"/>
                <a:gd name="f5991" fmla="*/ f4890 1 f2696"/>
                <a:gd name="f5992" fmla="*/ f4891 1 f2697"/>
                <a:gd name="f5993" fmla="*/ f4892 1 f2697"/>
                <a:gd name="f5994" fmla="*/ f4893 f2687 1"/>
                <a:gd name="f5995" fmla="*/ f4894 f2687 1"/>
                <a:gd name="f5996" fmla="*/ f4896 f2688 1"/>
                <a:gd name="f5997" fmla="*/ f4895 f2688 1"/>
                <a:gd name="f5998" fmla="*/ f4897 f2687 1"/>
                <a:gd name="f5999" fmla="*/ f4898 f2688 1"/>
                <a:gd name="f6000" fmla="*/ f4899 f2687 1"/>
                <a:gd name="f6001" fmla="*/ f4900 f2688 1"/>
                <a:gd name="f6002" fmla="*/ f4901 f2687 1"/>
                <a:gd name="f6003" fmla="*/ f4902 f2688 1"/>
                <a:gd name="f6004" fmla="*/ f4903 f2687 1"/>
                <a:gd name="f6005" fmla="*/ f4904 f2688 1"/>
                <a:gd name="f6006" fmla="*/ f4905 f2687 1"/>
                <a:gd name="f6007" fmla="*/ f4906 f2688 1"/>
                <a:gd name="f6008" fmla="*/ f4907 f2688 1"/>
                <a:gd name="f6009" fmla="*/ f4908 f2687 1"/>
                <a:gd name="f6010" fmla="*/ f4909 f2688 1"/>
                <a:gd name="f6011" fmla="*/ f4910 f2687 1"/>
                <a:gd name="f6012" fmla="*/ f4911 f2688 1"/>
                <a:gd name="f6013" fmla="*/ f4912 f2687 1"/>
                <a:gd name="f6014" fmla="*/ f4913 f2688 1"/>
                <a:gd name="f6015" fmla="*/ f4914 f2687 1"/>
                <a:gd name="f6016" fmla="*/ f4915 f2688 1"/>
                <a:gd name="f6017" fmla="*/ f4916 f2687 1"/>
                <a:gd name="f6018" fmla="*/ f4917 f2688 1"/>
                <a:gd name="f6019" fmla="*/ f4918 f2687 1"/>
                <a:gd name="f6020" fmla="*/ f4919 f2688 1"/>
                <a:gd name="f6021" fmla="*/ f4920 f2688 1"/>
                <a:gd name="f6022" fmla="*/ f4921 f2687 1"/>
                <a:gd name="f6023" fmla="*/ f4922 f2688 1"/>
                <a:gd name="f6024" fmla="*/ f4923 f2687 1"/>
                <a:gd name="f6025" fmla="*/ f4924 f2688 1"/>
                <a:gd name="f6026" fmla="*/ f4925 f2687 1"/>
                <a:gd name="f6027" fmla="*/ f4926 f2687 1"/>
                <a:gd name="f6028" fmla="*/ f4927 f2688 1"/>
                <a:gd name="f6029" fmla="*/ f4928 f2687 1"/>
                <a:gd name="f6030" fmla="*/ f4929 f2688 1"/>
                <a:gd name="f6031" fmla="*/ f4930 f2687 1"/>
                <a:gd name="f6032" fmla="*/ f4931 f2688 1"/>
                <a:gd name="f6033" fmla="*/ f4932 f2687 1"/>
                <a:gd name="f6034" fmla="*/ f4933 f2688 1"/>
                <a:gd name="f6035" fmla="*/ f4934 f2687 1"/>
                <a:gd name="f6036" fmla="*/ f4935 f2687 1"/>
                <a:gd name="f6037" fmla="*/ f4936 f2688 1"/>
                <a:gd name="f6038" fmla="*/ f4937 f2687 1"/>
                <a:gd name="f6039" fmla="*/ f4938 f2688 1"/>
                <a:gd name="f6040" fmla="*/ f4939 f2687 1"/>
                <a:gd name="f6041" fmla="*/ f4940 f2688 1"/>
                <a:gd name="f6042" fmla="*/ f4941 f2687 1"/>
                <a:gd name="f6043" fmla="*/ f4942 f2688 1"/>
                <a:gd name="f6044" fmla="*/ f4943 f2687 1"/>
                <a:gd name="f6045" fmla="*/ f4944 f2688 1"/>
                <a:gd name="f6046" fmla="*/ f4945 f2687 1"/>
                <a:gd name="f6047" fmla="*/ f4946 f2688 1"/>
                <a:gd name="f6048" fmla="*/ f4947 f2688 1"/>
                <a:gd name="f6049" fmla="*/ f4948 f2687 1"/>
                <a:gd name="f6050" fmla="*/ f4949 f2688 1"/>
                <a:gd name="f6051" fmla="*/ f4950 f2687 1"/>
                <a:gd name="f6052" fmla="*/ f4951 f2688 1"/>
                <a:gd name="f6053" fmla="*/ f4952 f2687 1"/>
                <a:gd name="f6054" fmla="*/ f4953 f2688 1"/>
                <a:gd name="f6055" fmla="*/ f4954 f2687 1"/>
                <a:gd name="f6056" fmla="*/ f4955 f2688 1"/>
                <a:gd name="f6057" fmla="*/ f4956 f2687 1"/>
                <a:gd name="f6058" fmla="*/ f4957 f2687 1"/>
                <a:gd name="f6059" fmla="*/ f4958 f2688 1"/>
                <a:gd name="f6060" fmla="*/ f4959 f2687 1"/>
                <a:gd name="f6061" fmla="*/ f4960 f2688 1"/>
                <a:gd name="f6062" fmla="*/ f4961 f2687 1"/>
                <a:gd name="f6063" fmla="*/ f4962 f2688 1"/>
                <a:gd name="f6064" fmla="*/ f4963 f2687 1"/>
                <a:gd name="f6065" fmla="*/ f4964 f2688 1"/>
                <a:gd name="f6066" fmla="*/ f4965 f2687 1"/>
                <a:gd name="f6067" fmla="*/ f4966 f2688 1"/>
                <a:gd name="f6068" fmla="*/ f4967 f2688 1"/>
                <a:gd name="f6069" fmla="*/ f4968 f2687 1"/>
                <a:gd name="f6070" fmla="*/ f4969 f2688 1"/>
                <a:gd name="f6071" fmla="*/ f4970 f2687 1"/>
                <a:gd name="f6072" fmla="*/ f4971 f2688 1"/>
                <a:gd name="f6073" fmla="*/ f4972 f2687 1"/>
                <a:gd name="f6074" fmla="*/ f4973 f2688 1"/>
                <a:gd name="f6075" fmla="*/ f4974 f2687 1"/>
                <a:gd name="f6076" fmla="*/ f4975 f2688 1"/>
                <a:gd name="f6077" fmla="*/ f4976 f2687 1"/>
                <a:gd name="f6078" fmla="*/ f4977 f2688 1"/>
                <a:gd name="f6079" fmla="*/ f4978 f2687 1"/>
                <a:gd name="f6080" fmla="*/ f4979 f2688 1"/>
                <a:gd name="f6081" fmla="*/ f4980 f2687 1"/>
                <a:gd name="f6082" fmla="*/ f4981 f2688 1"/>
                <a:gd name="f6083" fmla="*/ f4982 f2687 1"/>
                <a:gd name="f6084" fmla="*/ f4983 f2688 1"/>
                <a:gd name="f6085" fmla="*/ f4984 f2687 1"/>
                <a:gd name="f6086" fmla="*/ f4985 f2688 1"/>
                <a:gd name="f6087" fmla="*/ f4986 f2687 1"/>
                <a:gd name="f6088" fmla="*/ f4987 f2688 1"/>
                <a:gd name="f6089" fmla="*/ f4988 f2687 1"/>
                <a:gd name="f6090" fmla="*/ f4989 f2688 1"/>
                <a:gd name="f6091" fmla="*/ f4990 f2687 1"/>
                <a:gd name="f6092" fmla="*/ f4991 f2688 1"/>
                <a:gd name="f6093" fmla="*/ f4992 f2687 1"/>
                <a:gd name="f6094" fmla="*/ f4993 f2688 1"/>
                <a:gd name="f6095" fmla="*/ f4994 f2687 1"/>
                <a:gd name="f6096" fmla="*/ f4995 f2688 1"/>
                <a:gd name="f6097" fmla="*/ f4996 f2687 1"/>
                <a:gd name="f6098" fmla="*/ f4997 f2688 1"/>
                <a:gd name="f6099" fmla="*/ f4998 f2687 1"/>
                <a:gd name="f6100" fmla="*/ f4999 f2688 1"/>
                <a:gd name="f6101" fmla="*/ f5000 f2687 1"/>
                <a:gd name="f6102" fmla="*/ f5001 f2688 1"/>
                <a:gd name="f6103" fmla="*/ f5002 f2687 1"/>
                <a:gd name="f6104" fmla="*/ f5003 f2688 1"/>
                <a:gd name="f6105" fmla="*/ f5004 f2687 1"/>
                <a:gd name="f6106" fmla="*/ f5005 f2688 1"/>
                <a:gd name="f6107" fmla="*/ f5006 f2687 1"/>
                <a:gd name="f6108" fmla="*/ f5007 f2688 1"/>
                <a:gd name="f6109" fmla="*/ f5008 f2687 1"/>
                <a:gd name="f6110" fmla="*/ f5009 f2688 1"/>
                <a:gd name="f6111" fmla="*/ f5010 f2687 1"/>
                <a:gd name="f6112" fmla="*/ f5011 f2688 1"/>
                <a:gd name="f6113" fmla="*/ f5012 f2687 1"/>
                <a:gd name="f6114" fmla="*/ f5013 f2688 1"/>
                <a:gd name="f6115" fmla="*/ f5014 f2687 1"/>
                <a:gd name="f6116" fmla="*/ f5015 f2688 1"/>
                <a:gd name="f6117" fmla="*/ f5016 f2687 1"/>
                <a:gd name="f6118" fmla="*/ f5017 f2688 1"/>
                <a:gd name="f6119" fmla="*/ f5018 f2687 1"/>
                <a:gd name="f6120" fmla="*/ f5019 f2688 1"/>
                <a:gd name="f6121" fmla="*/ f5020 f2687 1"/>
                <a:gd name="f6122" fmla="*/ f5021 f2688 1"/>
                <a:gd name="f6123" fmla="*/ f5022 f2687 1"/>
                <a:gd name="f6124" fmla="*/ f5023 f2688 1"/>
                <a:gd name="f6125" fmla="*/ f5024 f2688 1"/>
                <a:gd name="f6126" fmla="*/ f5025 f2687 1"/>
                <a:gd name="f6127" fmla="*/ f5026 f2688 1"/>
                <a:gd name="f6128" fmla="*/ f5027 f2687 1"/>
                <a:gd name="f6129" fmla="*/ f5028 f2688 1"/>
                <a:gd name="f6130" fmla="*/ f5029 f2687 1"/>
                <a:gd name="f6131" fmla="*/ f5030 f2688 1"/>
                <a:gd name="f6132" fmla="*/ f5031 f2687 1"/>
                <a:gd name="f6133" fmla="*/ f5032 f2688 1"/>
                <a:gd name="f6134" fmla="*/ f5033 f2687 1"/>
                <a:gd name="f6135" fmla="*/ f5034 f2688 1"/>
                <a:gd name="f6136" fmla="*/ f5035 f2687 1"/>
                <a:gd name="f6137" fmla="*/ f5036 f2688 1"/>
                <a:gd name="f6138" fmla="*/ f5037 f2687 1"/>
                <a:gd name="f6139" fmla="*/ f5038 f2688 1"/>
                <a:gd name="f6140" fmla="*/ f5039 f2687 1"/>
                <a:gd name="f6141" fmla="*/ f5040 f2688 1"/>
                <a:gd name="f6142" fmla="*/ f5041 f2687 1"/>
                <a:gd name="f6143" fmla="*/ f5042 f2688 1"/>
                <a:gd name="f6144" fmla="*/ f5043 f2688 1"/>
                <a:gd name="f6145" fmla="*/ f5044 f2687 1"/>
                <a:gd name="f6146" fmla="*/ f5045 f2688 1"/>
                <a:gd name="f6147" fmla="*/ f5046 f2687 1"/>
                <a:gd name="f6148" fmla="*/ f5047 f2688 1"/>
                <a:gd name="f6149" fmla="*/ f5048 f2687 1"/>
                <a:gd name="f6150" fmla="*/ f5049 f2688 1"/>
                <a:gd name="f6151" fmla="*/ f5050 f2687 1"/>
                <a:gd name="f6152" fmla="*/ f5051 f2688 1"/>
                <a:gd name="f6153" fmla="*/ f5052 f2688 1"/>
                <a:gd name="f6154" fmla="*/ f5053 f2688 1"/>
                <a:gd name="f6155" fmla="*/ f5054 f2687 1"/>
                <a:gd name="f6156" fmla="*/ f5055 f2688 1"/>
                <a:gd name="f6157" fmla="*/ f5056 f2687 1"/>
                <a:gd name="f6158" fmla="*/ f5057 f2688 1"/>
                <a:gd name="f6159" fmla="*/ f5058 f2687 1"/>
                <a:gd name="f6160" fmla="*/ f5059 f2688 1"/>
                <a:gd name="f6161" fmla="*/ f5060 f2687 1"/>
                <a:gd name="f6162" fmla="*/ f5061 f2688 1"/>
                <a:gd name="f6163" fmla="*/ f5062 f2687 1"/>
                <a:gd name="f6164" fmla="*/ f5063 f2688 1"/>
                <a:gd name="f6165" fmla="*/ f5064 f2687 1"/>
                <a:gd name="f6166" fmla="*/ f5065 f2688 1"/>
                <a:gd name="f6167" fmla="*/ f5066 f2687 1"/>
                <a:gd name="f6168" fmla="*/ f5067 f2688 1"/>
                <a:gd name="f6169" fmla="*/ f5068 f2687 1"/>
                <a:gd name="f6170" fmla="*/ f5069 f2688 1"/>
                <a:gd name="f6171" fmla="*/ f5070 f2687 1"/>
                <a:gd name="f6172" fmla="*/ f5071 f2688 1"/>
                <a:gd name="f6173" fmla="*/ f5072 f2687 1"/>
                <a:gd name="f6174" fmla="*/ f5073 f2688 1"/>
                <a:gd name="f6175" fmla="*/ f5074 f2687 1"/>
                <a:gd name="f6176" fmla="*/ f5075 f2688 1"/>
                <a:gd name="f6177" fmla="*/ f5076 f2687 1"/>
                <a:gd name="f6178" fmla="*/ f5077 f2688 1"/>
                <a:gd name="f6179" fmla="*/ f5078 f2687 1"/>
                <a:gd name="f6180" fmla="*/ f5079 f2688 1"/>
                <a:gd name="f6181" fmla="*/ f5080 f2687 1"/>
                <a:gd name="f6182" fmla="*/ f5081 f2688 1"/>
                <a:gd name="f6183" fmla="*/ f5082 f2687 1"/>
                <a:gd name="f6184" fmla="*/ f5083 f2688 1"/>
                <a:gd name="f6185" fmla="*/ f5084 f2687 1"/>
                <a:gd name="f6186" fmla="*/ f5085 f2688 1"/>
                <a:gd name="f6187" fmla="*/ f5086 f2687 1"/>
                <a:gd name="f6188" fmla="*/ f5087 f2688 1"/>
                <a:gd name="f6189" fmla="*/ f5088 f2687 1"/>
                <a:gd name="f6190" fmla="*/ f5089 f2688 1"/>
                <a:gd name="f6191" fmla="*/ f5090 f2687 1"/>
                <a:gd name="f6192" fmla="*/ f5091 f2688 1"/>
                <a:gd name="f6193" fmla="*/ f5092 f2687 1"/>
                <a:gd name="f6194" fmla="*/ f5093 f2688 1"/>
                <a:gd name="f6195" fmla="*/ f5094 f2687 1"/>
                <a:gd name="f6196" fmla="*/ f5095 f2687 1"/>
                <a:gd name="f6197" fmla="*/ f5096 f2688 1"/>
                <a:gd name="f6198" fmla="*/ f5097 f2687 1"/>
                <a:gd name="f6199" fmla="*/ f5098 f2688 1"/>
                <a:gd name="f6200" fmla="*/ f5099 f2687 1"/>
                <a:gd name="f6201" fmla="*/ f5100 f2688 1"/>
                <a:gd name="f6202" fmla="*/ f5101 f2687 1"/>
                <a:gd name="f6203" fmla="*/ f5102 f2688 1"/>
                <a:gd name="f6204" fmla="*/ f5103 f2687 1"/>
                <a:gd name="f6205" fmla="*/ f5104 f2688 1"/>
                <a:gd name="f6206" fmla="*/ f5105 f2687 1"/>
                <a:gd name="f6207" fmla="*/ f5106 f2688 1"/>
                <a:gd name="f6208" fmla="*/ f5107 f2687 1"/>
                <a:gd name="f6209" fmla="*/ f5108 f2688 1"/>
                <a:gd name="f6210" fmla="*/ f5109 f2687 1"/>
                <a:gd name="f6211" fmla="*/ f5110 f2688 1"/>
                <a:gd name="f6212" fmla="*/ f5111 f2687 1"/>
                <a:gd name="f6213" fmla="*/ f5112 f2688 1"/>
                <a:gd name="f6214" fmla="*/ f5113 f2687 1"/>
                <a:gd name="f6215" fmla="*/ f5114 f2688 1"/>
                <a:gd name="f6216" fmla="*/ f5115 f2687 1"/>
                <a:gd name="f6217" fmla="*/ f5116 f2687 1"/>
                <a:gd name="f6218" fmla="*/ f5117 f2687 1"/>
                <a:gd name="f6219" fmla="*/ f5118 f2688 1"/>
                <a:gd name="f6220" fmla="*/ f5119 f2687 1"/>
                <a:gd name="f6221" fmla="*/ f5120 f2688 1"/>
                <a:gd name="f6222" fmla="*/ f5121 f2687 1"/>
                <a:gd name="f6223" fmla="*/ f5122 f2688 1"/>
                <a:gd name="f6224" fmla="*/ f5123 f2687 1"/>
                <a:gd name="f6225" fmla="*/ f5124 f2688 1"/>
                <a:gd name="f6226" fmla="*/ f5125 f2687 1"/>
                <a:gd name="f6227" fmla="*/ f5126 f2688 1"/>
                <a:gd name="f6228" fmla="*/ f5127 f2687 1"/>
                <a:gd name="f6229" fmla="*/ f5128 f2688 1"/>
                <a:gd name="f6230" fmla="*/ f5129 f2687 1"/>
                <a:gd name="f6231" fmla="*/ f5130 f2688 1"/>
                <a:gd name="f6232" fmla="*/ f5131 f2687 1"/>
                <a:gd name="f6233" fmla="*/ f5132 f2688 1"/>
                <a:gd name="f6234" fmla="*/ f5133 f2687 1"/>
                <a:gd name="f6235" fmla="*/ f5134 f2688 1"/>
                <a:gd name="f6236" fmla="*/ f5135 f2687 1"/>
                <a:gd name="f6237" fmla="*/ f5136 f2688 1"/>
                <a:gd name="f6238" fmla="*/ f5137 f2687 1"/>
                <a:gd name="f6239" fmla="*/ f5138 f2688 1"/>
                <a:gd name="f6240" fmla="*/ f5139 f2687 1"/>
                <a:gd name="f6241" fmla="*/ f5140 f2688 1"/>
                <a:gd name="f6242" fmla="*/ f5141 f2687 1"/>
                <a:gd name="f6243" fmla="*/ f5142 f2688 1"/>
                <a:gd name="f6244" fmla="*/ f5143 f2687 1"/>
                <a:gd name="f6245" fmla="*/ f5144 f2688 1"/>
                <a:gd name="f6246" fmla="*/ f5145 f2687 1"/>
                <a:gd name="f6247" fmla="*/ f5146 f2688 1"/>
                <a:gd name="f6248" fmla="*/ f5147 f2687 1"/>
                <a:gd name="f6249" fmla="*/ f5148 f2688 1"/>
                <a:gd name="f6250" fmla="*/ f5149 f2687 1"/>
                <a:gd name="f6251" fmla="*/ f5150 f2688 1"/>
                <a:gd name="f6252" fmla="*/ f5151 f2687 1"/>
                <a:gd name="f6253" fmla="*/ f5152 f2688 1"/>
                <a:gd name="f6254" fmla="*/ f5153 f2687 1"/>
                <a:gd name="f6255" fmla="*/ f5154 f2688 1"/>
                <a:gd name="f6256" fmla="*/ f5155 f2687 1"/>
                <a:gd name="f6257" fmla="*/ f5156 f2688 1"/>
                <a:gd name="f6258" fmla="*/ f5157 f2687 1"/>
                <a:gd name="f6259" fmla="*/ f5158 f2688 1"/>
                <a:gd name="f6260" fmla="*/ f5159 f2687 1"/>
                <a:gd name="f6261" fmla="*/ f5160 f2688 1"/>
                <a:gd name="f6262" fmla="*/ f5161 f2687 1"/>
                <a:gd name="f6263" fmla="*/ f5162 f2688 1"/>
                <a:gd name="f6264" fmla="*/ f5163 f2687 1"/>
                <a:gd name="f6265" fmla="*/ f5164 f2688 1"/>
                <a:gd name="f6266" fmla="*/ f5165 f2687 1"/>
                <a:gd name="f6267" fmla="*/ f5166 f2688 1"/>
                <a:gd name="f6268" fmla="*/ f5167 f2687 1"/>
                <a:gd name="f6269" fmla="*/ f5168 f2688 1"/>
                <a:gd name="f6270" fmla="*/ f5169 f2687 1"/>
                <a:gd name="f6271" fmla="*/ f5170 f2687 1"/>
                <a:gd name="f6272" fmla="*/ f5171 f2688 1"/>
                <a:gd name="f6273" fmla="*/ f5172 f2687 1"/>
                <a:gd name="f6274" fmla="*/ f5173 f2688 1"/>
                <a:gd name="f6275" fmla="*/ f5174 f2687 1"/>
                <a:gd name="f6276" fmla="*/ f5175 f2688 1"/>
                <a:gd name="f6277" fmla="*/ f5176 f2687 1"/>
                <a:gd name="f6278" fmla="*/ f5177 f2688 1"/>
                <a:gd name="f6279" fmla="*/ f5178 f2688 1"/>
                <a:gd name="f6280" fmla="*/ f5179 f2687 1"/>
                <a:gd name="f6281" fmla="*/ f5180 f2688 1"/>
                <a:gd name="f6282" fmla="*/ f5181 f2688 1"/>
                <a:gd name="f6283" fmla="*/ f5182 f2687 1"/>
                <a:gd name="f6284" fmla="*/ f5183 f2688 1"/>
                <a:gd name="f6285" fmla="*/ f5184 f2687 1"/>
                <a:gd name="f6286" fmla="*/ f5185 f2688 1"/>
                <a:gd name="f6287" fmla="*/ f5186 f2687 1"/>
                <a:gd name="f6288" fmla="*/ f5187 f2688 1"/>
                <a:gd name="f6289" fmla="*/ f5188 f2687 1"/>
                <a:gd name="f6290" fmla="*/ f5189 f2688 1"/>
                <a:gd name="f6291" fmla="*/ f5190 f2687 1"/>
                <a:gd name="f6292" fmla="*/ f5191 f2688 1"/>
                <a:gd name="f6293" fmla="*/ f5192 f2687 1"/>
                <a:gd name="f6294" fmla="*/ f5193 f2688 1"/>
                <a:gd name="f6295" fmla="*/ f5194 f2687 1"/>
                <a:gd name="f6296" fmla="*/ f5195 f2688 1"/>
                <a:gd name="f6297" fmla="*/ f5196 f2687 1"/>
                <a:gd name="f6298" fmla="*/ f5197 f2688 1"/>
                <a:gd name="f6299" fmla="*/ f5198 f2687 1"/>
                <a:gd name="f6300" fmla="*/ f5199 f2688 1"/>
                <a:gd name="f6301" fmla="*/ f5200 f2687 1"/>
                <a:gd name="f6302" fmla="*/ f5201 f2688 1"/>
                <a:gd name="f6303" fmla="*/ f5202 f2687 1"/>
                <a:gd name="f6304" fmla="*/ f5203 f2688 1"/>
                <a:gd name="f6305" fmla="*/ f5204 f2687 1"/>
                <a:gd name="f6306" fmla="*/ f5205 f2688 1"/>
                <a:gd name="f6307" fmla="*/ f5206 f2687 1"/>
                <a:gd name="f6308" fmla="*/ f5207 f2688 1"/>
                <a:gd name="f6309" fmla="*/ f5208 f2687 1"/>
                <a:gd name="f6310" fmla="*/ f5209 f2688 1"/>
                <a:gd name="f6311" fmla="*/ f5210 f2687 1"/>
                <a:gd name="f6312" fmla="*/ f5211 f2688 1"/>
                <a:gd name="f6313" fmla="*/ f5212 f2687 1"/>
                <a:gd name="f6314" fmla="*/ f5213 f2687 1"/>
                <a:gd name="f6315" fmla="*/ f5214 f2688 1"/>
                <a:gd name="f6316" fmla="*/ f5215 f2687 1"/>
                <a:gd name="f6317" fmla="*/ f5216 f2688 1"/>
                <a:gd name="f6318" fmla="*/ f5217 f2687 1"/>
                <a:gd name="f6319" fmla="*/ f5218 f2688 1"/>
                <a:gd name="f6320" fmla="*/ f5219 f2687 1"/>
                <a:gd name="f6321" fmla="*/ f5220 f2688 1"/>
                <a:gd name="f6322" fmla="*/ f5221 f2687 1"/>
                <a:gd name="f6323" fmla="*/ f5222 f2688 1"/>
                <a:gd name="f6324" fmla="*/ f5223 f2687 1"/>
                <a:gd name="f6325" fmla="*/ f5224 f2688 1"/>
                <a:gd name="f6326" fmla="*/ f5225 f2687 1"/>
                <a:gd name="f6327" fmla="*/ f5226 f2687 1"/>
                <a:gd name="f6328" fmla="*/ f5227 f2688 1"/>
                <a:gd name="f6329" fmla="*/ f5228 f2687 1"/>
                <a:gd name="f6330" fmla="*/ f5229 f2688 1"/>
                <a:gd name="f6331" fmla="*/ f5230 f2687 1"/>
                <a:gd name="f6332" fmla="*/ f5231 f2688 1"/>
                <a:gd name="f6333" fmla="*/ f5232 f2687 1"/>
                <a:gd name="f6334" fmla="*/ f5233 f2688 1"/>
                <a:gd name="f6335" fmla="*/ f5234 f2687 1"/>
                <a:gd name="f6336" fmla="*/ f5235 f2688 1"/>
                <a:gd name="f6337" fmla="*/ f5236 f2687 1"/>
                <a:gd name="f6338" fmla="*/ f5237 f2688 1"/>
                <a:gd name="f6339" fmla="*/ f5238 f2687 1"/>
                <a:gd name="f6340" fmla="*/ f5239 f2688 1"/>
                <a:gd name="f6341" fmla="*/ f5240 f2687 1"/>
                <a:gd name="f6342" fmla="*/ f5241 f2688 1"/>
                <a:gd name="f6343" fmla="*/ f5242 f2687 1"/>
                <a:gd name="f6344" fmla="*/ f5243 f2688 1"/>
                <a:gd name="f6345" fmla="*/ f5244 f2687 1"/>
                <a:gd name="f6346" fmla="*/ f5245 f2688 1"/>
                <a:gd name="f6347" fmla="*/ f5246 f2687 1"/>
                <a:gd name="f6348" fmla="*/ f5247 f2688 1"/>
                <a:gd name="f6349" fmla="*/ f5248 f2687 1"/>
                <a:gd name="f6350" fmla="*/ f5249 f2688 1"/>
                <a:gd name="f6351" fmla="*/ f5250 f2687 1"/>
                <a:gd name="f6352" fmla="*/ f5251 f2688 1"/>
                <a:gd name="f6353" fmla="*/ f5252 f2687 1"/>
                <a:gd name="f6354" fmla="*/ f5253 f2688 1"/>
                <a:gd name="f6355" fmla="*/ f5254 f2687 1"/>
                <a:gd name="f6356" fmla="*/ f5255 f2688 1"/>
                <a:gd name="f6357" fmla="*/ f5256 f2687 1"/>
                <a:gd name="f6358" fmla="*/ f5257 f2688 1"/>
                <a:gd name="f6359" fmla="*/ f5258 f2687 1"/>
                <a:gd name="f6360" fmla="*/ f5259 f2688 1"/>
                <a:gd name="f6361" fmla="*/ f5260 f2687 1"/>
                <a:gd name="f6362" fmla="*/ f5261 f2688 1"/>
                <a:gd name="f6363" fmla="*/ f5262 f2687 1"/>
                <a:gd name="f6364" fmla="*/ f5263 f2688 1"/>
                <a:gd name="f6365" fmla="*/ f5264 f2687 1"/>
                <a:gd name="f6366" fmla="*/ f5265 f2688 1"/>
                <a:gd name="f6367" fmla="*/ f5266 f2687 1"/>
                <a:gd name="f6368" fmla="*/ f5267 f2688 1"/>
                <a:gd name="f6369" fmla="*/ f5268 f2687 1"/>
                <a:gd name="f6370" fmla="*/ f5269 f2688 1"/>
                <a:gd name="f6371" fmla="*/ f5270 f2687 1"/>
                <a:gd name="f6372" fmla="*/ f5271 f2688 1"/>
                <a:gd name="f6373" fmla="*/ f5272 f2687 1"/>
                <a:gd name="f6374" fmla="*/ f5273 f2688 1"/>
                <a:gd name="f6375" fmla="*/ f5274 f2687 1"/>
                <a:gd name="f6376" fmla="*/ f5275 f2688 1"/>
                <a:gd name="f6377" fmla="*/ f5276 f2687 1"/>
                <a:gd name="f6378" fmla="*/ f5277 f2688 1"/>
                <a:gd name="f6379" fmla="*/ f5278 f2687 1"/>
                <a:gd name="f6380" fmla="*/ f5279 f2688 1"/>
                <a:gd name="f6381" fmla="*/ f5280 f2687 1"/>
                <a:gd name="f6382" fmla="*/ f5281 f2688 1"/>
                <a:gd name="f6383" fmla="*/ f5282 f2687 1"/>
                <a:gd name="f6384" fmla="*/ f5283 f2688 1"/>
                <a:gd name="f6385" fmla="*/ f5284 f2687 1"/>
                <a:gd name="f6386" fmla="*/ f5285 f2688 1"/>
                <a:gd name="f6387" fmla="*/ f5286 f2687 1"/>
                <a:gd name="f6388" fmla="*/ f5287 f2688 1"/>
                <a:gd name="f6389" fmla="*/ f5288 f2687 1"/>
                <a:gd name="f6390" fmla="*/ f5289 f2688 1"/>
                <a:gd name="f6391" fmla="*/ f5290 f2687 1"/>
                <a:gd name="f6392" fmla="*/ f5291 f2688 1"/>
                <a:gd name="f6393" fmla="*/ f5292 f2687 1"/>
                <a:gd name="f6394" fmla="*/ f5293 f2688 1"/>
                <a:gd name="f6395" fmla="*/ f5294 f2687 1"/>
                <a:gd name="f6396" fmla="*/ f5295 f2688 1"/>
                <a:gd name="f6397" fmla="*/ f5296 f2687 1"/>
                <a:gd name="f6398" fmla="*/ f5297 f2688 1"/>
                <a:gd name="f6399" fmla="*/ f5298 f2687 1"/>
                <a:gd name="f6400" fmla="*/ f5299 f2688 1"/>
                <a:gd name="f6401" fmla="*/ f5300 f2687 1"/>
                <a:gd name="f6402" fmla="*/ f5301 f2688 1"/>
                <a:gd name="f6403" fmla="*/ f5302 f2687 1"/>
                <a:gd name="f6404" fmla="*/ f5303 f2688 1"/>
                <a:gd name="f6405" fmla="*/ f5304 f2687 1"/>
                <a:gd name="f6406" fmla="*/ f5305 f2688 1"/>
                <a:gd name="f6407" fmla="*/ f5306 f2687 1"/>
                <a:gd name="f6408" fmla="*/ f5307 f2687 1"/>
                <a:gd name="f6409" fmla="*/ f5308 f2688 1"/>
                <a:gd name="f6410" fmla="*/ f5309 f2687 1"/>
                <a:gd name="f6411" fmla="*/ f5310 f2688 1"/>
                <a:gd name="f6412" fmla="*/ f5311 f2687 1"/>
                <a:gd name="f6413" fmla="*/ f5312 f2688 1"/>
                <a:gd name="f6414" fmla="*/ f5313 f2687 1"/>
                <a:gd name="f6415" fmla="*/ f5314 f2688 1"/>
                <a:gd name="f6416" fmla="*/ f5315 f2687 1"/>
                <a:gd name="f6417" fmla="*/ f5316 f2688 1"/>
                <a:gd name="f6418" fmla="*/ f5317 f2687 1"/>
                <a:gd name="f6419" fmla="*/ f5318 f2688 1"/>
                <a:gd name="f6420" fmla="*/ f5319 f2687 1"/>
                <a:gd name="f6421" fmla="*/ f5320 f2687 1"/>
                <a:gd name="f6422" fmla="*/ f5321 f2688 1"/>
                <a:gd name="f6423" fmla="*/ f5322 f2687 1"/>
                <a:gd name="f6424" fmla="*/ f5323 f2688 1"/>
                <a:gd name="f6425" fmla="*/ f5324 f2687 1"/>
                <a:gd name="f6426" fmla="*/ f5325 f2688 1"/>
                <a:gd name="f6427" fmla="*/ f5326 f2687 1"/>
                <a:gd name="f6428" fmla="*/ f5327 f2688 1"/>
                <a:gd name="f6429" fmla="*/ f5328 f2687 1"/>
                <a:gd name="f6430" fmla="*/ f5329 f2688 1"/>
                <a:gd name="f6431" fmla="*/ f5330 f2688 1"/>
                <a:gd name="f6432" fmla="*/ f5331 f2687 1"/>
                <a:gd name="f6433" fmla="*/ f5332 f2687 1"/>
                <a:gd name="f6434" fmla="*/ f5333 f2688 1"/>
                <a:gd name="f6435" fmla="*/ f5334 f2687 1"/>
                <a:gd name="f6436" fmla="*/ f5335 f2687 1"/>
                <a:gd name="f6437" fmla="*/ f5336 f2687 1"/>
                <a:gd name="f6438" fmla="*/ f5337 f2688 1"/>
                <a:gd name="f6439" fmla="*/ f5338 f2687 1"/>
                <a:gd name="f6440" fmla="*/ f5339 f2688 1"/>
                <a:gd name="f6441" fmla="*/ f5340 f2687 1"/>
                <a:gd name="f6442" fmla="*/ f5341 f2688 1"/>
                <a:gd name="f6443" fmla="*/ f5342 f2687 1"/>
                <a:gd name="f6444" fmla="*/ f5343 f2688 1"/>
                <a:gd name="f6445" fmla="*/ f5344 f2687 1"/>
                <a:gd name="f6446" fmla="*/ f5345 f2688 1"/>
                <a:gd name="f6447" fmla="*/ f5346 f2687 1"/>
                <a:gd name="f6448" fmla="*/ f5347 f2688 1"/>
                <a:gd name="f6449" fmla="*/ f5348 f2687 1"/>
                <a:gd name="f6450" fmla="*/ f5349 f2688 1"/>
                <a:gd name="f6451" fmla="*/ f5350 f2687 1"/>
                <a:gd name="f6452" fmla="*/ f5351 f2688 1"/>
                <a:gd name="f6453" fmla="*/ f5352 f2687 1"/>
                <a:gd name="f6454" fmla="*/ f5353 f2688 1"/>
                <a:gd name="f6455" fmla="*/ f5354 f2687 1"/>
                <a:gd name="f6456" fmla="*/ f5355 f2688 1"/>
                <a:gd name="f6457" fmla="*/ f5356 f2687 1"/>
                <a:gd name="f6458" fmla="*/ f5357 f2688 1"/>
                <a:gd name="f6459" fmla="*/ f5358 f2687 1"/>
                <a:gd name="f6460" fmla="*/ f5359 f2688 1"/>
                <a:gd name="f6461" fmla="*/ f5360 f2687 1"/>
                <a:gd name="f6462" fmla="*/ f5361 f2688 1"/>
                <a:gd name="f6463" fmla="*/ f5362 f2687 1"/>
                <a:gd name="f6464" fmla="*/ f5363 f2688 1"/>
                <a:gd name="f6465" fmla="*/ f5364 f2688 1"/>
                <a:gd name="f6466" fmla="*/ f5365 f2687 1"/>
                <a:gd name="f6467" fmla="*/ f5366 f2688 1"/>
                <a:gd name="f6468" fmla="*/ f5367 f2687 1"/>
                <a:gd name="f6469" fmla="*/ f5368 f2688 1"/>
                <a:gd name="f6470" fmla="*/ f5369 f2687 1"/>
                <a:gd name="f6471" fmla="*/ f5370 f2688 1"/>
                <a:gd name="f6472" fmla="*/ f5371 f2687 1"/>
                <a:gd name="f6473" fmla="*/ f5372 f2688 1"/>
                <a:gd name="f6474" fmla="*/ f5373 f2687 1"/>
                <a:gd name="f6475" fmla="*/ f5374 f2688 1"/>
                <a:gd name="f6476" fmla="*/ f5375 f2687 1"/>
                <a:gd name="f6477" fmla="*/ f5376 f2688 1"/>
                <a:gd name="f6478" fmla="*/ f5377 f2687 1"/>
                <a:gd name="f6479" fmla="*/ f5378 f2688 1"/>
                <a:gd name="f6480" fmla="*/ f5379 f2687 1"/>
                <a:gd name="f6481" fmla="*/ f5380 f2688 1"/>
                <a:gd name="f6482" fmla="*/ f5381 f2687 1"/>
                <a:gd name="f6483" fmla="*/ f5382 f2687 1"/>
                <a:gd name="f6484" fmla="*/ f5383 f2688 1"/>
                <a:gd name="f6485" fmla="*/ f5384 f2687 1"/>
                <a:gd name="f6486" fmla="*/ f5385 f2688 1"/>
                <a:gd name="f6487" fmla="*/ f5386 f2687 1"/>
                <a:gd name="f6488" fmla="*/ f5387 f2688 1"/>
                <a:gd name="f6489" fmla="*/ f5388 f2687 1"/>
                <a:gd name="f6490" fmla="*/ f5389 f2688 1"/>
                <a:gd name="f6491" fmla="*/ f5390 f2687 1"/>
                <a:gd name="f6492" fmla="*/ f5391 f2687 1"/>
                <a:gd name="f6493" fmla="*/ f5392 f2688 1"/>
                <a:gd name="f6494" fmla="*/ f5393 f2687 1"/>
                <a:gd name="f6495" fmla="*/ f5394 f2688 1"/>
                <a:gd name="f6496" fmla="*/ f5395 f2687 1"/>
                <a:gd name="f6497" fmla="*/ f5396 f2688 1"/>
                <a:gd name="f6498" fmla="*/ f5397 f2688 1"/>
                <a:gd name="f6499" fmla="*/ f5398 f2688 1"/>
                <a:gd name="f6500" fmla="*/ f5399 f2687 1"/>
                <a:gd name="f6501" fmla="*/ f5400 f2688 1"/>
                <a:gd name="f6502" fmla="*/ f5401 f2687 1"/>
                <a:gd name="f6503" fmla="*/ f5402 f2687 1"/>
                <a:gd name="f6504" fmla="*/ f5403 f2688 1"/>
                <a:gd name="f6505" fmla="*/ f5404 f2687 1"/>
                <a:gd name="f6506" fmla="*/ f5405 f2688 1"/>
                <a:gd name="f6507" fmla="*/ f5406 f2687 1"/>
                <a:gd name="f6508" fmla="*/ f5407 f2688 1"/>
                <a:gd name="f6509" fmla="*/ f5408 f2687 1"/>
                <a:gd name="f6510" fmla="*/ f5409 f2688 1"/>
                <a:gd name="f6511" fmla="*/ f5410 f2688 1"/>
                <a:gd name="f6512" fmla="*/ f5411 f2687 1"/>
                <a:gd name="f6513" fmla="*/ f5412 f2688 1"/>
                <a:gd name="f6514" fmla="*/ f5413 f2687 1"/>
                <a:gd name="f6515" fmla="*/ f5414 f2688 1"/>
                <a:gd name="f6516" fmla="*/ f5415 f2687 1"/>
                <a:gd name="f6517" fmla="*/ f5416 f2688 1"/>
                <a:gd name="f6518" fmla="*/ f5417 f2687 1"/>
                <a:gd name="f6519" fmla="*/ f5418 f2688 1"/>
                <a:gd name="f6520" fmla="*/ f5419 f2687 1"/>
                <a:gd name="f6521" fmla="*/ f5420 f2688 1"/>
                <a:gd name="f6522" fmla="*/ f5421 f2688 1"/>
                <a:gd name="f6523" fmla="*/ f5422 f2687 1"/>
                <a:gd name="f6524" fmla="*/ f5423 f2687 1"/>
                <a:gd name="f6525" fmla="*/ f5424 f2688 1"/>
                <a:gd name="f6526" fmla="*/ f5425 f2687 1"/>
                <a:gd name="f6527" fmla="*/ f5426 f2688 1"/>
                <a:gd name="f6528" fmla="*/ f5427 f2687 1"/>
                <a:gd name="f6529" fmla="*/ f5428 f2688 1"/>
                <a:gd name="f6530" fmla="*/ f5429 f2688 1"/>
                <a:gd name="f6531" fmla="*/ f5430 f2687 1"/>
                <a:gd name="f6532" fmla="*/ f5431 f2688 1"/>
                <a:gd name="f6533" fmla="*/ f5432 f2687 1"/>
                <a:gd name="f6534" fmla="*/ f5433 f2688 1"/>
                <a:gd name="f6535" fmla="*/ f5434 f2687 1"/>
                <a:gd name="f6536" fmla="*/ f5435 f2688 1"/>
                <a:gd name="f6537" fmla="*/ f5436 f2688 1"/>
                <a:gd name="f6538" fmla="*/ f5437 f2687 1"/>
                <a:gd name="f6539" fmla="*/ f5438 f2688 1"/>
                <a:gd name="f6540" fmla="*/ f5439 f2687 1"/>
                <a:gd name="f6541" fmla="*/ f5440 f2688 1"/>
                <a:gd name="f6542" fmla="*/ f5441 f2687 1"/>
                <a:gd name="f6543" fmla="*/ f5442 f2688 1"/>
                <a:gd name="f6544" fmla="*/ f5443 f2687 1"/>
                <a:gd name="f6545" fmla="*/ f5444 f2688 1"/>
                <a:gd name="f6546" fmla="*/ f5445 f2687 1"/>
                <a:gd name="f6547" fmla="*/ f5446 f2688 1"/>
                <a:gd name="f6548" fmla="*/ f5447 f2687 1"/>
                <a:gd name="f6549" fmla="*/ f5448 f2688 1"/>
                <a:gd name="f6550" fmla="*/ f5449 f2687 1"/>
                <a:gd name="f6551" fmla="*/ f5450 f2688 1"/>
                <a:gd name="f6552" fmla="*/ f5451 f2687 1"/>
                <a:gd name="f6553" fmla="*/ f5452 f2688 1"/>
                <a:gd name="f6554" fmla="*/ f5453 f2687 1"/>
                <a:gd name="f6555" fmla="*/ f5454 f2688 1"/>
                <a:gd name="f6556" fmla="*/ f5455 f2687 1"/>
                <a:gd name="f6557" fmla="*/ f5456 f2687 1"/>
                <a:gd name="f6558" fmla="*/ f5457 f2688 1"/>
                <a:gd name="f6559" fmla="*/ f5458 f2687 1"/>
                <a:gd name="f6560" fmla="*/ f5459 f2688 1"/>
                <a:gd name="f6561" fmla="*/ f5460 f2687 1"/>
                <a:gd name="f6562" fmla="*/ f5461 f2688 1"/>
                <a:gd name="f6563" fmla="*/ f5462 f2687 1"/>
                <a:gd name="f6564" fmla="*/ f5463 f2688 1"/>
                <a:gd name="f6565" fmla="*/ f5464 f2687 1"/>
                <a:gd name="f6566" fmla="*/ f5465 f2688 1"/>
                <a:gd name="f6567" fmla="*/ f5466 f2687 1"/>
                <a:gd name="f6568" fmla="*/ f5467 f2688 1"/>
                <a:gd name="f6569" fmla="*/ f5468 f2687 1"/>
                <a:gd name="f6570" fmla="*/ f5469 f2688 1"/>
                <a:gd name="f6571" fmla="*/ f5470 f2687 1"/>
                <a:gd name="f6572" fmla="*/ f5471 f2688 1"/>
                <a:gd name="f6573" fmla="*/ f5472 f2687 1"/>
                <a:gd name="f6574" fmla="*/ f5473 f2688 1"/>
                <a:gd name="f6575" fmla="*/ f5474 f2687 1"/>
                <a:gd name="f6576" fmla="*/ f5475 f2688 1"/>
                <a:gd name="f6577" fmla="*/ f5476 f2687 1"/>
                <a:gd name="f6578" fmla="*/ f5477 f2688 1"/>
                <a:gd name="f6579" fmla="*/ f5478 f2687 1"/>
                <a:gd name="f6580" fmla="*/ f5479 f2687 1"/>
                <a:gd name="f6581" fmla="*/ f5480 f2688 1"/>
                <a:gd name="f6582" fmla="*/ f5481 f2687 1"/>
                <a:gd name="f6583" fmla="*/ f5482 f2688 1"/>
                <a:gd name="f6584" fmla="*/ f5483 f2687 1"/>
                <a:gd name="f6585" fmla="*/ f5484 f2688 1"/>
                <a:gd name="f6586" fmla="*/ f5485 f2687 1"/>
                <a:gd name="f6587" fmla="*/ f5486 f2688 1"/>
                <a:gd name="f6588" fmla="*/ f5487 f2687 1"/>
                <a:gd name="f6589" fmla="*/ f5488 f2688 1"/>
                <a:gd name="f6590" fmla="*/ f5489 f2687 1"/>
                <a:gd name="f6591" fmla="*/ f5490 f2688 1"/>
                <a:gd name="f6592" fmla="*/ f5491 f2687 1"/>
                <a:gd name="f6593" fmla="*/ f5492 f2688 1"/>
                <a:gd name="f6594" fmla="*/ f5493 f2687 1"/>
                <a:gd name="f6595" fmla="*/ f5494 f2687 1"/>
                <a:gd name="f6596" fmla="*/ f5495 f2688 1"/>
                <a:gd name="f6597" fmla="*/ f5496 f2688 1"/>
                <a:gd name="f6598" fmla="*/ f5497 f2687 1"/>
                <a:gd name="f6599" fmla="*/ f5498 f2688 1"/>
                <a:gd name="f6600" fmla="*/ f5499 f2688 1"/>
                <a:gd name="f6601" fmla="*/ f5500 f2687 1"/>
                <a:gd name="f6602" fmla="*/ f5501 f2688 1"/>
                <a:gd name="f6603" fmla="*/ f5502 f2687 1"/>
                <a:gd name="f6604" fmla="*/ f5503 f2688 1"/>
                <a:gd name="f6605" fmla="*/ f5504 f2688 1"/>
                <a:gd name="f6606" fmla="*/ f5505 f2687 1"/>
                <a:gd name="f6607" fmla="*/ f5506 f2688 1"/>
                <a:gd name="f6608" fmla="*/ f5507 f2687 1"/>
                <a:gd name="f6609" fmla="*/ f5508 f2688 1"/>
                <a:gd name="f6610" fmla="*/ f5509 f2687 1"/>
                <a:gd name="f6611" fmla="*/ f5510 f2688 1"/>
                <a:gd name="f6612" fmla="*/ f5511 f2687 1"/>
                <a:gd name="f6613" fmla="*/ f5512 f2688 1"/>
                <a:gd name="f6614" fmla="*/ f5513 f2687 1"/>
                <a:gd name="f6615" fmla="*/ f5514 f2688 1"/>
                <a:gd name="f6616" fmla="*/ f5515 f2688 1"/>
                <a:gd name="f6617" fmla="*/ f5516 f2687 1"/>
                <a:gd name="f6618" fmla="*/ f5517 f2688 1"/>
                <a:gd name="f6619" fmla="*/ f5518 f2687 1"/>
                <a:gd name="f6620" fmla="*/ f5519 f2688 1"/>
                <a:gd name="f6621" fmla="*/ f5520 f2687 1"/>
                <a:gd name="f6622" fmla="*/ f5521 f2688 1"/>
                <a:gd name="f6623" fmla="*/ f5522 f2687 1"/>
                <a:gd name="f6624" fmla="*/ f5523 f2688 1"/>
                <a:gd name="f6625" fmla="*/ f5524 f2687 1"/>
                <a:gd name="f6626" fmla="*/ f5525 f2688 1"/>
                <a:gd name="f6627" fmla="*/ f5526 f2687 1"/>
                <a:gd name="f6628" fmla="*/ f5527 f2688 1"/>
                <a:gd name="f6629" fmla="*/ f5528 f2687 1"/>
                <a:gd name="f6630" fmla="*/ f5529 f2688 1"/>
                <a:gd name="f6631" fmla="*/ f5530 f2687 1"/>
                <a:gd name="f6632" fmla="*/ f5531 f2688 1"/>
                <a:gd name="f6633" fmla="*/ f5532 f2687 1"/>
                <a:gd name="f6634" fmla="*/ f5533 f2688 1"/>
                <a:gd name="f6635" fmla="*/ f5534 f2687 1"/>
                <a:gd name="f6636" fmla="*/ f5535 f2688 1"/>
                <a:gd name="f6637" fmla="*/ f5536 f2687 1"/>
                <a:gd name="f6638" fmla="*/ f5537 f2688 1"/>
                <a:gd name="f6639" fmla="*/ f5538 f2687 1"/>
                <a:gd name="f6640" fmla="*/ f5539 f2688 1"/>
                <a:gd name="f6641" fmla="*/ f5540 f2687 1"/>
                <a:gd name="f6642" fmla="*/ f5541 f2688 1"/>
                <a:gd name="f6643" fmla="*/ f5542 f2687 1"/>
                <a:gd name="f6644" fmla="*/ f5543 f2688 1"/>
                <a:gd name="f6645" fmla="*/ f5544 f2687 1"/>
                <a:gd name="f6646" fmla="*/ f5545 f2688 1"/>
                <a:gd name="f6647" fmla="*/ f5546 f2687 1"/>
                <a:gd name="f6648" fmla="*/ f5547 f2688 1"/>
                <a:gd name="f6649" fmla="*/ f5548 f2687 1"/>
                <a:gd name="f6650" fmla="*/ f5549 f2688 1"/>
                <a:gd name="f6651" fmla="*/ f5550 f2687 1"/>
                <a:gd name="f6652" fmla="*/ f5551 f2688 1"/>
                <a:gd name="f6653" fmla="*/ f5552 f2687 1"/>
                <a:gd name="f6654" fmla="*/ f5553 f2688 1"/>
                <a:gd name="f6655" fmla="*/ f5554 f2687 1"/>
                <a:gd name="f6656" fmla="*/ f5555 f2688 1"/>
                <a:gd name="f6657" fmla="*/ f5556 f2687 1"/>
                <a:gd name="f6658" fmla="*/ f5557 f2688 1"/>
                <a:gd name="f6659" fmla="*/ f5558 f2687 1"/>
                <a:gd name="f6660" fmla="*/ f5559 f2688 1"/>
                <a:gd name="f6661" fmla="*/ f5560 f2687 1"/>
                <a:gd name="f6662" fmla="*/ f5561 f2688 1"/>
                <a:gd name="f6663" fmla="*/ f5562 f2687 1"/>
                <a:gd name="f6664" fmla="*/ f5563 f2687 1"/>
                <a:gd name="f6665" fmla="*/ f5564 f2688 1"/>
                <a:gd name="f6666" fmla="*/ f5565 f2688 1"/>
                <a:gd name="f6667" fmla="*/ f5566 f2687 1"/>
                <a:gd name="f6668" fmla="*/ f5567 f2688 1"/>
                <a:gd name="f6669" fmla="*/ f5568 f2687 1"/>
                <a:gd name="f6670" fmla="*/ f5569 f2688 1"/>
                <a:gd name="f6671" fmla="*/ f5570 f2687 1"/>
                <a:gd name="f6672" fmla="*/ f5571 f2688 1"/>
                <a:gd name="f6673" fmla="*/ f5572 f2687 1"/>
                <a:gd name="f6674" fmla="*/ f5573 f2688 1"/>
                <a:gd name="f6675" fmla="*/ f5574 f2687 1"/>
                <a:gd name="f6676" fmla="*/ f5575 f2688 1"/>
                <a:gd name="f6677" fmla="*/ f5576 f2687 1"/>
                <a:gd name="f6678" fmla="*/ f5577 f2688 1"/>
                <a:gd name="f6679" fmla="*/ f5578 f2687 1"/>
                <a:gd name="f6680" fmla="*/ f5579 f2688 1"/>
                <a:gd name="f6681" fmla="*/ f5580 f2687 1"/>
                <a:gd name="f6682" fmla="*/ f5581 f2688 1"/>
                <a:gd name="f6683" fmla="*/ f5582 f2687 1"/>
                <a:gd name="f6684" fmla="*/ f5583 f2688 1"/>
                <a:gd name="f6685" fmla="*/ f5584 f2687 1"/>
                <a:gd name="f6686" fmla="*/ f5585 f2688 1"/>
                <a:gd name="f6687" fmla="*/ f5586 f2687 1"/>
                <a:gd name="f6688" fmla="*/ f5587 f2688 1"/>
                <a:gd name="f6689" fmla="*/ f5588 f2687 1"/>
                <a:gd name="f6690" fmla="*/ f5589 f2688 1"/>
                <a:gd name="f6691" fmla="*/ f5590 f2687 1"/>
                <a:gd name="f6692" fmla="*/ f5591 f2687 1"/>
                <a:gd name="f6693" fmla="*/ f5592 f2688 1"/>
                <a:gd name="f6694" fmla="*/ f5593 f2687 1"/>
                <a:gd name="f6695" fmla="*/ f5594 f2687 1"/>
                <a:gd name="f6696" fmla="*/ f5595 f2688 1"/>
                <a:gd name="f6697" fmla="*/ f5596 f2687 1"/>
                <a:gd name="f6698" fmla="*/ f5597 f2688 1"/>
                <a:gd name="f6699" fmla="*/ f5598 f2687 1"/>
                <a:gd name="f6700" fmla="*/ f5599 f2688 1"/>
                <a:gd name="f6701" fmla="*/ f5600 f2687 1"/>
                <a:gd name="f6702" fmla="*/ f5601 f2688 1"/>
                <a:gd name="f6703" fmla="*/ f5602 f2687 1"/>
                <a:gd name="f6704" fmla="*/ f5603 f2688 1"/>
                <a:gd name="f6705" fmla="*/ f5604 f2687 1"/>
                <a:gd name="f6706" fmla="*/ f5605 f2688 1"/>
                <a:gd name="f6707" fmla="*/ f5606 f2687 1"/>
                <a:gd name="f6708" fmla="*/ f5607 f2688 1"/>
                <a:gd name="f6709" fmla="*/ f5608 f2687 1"/>
                <a:gd name="f6710" fmla="*/ f5609 f2687 1"/>
                <a:gd name="f6711" fmla="*/ f5610 f2688 1"/>
                <a:gd name="f6712" fmla="*/ f5611 f2687 1"/>
                <a:gd name="f6713" fmla="*/ f5612 f2688 1"/>
                <a:gd name="f6714" fmla="*/ f5613 f2688 1"/>
                <a:gd name="f6715" fmla="*/ f5614 f2687 1"/>
                <a:gd name="f6716" fmla="*/ f5615 f2687 1"/>
                <a:gd name="f6717" fmla="*/ f5616 f2688 1"/>
                <a:gd name="f6718" fmla="*/ f5617 f2687 1"/>
                <a:gd name="f6719" fmla="*/ f5618 f2688 1"/>
                <a:gd name="f6720" fmla="*/ f5619 f2687 1"/>
                <a:gd name="f6721" fmla="*/ f5620 f2688 1"/>
                <a:gd name="f6722" fmla="*/ f5621 f2687 1"/>
                <a:gd name="f6723" fmla="*/ f5622 f2687 1"/>
                <a:gd name="f6724" fmla="*/ f5623 f2688 1"/>
                <a:gd name="f6725" fmla="*/ f5624 f2687 1"/>
                <a:gd name="f6726" fmla="*/ f5625 f2688 1"/>
                <a:gd name="f6727" fmla="*/ f5626 f2687 1"/>
                <a:gd name="f6728" fmla="*/ f5627 f2688 1"/>
                <a:gd name="f6729" fmla="*/ f5628 f2687 1"/>
                <a:gd name="f6730" fmla="*/ f5629 f2687 1"/>
                <a:gd name="f6731" fmla="*/ f5630 f2687 1"/>
                <a:gd name="f6732" fmla="*/ f5631 f2687 1"/>
                <a:gd name="f6733" fmla="*/ f5632 f2688 1"/>
                <a:gd name="f6734" fmla="*/ f5633 f2687 1"/>
                <a:gd name="f6735" fmla="*/ f5634 f2688 1"/>
                <a:gd name="f6736" fmla="*/ f5635 f2688 1"/>
                <a:gd name="f6737" fmla="*/ f5636 f2687 1"/>
                <a:gd name="f6738" fmla="*/ f5637 f2688 1"/>
                <a:gd name="f6739" fmla="*/ f5638 f2687 1"/>
                <a:gd name="f6740" fmla="*/ f5639 f2688 1"/>
                <a:gd name="f6741" fmla="*/ f5640 f2687 1"/>
                <a:gd name="f6742" fmla="*/ f5641 f2688 1"/>
                <a:gd name="f6743" fmla="*/ f5642 f2687 1"/>
                <a:gd name="f6744" fmla="*/ f5643 f2688 1"/>
                <a:gd name="f6745" fmla="*/ f5644 f2687 1"/>
                <a:gd name="f6746" fmla="*/ f5645 f2688 1"/>
                <a:gd name="f6747" fmla="*/ f5646 f2687 1"/>
                <a:gd name="f6748" fmla="*/ f5647 f2688 1"/>
                <a:gd name="f6749" fmla="*/ f5648 f2687 1"/>
                <a:gd name="f6750" fmla="*/ f5649 f2688 1"/>
                <a:gd name="f6751" fmla="*/ f5650 f2687 1"/>
                <a:gd name="f6752" fmla="*/ f5651 f2687 1"/>
                <a:gd name="f6753" fmla="*/ f5652 f2688 1"/>
                <a:gd name="f6754" fmla="*/ f5653 f2687 1"/>
                <a:gd name="f6755" fmla="*/ f5654 f2688 1"/>
                <a:gd name="f6756" fmla="*/ f5655 f2687 1"/>
                <a:gd name="f6757" fmla="*/ f5656 f2688 1"/>
                <a:gd name="f6758" fmla="*/ f5657 f2687 1"/>
                <a:gd name="f6759" fmla="*/ f5658 f2687 1"/>
                <a:gd name="f6760" fmla="*/ f5659 f2688 1"/>
                <a:gd name="f6761" fmla="*/ f5660 f2687 1"/>
                <a:gd name="f6762" fmla="*/ f5661 f2688 1"/>
                <a:gd name="f6763" fmla="*/ f5662 f2687 1"/>
                <a:gd name="f6764" fmla="*/ f5663 f2688 1"/>
                <a:gd name="f6765" fmla="*/ f5664 f2687 1"/>
                <a:gd name="f6766" fmla="*/ f5665 f2687 1"/>
                <a:gd name="f6767" fmla="*/ f5666 f2687 1"/>
                <a:gd name="f6768" fmla="*/ f5667 f2688 1"/>
                <a:gd name="f6769" fmla="*/ f5668 f2687 1"/>
                <a:gd name="f6770" fmla="*/ f5669 f2688 1"/>
                <a:gd name="f6771" fmla="*/ f5670 f2687 1"/>
                <a:gd name="f6772" fmla="*/ f5671 f2688 1"/>
                <a:gd name="f6773" fmla="*/ f5672 f2687 1"/>
                <a:gd name="f6774" fmla="*/ f5673 f2688 1"/>
                <a:gd name="f6775" fmla="*/ f5674 f2687 1"/>
                <a:gd name="f6776" fmla="*/ f5675 f2688 1"/>
                <a:gd name="f6777" fmla="*/ f5676 f2687 1"/>
                <a:gd name="f6778" fmla="*/ f5677 f2688 1"/>
                <a:gd name="f6779" fmla="*/ f5678 f2687 1"/>
                <a:gd name="f6780" fmla="*/ f5679 f2688 1"/>
                <a:gd name="f6781" fmla="*/ f5680 f2687 1"/>
                <a:gd name="f6782" fmla="*/ f5681 f2688 1"/>
                <a:gd name="f6783" fmla="*/ f5682 f2687 1"/>
                <a:gd name="f6784" fmla="*/ f5683 f2688 1"/>
                <a:gd name="f6785" fmla="*/ f5684 f2687 1"/>
                <a:gd name="f6786" fmla="*/ f5685 f2688 1"/>
                <a:gd name="f6787" fmla="*/ f5686 f2687 1"/>
                <a:gd name="f6788" fmla="*/ f5687 f2688 1"/>
                <a:gd name="f6789" fmla="*/ f5688 f2687 1"/>
                <a:gd name="f6790" fmla="*/ f5689 f2688 1"/>
                <a:gd name="f6791" fmla="*/ f5690 f2687 1"/>
                <a:gd name="f6792" fmla="*/ f5691 f2688 1"/>
                <a:gd name="f6793" fmla="*/ f5692 f2687 1"/>
                <a:gd name="f6794" fmla="*/ f5693 f2688 1"/>
                <a:gd name="f6795" fmla="*/ f5694 f2687 1"/>
                <a:gd name="f6796" fmla="*/ f5695 f2688 1"/>
                <a:gd name="f6797" fmla="*/ f5696 f2687 1"/>
                <a:gd name="f6798" fmla="*/ f5697 f2688 1"/>
                <a:gd name="f6799" fmla="*/ f5698 f2687 1"/>
                <a:gd name="f6800" fmla="*/ f5699 f2688 1"/>
                <a:gd name="f6801" fmla="*/ f5700 f2687 1"/>
                <a:gd name="f6802" fmla="*/ f5701 f2688 1"/>
                <a:gd name="f6803" fmla="*/ f5702 f2687 1"/>
                <a:gd name="f6804" fmla="*/ f5703 f2688 1"/>
                <a:gd name="f6805" fmla="*/ f5704 f2687 1"/>
                <a:gd name="f6806" fmla="*/ f5705 f2688 1"/>
                <a:gd name="f6807" fmla="*/ f5706 f2688 1"/>
                <a:gd name="f6808" fmla="*/ f5707 f2688 1"/>
                <a:gd name="f6809" fmla="*/ f5708 f2687 1"/>
                <a:gd name="f6810" fmla="*/ f5709 f2688 1"/>
                <a:gd name="f6811" fmla="*/ f5710 f2687 1"/>
                <a:gd name="f6812" fmla="*/ f5711 f2687 1"/>
                <a:gd name="f6813" fmla="*/ f5712 f2688 1"/>
                <a:gd name="f6814" fmla="*/ f5713 f2687 1"/>
                <a:gd name="f6815" fmla="*/ f5714 f2688 1"/>
                <a:gd name="f6816" fmla="*/ f5715 f2687 1"/>
                <a:gd name="f6817" fmla="*/ f5716 f2688 1"/>
                <a:gd name="f6818" fmla="*/ f5717 f2687 1"/>
                <a:gd name="f6819" fmla="*/ f5718 f2688 1"/>
                <a:gd name="f6820" fmla="*/ f5719 f2687 1"/>
                <a:gd name="f6821" fmla="*/ f5720 f2688 1"/>
                <a:gd name="f6822" fmla="*/ f5721 f2687 1"/>
                <a:gd name="f6823" fmla="*/ f5722 f2688 1"/>
                <a:gd name="f6824" fmla="*/ f5723 f2687 1"/>
                <a:gd name="f6825" fmla="*/ f5724 f2688 1"/>
                <a:gd name="f6826" fmla="*/ f5725 f2688 1"/>
                <a:gd name="f6827" fmla="*/ f5726 f2687 1"/>
                <a:gd name="f6828" fmla="*/ f5727 f2688 1"/>
                <a:gd name="f6829" fmla="*/ f5728 f2687 1"/>
                <a:gd name="f6830" fmla="*/ f5729 f2688 1"/>
                <a:gd name="f6831" fmla="*/ f5730 f2688 1"/>
                <a:gd name="f6832" fmla="*/ f5731 f2687 1"/>
                <a:gd name="f6833" fmla="*/ f5732 f2688 1"/>
                <a:gd name="f6834" fmla="*/ f5733 f2688 1"/>
                <a:gd name="f6835" fmla="*/ f5734 f2687 1"/>
                <a:gd name="f6836" fmla="*/ f5735 f2688 1"/>
                <a:gd name="f6837" fmla="*/ f5736 f2687 1"/>
                <a:gd name="f6838" fmla="*/ f5737 f2688 1"/>
                <a:gd name="f6839" fmla="*/ f5738 f2687 1"/>
                <a:gd name="f6840" fmla="*/ f5739 f2688 1"/>
                <a:gd name="f6841" fmla="*/ f5740 f2688 1"/>
                <a:gd name="f6842" fmla="*/ f5741 f2687 1"/>
                <a:gd name="f6843" fmla="*/ f5742 f2688 1"/>
                <a:gd name="f6844" fmla="*/ f5743 f2687 1"/>
                <a:gd name="f6845" fmla="*/ f5744 f2688 1"/>
                <a:gd name="f6846" fmla="*/ f5745 f2687 1"/>
                <a:gd name="f6847" fmla="*/ f5746 f2688 1"/>
                <a:gd name="f6848" fmla="*/ f5747 f2687 1"/>
                <a:gd name="f6849" fmla="*/ f5748 f2688 1"/>
                <a:gd name="f6850" fmla="*/ f5749 f2687 1"/>
                <a:gd name="f6851" fmla="*/ f5750 f2688 1"/>
                <a:gd name="f6852" fmla="*/ f5751 f2687 1"/>
                <a:gd name="f6853" fmla="*/ f5752 f2688 1"/>
                <a:gd name="f6854" fmla="*/ f5753 f2687 1"/>
                <a:gd name="f6855" fmla="*/ f5754 f2688 1"/>
                <a:gd name="f6856" fmla="*/ f5755 f2687 1"/>
                <a:gd name="f6857" fmla="*/ f5756 f2688 1"/>
                <a:gd name="f6858" fmla="*/ f5757 f2687 1"/>
                <a:gd name="f6859" fmla="*/ f5758 f2688 1"/>
                <a:gd name="f6860" fmla="*/ f5759 f2688 1"/>
                <a:gd name="f6861" fmla="*/ f5760 f2687 1"/>
                <a:gd name="f6862" fmla="*/ f5761 f2688 1"/>
                <a:gd name="f6863" fmla="*/ f5762 f2687 1"/>
                <a:gd name="f6864" fmla="*/ f5763 f2688 1"/>
                <a:gd name="f6865" fmla="*/ f5764 f2688 1"/>
                <a:gd name="f6866" fmla="*/ f5765 f2687 1"/>
                <a:gd name="f6867" fmla="*/ f5766 f2688 1"/>
                <a:gd name="f6868" fmla="*/ f5767 f2687 1"/>
                <a:gd name="f6869" fmla="*/ f5768 f2688 1"/>
                <a:gd name="f6870" fmla="*/ f5769 f2687 1"/>
                <a:gd name="f6871" fmla="*/ f5770 f2687 1"/>
                <a:gd name="f6872" fmla="*/ f5771 f2688 1"/>
                <a:gd name="f6873" fmla="*/ f5772 f2687 1"/>
                <a:gd name="f6874" fmla="*/ f5773 f2688 1"/>
                <a:gd name="f6875" fmla="*/ f5774 f2687 1"/>
                <a:gd name="f6876" fmla="*/ f5775 f2688 1"/>
                <a:gd name="f6877" fmla="*/ f5776 f2687 1"/>
                <a:gd name="f6878" fmla="*/ f5777 f2687 1"/>
                <a:gd name="f6879" fmla="*/ f5778 f2688 1"/>
                <a:gd name="f6880" fmla="*/ f5779 f2687 1"/>
                <a:gd name="f6881" fmla="*/ f5780 f2688 1"/>
                <a:gd name="f6882" fmla="*/ f5781 f2687 1"/>
                <a:gd name="f6883" fmla="*/ f5782 f2688 1"/>
                <a:gd name="f6884" fmla="*/ f5783 f2687 1"/>
                <a:gd name="f6885" fmla="*/ f5784 f2688 1"/>
                <a:gd name="f6886" fmla="*/ f5785 f2687 1"/>
                <a:gd name="f6887" fmla="*/ f5786 f2688 1"/>
                <a:gd name="f6888" fmla="*/ f5787 f2687 1"/>
                <a:gd name="f6889" fmla="*/ f5788 f2688 1"/>
                <a:gd name="f6890" fmla="*/ f5789 f2687 1"/>
                <a:gd name="f6891" fmla="*/ f5790 f2688 1"/>
                <a:gd name="f6892" fmla="*/ f5791 f2687 1"/>
                <a:gd name="f6893" fmla="*/ f5792 f2688 1"/>
                <a:gd name="f6894" fmla="*/ f5793 f2687 1"/>
                <a:gd name="f6895" fmla="*/ f5794 f2688 1"/>
                <a:gd name="f6896" fmla="*/ f5795 f2687 1"/>
                <a:gd name="f6897" fmla="*/ f5796 f2688 1"/>
                <a:gd name="f6898" fmla="*/ f5797 f2687 1"/>
                <a:gd name="f6899" fmla="*/ f5798 f2688 1"/>
                <a:gd name="f6900" fmla="*/ f5799 f2687 1"/>
                <a:gd name="f6901" fmla="*/ f5800 f2688 1"/>
                <a:gd name="f6902" fmla="*/ f5801 f2687 1"/>
                <a:gd name="f6903" fmla="*/ f5802 f2688 1"/>
                <a:gd name="f6904" fmla="*/ f5803 f2687 1"/>
                <a:gd name="f6905" fmla="*/ f5804 f2688 1"/>
                <a:gd name="f6906" fmla="*/ f5805 f2687 1"/>
                <a:gd name="f6907" fmla="*/ f5806 f2688 1"/>
                <a:gd name="f6908" fmla="*/ f5807 f2687 1"/>
                <a:gd name="f6909" fmla="*/ f5808 f2688 1"/>
                <a:gd name="f6910" fmla="*/ f5809 f2687 1"/>
                <a:gd name="f6911" fmla="*/ f5810 f2688 1"/>
                <a:gd name="f6912" fmla="*/ f5811 f2687 1"/>
                <a:gd name="f6913" fmla="*/ f5812 f2688 1"/>
                <a:gd name="f6914" fmla="*/ f5813 f2687 1"/>
                <a:gd name="f6915" fmla="*/ f5814 f2688 1"/>
                <a:gd name="f6916" fmla="*/ f5815 f2687 1"/>
                <a:gd name="f6917" fmla="*/ f5816 f2688 1"/>
                <a:gd name="f6918" fmla="*/ f5817 f2687 1"/>
                <a:gd name="f6919" fmla="*/ f5818 f2688 1"/>
                <a:gd name="f6920" fmla="*/ f5819 f2687 1"/>
                <a:gd name="f6921" fmla="*/ f5820 f2688 1"/>
                <a:gd name="f6922" fmla="*/ f5821 f2688 1"/>
                <a:gd name="f6923" fmla="*/ f5822 f2687 1"/>
                <a:gd name="f6924" fmla="*/ f5823 f2688 1"/>
                <a:gd name="f6925" fmla="*/ f5824 f2687 1"/>
                <a:gd name="f6926" fmla="*/ f5825 f2688 1"/>
                <a:gd name="f6927" fmla="*/ f5826 f2687 1"/>
                <a:gd name="f6928" fmla="*/ f5827 f2688 1"/>
                <a:gd name="f6929" fmla="*/ f5828 f2688 1"/>
                <a:gd name="f6930" fmla="*/ f5829 f2687 1"/>
                <a:gd name="f6931" fmla="*/ f5830 f2688 1"/>
                <a:gd name="f6932" fmla="*/ f5831 f2687 1"/>
                <a:gd name="f6933" fmla="*/ f5832 f2688 1"/>
                <a:gd name="f6934" fmla="*/ f5833 f2687 1"/>
                <a:gd name="f6935" fmla="*/ f5834 f2688 1"/>
                <a:gd name="f6936" fmla="*/ f5835 f2687 1"/>
                <a:gd name="f6937" fmla="*/ f5836 f2687 1"/>
                <a:gd name="f6938" fmla="*/ f5837 f2688 1"/>
                <a:gd name="f6939" fmla="*/ f5838 f2688 1"/>
                <a:gd name="f6940" fmla="*/ f5839 f2687 1"/>
                <a:gd name="f6941" fmla="*/ f5840 f2688 1"/>
                <a:gd name="f6942" fmla="*/ f5841 f2688 1"/>
                <a:gd name="f6943" fmla="*/ f5842 f2687 1"/>
                <a:gd name="f6944" fmla="*/ f5843 f2687 1"/>
                <a:gd name="f6945" fmla="*/ f5844 f2688 1"/>
                <a:gd name="f6946" fmla="*/ f5845 f2687 1"/>
                <a:gd name="f6947" fmla="*/ f5846 f2688 1"/>
                <a:gd name="f6948" fmla="*/ f5847 f2687 1"/>
                <a:gd name="f6949" fmla="*/ f5848 f2688 1"/>
                <a:gd name="f6950" fmla="*/ f5849 f2687 1"/>
                <a:gd name="f6951" fmla="*/ f5850 f2688 1"/>
                <a:gd name="f6952" fmla="*/ f5851 f2687 1"/>
                <a:gd name="f6953" fmla="*/ f5852 f2688 1"/>
                <a:gd name="f6954" fmla="*/ f5853 f2687 1"/>
                <a:gd name="f6955" fmla="*/ f5854 f2688 1"/>
                <a:gd name="f6956" fmla="*/ f5855 f2687 1"/>
                <a:gd name="f6957" fmla="*/ f5856 f2688 1"/>
                <a:gd name="f6958" fmla="*/ f5857 f2688 1"/>
                <a:gd name="f6959" fmla="*/ f5858 f2687 1"/>
                <a:gd name="f6960" fmla="*/ f5859 f2687 1"/>
                <a:gd name="f6961" fmla="*/ f5860 f2688 1"/>
                <a:gd name="f6962" fmla="*/ f5861 f2687 1"/>
                <a:gd name="f6963" fmla="*/ f5862 f2688 1"/>
                <a:gd name="f6964" fmla="*/ f5863 f2687 1"/>
                <a:gd name="f6965" fmla="*/ f5864 f2688 1"/>
                <a:gd name="f6966" fmla="*/ f5865 f2687 1"/>
                <a:gd name="f6967" fmla="*/ f5866 f2688 1"/>
                <a:gd name="f6968" fmla="*/ f5867 f2687 1"/>
                <a:gd name="f6969" fmla="*/ f5868 f2688 1"/>
                <a:gd name="f6970" fmla="*/ f5869 f2687 1"/>
                <a:gd name="f6971" fmla="*/ f5870 f2688 1"/>
                <a:gd name="f6972" fmla="*/ f5871 f2687 1"/>
                <a:gd name="f6973" fmla="*/ f5872 f2688 1"/>
                <a:gd name="f6974" fmla="*/ f5873 f2687 1"/>
                <a:gd name="f6975" fmla="*/ f5874 f2688 1"/>
                <a:gd name="f6976" fmla="*/ f5875 f2687 1"/>
                <a:gd name="f6977" fmla="*/ f5876 f2688 1"/>
                <a:gd name="f6978" fmla="*/ f5877 f2687 1"/>
                <a:gd name="f6979" fmla="*/ f5878 f2688 1"/>
                <a:gd name="f6980" fmla="*/ f5879 f2687 1"/>
                <a:gd name="f6981" fmla="*/ f5880 f2688 1"/>
                <a:gd name="f6982" fmla="*/ f5881 f2687 1"/>
                <a:gd name="f6983" fmla="*/ f5882 f2688 1"/>
                <a:gd name="f6984" fmla="*/ f5883 f2687 1"/>
                <a:gd name="f6985" fmla="*/ f5884 f2688 1"/>
                <a:gd name="f6986" fmla="*/ f5885 f2687 1"/>
                <a:gd name="f6987" fmla="*/ f5886 f2688 1"/>
                <a:gd name="f6988" fmla="*/ f5887 f2687 1"/>
                <a:gd name="f6989" fmla="*/ f5888 f2688 1"/>
                <a:gd name="f6990" fmla="*/ f5889 f2688 1"/>
                <a:gd name="f6991" fmla="*/ f5890 f2687 1"/>
                <a:gd name="f6992" fmla="*/ f5891 f2688 1"/>
                <a:gd name="f6993" fmla="*/ f5892 f2687 1"/>
                <a:gd name="f6994" fmla="*/ f5893 f2687 1"/>
                <a:gd name="f6995" fmla="*/ f5894 f2688 1"/>
                <a:gd name="f6996" fmla="*/ f5895 f2687 1"/>
                <a:gd name="f6997" fmla="*/ f5896 f2688 1"/>
                <a:gd name="f6998" fmla="*/ f5897 f2687 1"/>
                <a:gd name="f6999" fmla="*/ f5898 f2688 1"/>
                <a:gd name="f7000" fmla="*/ f5899 f2688 1"/>
                <a:gd name="f7001" fmla="*/ f5900 f2687 1"/>
                <a:gd name="f7002" fmla="*/ f5901 f2688 1"/>
                <a:gd name="f7003" fmla="*/ f5902 f2687 1"/>
                <a:gd name="f7004" fmla="*/ f5903 f2688 1"/>
                <a:gd name="f7005" fmla="*/ f5904 f2687 1"/>
                <a:gd name="f7006" fmla="*/ f5905 f2687 1"/>
                <a:gd name="f7007" fmla="*/ f5906 f2688 1"/>
                <a:gd name="f7008" fmla="*/ f5907 f2687 1"/>
                <a:gd name="f7009" fmla="*/ f5908 f2688 1"/>
                <a:gd name="f7010" fmla="*/ f5909 f2687 1"/>
                <a:gd name="f7011" fmla="*/ f5910 f2687 1"/>
                <a:gd name="f7012" fmla="*/ f5911 f2687 1"/>
                <a:gd name="f7013" fmla="*/ f5912 f2688 1"/>
                <a:gd name="f7014" fmla="*/ f5913 f2687 1"/>
                <a:gd name="f7015" fmla="*/ f5914 f2688 1"/>
                <a:gd name="f7016" fmla="*/ f5915 f2687 1"/>
                <a:gd name="f7017" fmla="*/ f5916 f2688 1"/>
                <a:gd name="f7018" fmla="*/ f5917 f2687 1"/>
                <a:gd name="f7019" fmla="*/ f5918 f2688 1"/>
                <a:gd name="f7020" fmla="*/ f5919 f2687 1"/>
                <a:gd name="f7021" fmla="*/ f5920 f2688 1"/>
                <a:gd name="f7022" fmla="*/ f5921 f2687 1"/>
                <a:gd name="f7023" fmla="*/ f5922 f2688 1"/>
                <a:gd name="f7024" fmla="*/ f5923 f2687 1"/>
                <a:gd name="f7025" fmla="*/ f5924 f2688 1"/>
                <a:gd name="f7026" fmla="*/ f5925 f2687 1"/>
                <a:gd name="f7027" fmla="*/ f5926 f2688 1"/>
                <a:gd name="f7028" fmla="*/ f5927 f2687 1"/>
                <a:gd name="f7029" fmla="*/ f5928 f2688 1"/>
                <a:gd name="f7030" fmla="*/ f5929 f2687 1"/>
                <a:gd name="f7031" fmla="*/ f5930 f2687 1"/>
                <a:gd name="f7032" fmla="*/ f5931 f2688 1"/>
                <a:gd name="f7033" fmla="*/ f5932 f2687 1"/>
                <a:gd name="f7034" fmla="*/ f5933 f2687 1"/>
                <a:gd name="f7035" fmla="*/ f5934 f2688 1"/>
                <a:gd name="f7036" fmla="*/ f5935 f2687 1"/>
                <a:gd name="f7037" fmla="*/ f5936 f2688 1"/>
                <a:gd name="f7038" fmla="*/ f5937 f2687 1"/>
                <a:gd name="f7039" fmla="*/ f5938 f2688 1"/>
                <a:gd name="f7040" fmla="*/ f5939 f2687 1"/>
                <a:gd name="f7041" fmla="*/ f5940 f2688 1"/>
                <a:gd name="f7042" fmla="*/ f5941 f2687 1"/>
                <a:gd name="f7043" fmla="*/ f5942 f2687 1"/>
                <a:gd name="f7044" fmla="*/ f5943 f2688 1"/>
                <a:gd name="f7045" fmla="*/ f5944 f2688 1"/>
                <a:gd name="f7046" fmla="*/ f5945 f2687 1"/>
                <a:gd name="f7047" fmla="*/ f5946 f2688 1"/>
                <a:gd name="f7048" fmla="*/ f5947 f2687 1"/>
                <a:gd name="f7049" fmla="*/ f5948 f2688 1"/>
                <a:gd name="f7050" fmla="*/ f5949 f2687 1"/>
                <a:gd name="f7051" fmla="*/ f5950 f2688 1"/>
                <a:gd name="f7052" fmla="*/ f5951 f2687 1"/>
                <a:gd name="f7053" fmla="*/ f5952 f2688 1"/>
                <a:gd name="f7054" fmla="*/ f5953 f2687 1"/>
                <a:gd name="f7055" fmla="*/ f5954 f2688 1"/>
                <a:gd name="f7056" fmla="*/ f5955 f2687 1"/>
                <a:gd name="f7057" fmla="*/ f5956 f2688 1"/>
                <a:gd name="f7058" fmla="*/ f5957 f2687 1"/>
                <a:gd name="f7059" fmla="*/ f5958 f2687 1"/>
                <a:gd name="f7060" fmla="*/ f5959 f2688 1"/>
                <a:gd name="f7061" fmla="*/ f5960 f2687 1"/>
                <a:gd name="f7062" fmla="*/ f5961 f2688 1"/>
                <a:gd name="f7063" fmla="*/ f5962 f2687 1"/>
                <a:gd name="f7064" fmla="*/ f5963 f2688 1"/>
                <a:gd name="f7065" fmla="*/ f5964 f2687 1"/>
                <a:gd name="f7066" fmla="*/ f5965 f2688 1"/>
                <a:gd name="f7067" fmla="*/ f5966 f2688 1"/>
                <a:gd name="f7068" fmla="*/ f5967 f2687 1"/>
                <a:gd name="f7069" fmla="*/ f5968 f2688 1"/>
                <a:gd name="f7070" fmla="*/ f5969 f2687 1"/>
                <a:gd name="f7071" fmla="*/ f5970 f2688 1"/>
                <a:gd name="f7072" fmla="*/ f5971 f2688 1"/>
                <a:gd name="f7073" fmla="*/ f5972 f2687 1"/>
                <a:gd name="f7074" fmla="*/ f5973 f2688 1"/>
                <a:gd name="f7075" fmla="*/ f5974 f2687 1"/>
                <a:gd name="f7076" fmla="*/ f5975 f2688 1"/>
                <a:gd name="f7077" fmla="*/ f5976 f2687 1"/>
                <a:gd name="f7078" fmla="*/ f5977 f2687 1"/>
                <a:gd name="f7079" fmla="*/ f5978 f2688 1"/>
                <a:gd name="f7080" fmla="*/ f5979 f2687 1"/>
                <a:gd name="f7081" fmla="*/ f5980 f2688 1"/>
                <a:gd name="f7082" fmla="*/ f5981 f2687 1"/>
                <a:gd name="f7083" fmla="*/ f5982 f2688 1"/>
                <a:gd name="f7084" fmla="*/ f5983 f2688 1"/>
                <a:gd name="f7085" fmla="*/ f5984 f2687 1"/>
                <a:gd name="f7086" fmla="*/ f5985 f2688 1"/>
                <a:gd name="f7087" fmla="*/ f5986 f2687 1"/>
                <a:gd name="f7088" fmla="*/ f5987 f2688 1"/>
                <a:gd name="f7089" fmla="*/ f5988 f2687 1"/>
                <a:gd name="f7090" fmla="*/ f5989 f2688 1"/>
                <a:gd name="f7091" fmla="*/ f5990 f2687 1"/>
                <a:gd name="f7092" fmla="*/ f5991 f2687 1"/>
                <a:gd name="f7093" fmla="*/ f5992 f2688 1"/>
                <a:gd name="f7094" fmla="*/ f5993 f26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95">
                  <a:pos x="f5998" y="f5999"/>
                </a:cxn>
                <a:cxn ang="f3795">
                  <a:pos x="f6000" y="f6001"/>
                </a:cxn>
                <a:cxn ang="f3795">
                  <a:pos x="f6002" y="f6003"/>
                </a:cxn>
                <a:cxn ang="f3795">
                  <a:pos x="f6004" y="f6005"/>
                </a:cxn>
                <a:cxn ang="f3795">
                  <a:pos x="f6006" y="f6007"/>
                </a:cxn>
                <a:cxn ang="f3795">
                  <a:pos x="f6006" y="f6008"/>
                </a:cxn>
                <a:cxn ang="f3795">
                  <a:pos x="f5998" y="f5999"/>
                </a:cxn>
                <a:cxn ang="f3795">
                  <a:pos x="f6009" y="f6010"/>
                </a:cxn>
                <a:cxn ang="f3795">
                  <a:pos x="f6011" y="f6012"/>
                </a:cxn>
                <a:cxn ang="f3795">
                  <a:pos x="f6013" y="f6014"/>
                </a:cxn>
                <a:cxn ang="f3795">
                  <a:pos x="f6015" y="f6016"/>
                </a:cxn>
                <a:cxn ang="f3795">
                  <a:pos x="f6009" y="f6010"/>
                </a:cxn>
                <a:cxn ang="f3795">
                  <a:pos x="f6017" y="f6018"/>
                </a:cxn>
                <a:cxn ang="f3795">
                  <a:pos x="f6019" y="f6020"/>
                </a:cxn>
                <a:cxn ang="f3795">
                  <a:pos x="f6017" y="f6021"/>
                </a:cxn>
                <a:cxn ang="f3795">
                  <a:pos x="f6022" y="f6023"/>
                </a:cxn>
                <a:cxn ang="f3795">
                  <a:pos x="f6017" y="f6018"/>
                </a:cxn>
                <a:cxn ang="f3795">
                  <a:pos x="f6024" y="f6025"/>
                </a:cxn>
                <a:cxn ang="f3795">
                  <a:pos x="f6026" y="f6020"/>
                </a:cxn>
                <a:cxn ang="f3795">
                  <a:pos x="f6027" y="f6028"/>
                </a:cxn>
                <a:cxn ang="f3795">
                  <a:pos x="f6029" y="f6030"/>
                </a:cxn>
                <a:cxn ang="f3795">
                  <a:pos x="f6024" y="f6025"/>
                </a:cxn>
                <a:cxn ang="f3795">
                  <a:pos x="f6031" y="f6032"/>
                </a:cxn>
                <a:cxn ang="f3795">
                  <a:pos x="f6033" y="f6034"/>
                </a:cxn>
                <a:cxn ang="f3795">
                  <a:pos x="f6035" y="f6034"/>
                </a:cxn>
                <a:cxn ang="f3795">
                  <a:pos x="f6031" y="f6032"/>
                </a:cxn>
                <a:cxn ang="f3795">
                  <a:pos x="f6036" y="f6037"/>
                </a:cxn>
                <a:cxn ang="f3795">
                  <a:pos x="f6038" y="f6039"/>
                </a:cxn>
                <a:cxn ang="f3795">
                  <a:pos x="f6040" y="f6041"/>
                </a:cxn>
                <a:cxn ang="f3795">
                  <a:pos x="f6042" y="f6043"/>
                </a:cxn>
                <a:cxn ang="f3795">
                  <a:pos x="f6044" y="f6045"/>
                </a:cxn>
                <a:cxn ang="f3795">
                  <a:pos x="f6046" y="f6047"/>
                </a:cxn>
                <a:cxn ang="f3795">
                  <a:pos x="f6044" y="f6048"/>
                </a:cxn>
                <a:cxn ang="f3795">
                  <a:pos x="f6049" y="f6050"/>
                </a:cxn>
                <a:cxn ang="f3795">
                  <a:pos x="f6036" y="f6037"/>
                </a:cxn>
                <a:cxn ang="f3795">
                  <a:pos x="f6051" y="f6052"/>
                </a:cxn>
                <a:cxn ang="f3795">
                  <a:pos x="f6053" y="f6054"/>
                </a:cxn>
                <a:cxn ang="f3795">
                  <a:pos x="f6055" y="f6056"/>
                </a:cxn>
                <a:cxn ang="f3795">
                  <a:pos x="f6057" y="f6054"/>
                </a:cxn>
                <a:cxn ang="f3795">
                  <a:pos x="f6051" y="f6052"/>
                </a:cxn>
                <a:cxn ang="f3795">
                  <a:pos x="f6058" y="f6059"/>
                </a:cxn>
                <a:cxn ang="f3795">
                  <a:pos x="f6060" y="f6061"/>
                </a:cxn>
                <a:cxn ang="f3795">
                  <a:pos x="f6058" y="f6059"/>
                </a:cxn>
                <a:cxn ang="f3795">
                  <a:pos x="f6062" y="f6063"/>
                </a:cxn>
                <a:cxn ang="f3795">
                  <a:pos x="f6064" y="f6065"/>
                </a:cxn>
                <a:cxn ang="f3795">
                  <a:pos x="f6066" y="f6067"/>
                </a:cxn>
                <a:cxn ang="f3795">
                  <a:pos x="f6011" y="f6068"/>
                </a:cxn>
                <a:cxn ang="f3795">
                  <a:pos x="f6069" y="f6070"/>
                </a:cxn>
                <a:cxn ang="f3795">
                  <a:pos x="f6071" y="f6072"/>
                </a:cxn>
                <a:cxn ang="f3795">
                  <a:pos x="f6062" y="f6063"/>
                </a:cxn>
                <a:cxn ang="f3795">
                  <a:pos x="f6073" y="f6074"/>
                </a:cxn>
                <a:cxn ang="f3795">
                  <a:pos x="f6075" y="f6076"/>
                </a:cxn>
                <a:cxn ang="f3795">
                  <a:pos x="f6077" y="f6078"/>
                </a:cxn>
                <a:cxn ang="f3795">
                  <a:pos x="f6079" y="f6080"/>
                </a:cxn>
                <a:cxn ang="f3795">
                  <a:pos x="f6073" y="f6074"/>
                </a:cxn>
                <a:cxn ang="f3795">
                  <a:pos x="f6081" y="f6082"/>
                </a:cxn>
                <a:cxn ang="f3795">
                  <a:pos x="f6083" y="f6084"/>
                </a:cxn>
                <a:cxn ang="f3795">
                  <a:pos x="f6081" y="f6082"/>
                </a:cxn>
                <a:cxn ang="f3795">
                  <a:pos x="f6085" y="f6086"/>
                </a:cxn>
                <a:cxn ang="f3795">
                  <a:pos x="f6087" y="f6086"/>
                </a:cxn>
                <a:cxn ang="f3795">
                  <a:pos x="f6087" y="f6088"/>
                </a:cxn>
                <a:cxn ang="f3795">
                  <a:pos x="f6085" y="f6086"/>
                </a:cxn>
                <a:cxn ang="f3795">
                  <a:pos x="f6089" y="f6090"/>
                </a:cxn>
                <a:cxn ang="f3795">
                  <a:pos x="f6091" y="f6092"/>
                </a:cxn>
                <a:cxn ang="f3795">
                  <a:pos x="f6093" y="f6094"/>
                </a:cxn>
                <a:cxn ang="f3795">
                  <a:pos x="f6089" y="f6090"/>
                </a:cxn>
                <a:cxn ang="f3795">
                  <a:pos x="f6095" y="f6096"/>
                </a:cxn>
                <a:cxn ang="f3795">
                  <a:pos x="f6097" y="f6098"/>
                </a:cxn>
                <a:cxn ang="f3795">
                  <a:pos x="f6099" y="f6100"/>
                </a:cxn>
                <a:cxn ang="f3795">
                  <a:pos x="f6101" y="f6102"/>
                </a:cxn>
                <a:cxn ang="f3795">
                  <a:pos x="f6103" y="f6104"/>
                </a:cxn>
                <a:cxn ang="f3795">
                  <a:pos x="f6105" y="f6106"/>
                </a:cxn>
                <a:cxn ang="f3795">
                  <a:pos x="f6095" y="f6096"/>
                </a:cxn>
                <a:cxn ang="f3795">
                  <a:pos x="f6107" y="f6108"/>
                </a:cxn>
                <a:cxn ang="f3795">
                  <a:pos x="f6109" y="f6110"/>
                </a:cxn>
                <a:cxn ang="f3795">
                  <a:pos x="f6111" y="f6112"/>
                </a:cxn>
                <a:cxn ang="f3795">
                  <a:pos x="f6113" y="f6114"/>
                </a:cxn>
                <a:cxn ang="f3795">
                  <a:pos x="f6115" y="f6116"/>
                </a:cxn>
                <a:cxn ang="f3795">
                  <a:pos x="f6117" y="f6118"/>
                </a:cxn>
                <a:cxn ang="f3795">
                  <a:pos x="f6107" y="f6108"/>
                </a:cxn>
                <a:cxn ang="f3795">
                  <a:pos x="f6119" y="f6120"/>
                </a:cxn>
                <a:cxn ang="f3795">
                  <a:pos x="f6121" y="f6122"/>
                </a:cxn>
                <a:cxn ang="f3795">
                  <a:pos x="f6123" y="f6124"/>
                </a:cxn>
                <a:cxn ang="f3795">
                  <a:pos x="f6099" y="f6125"/>
                </a:cxn>
                <a:cxn ang="f3795">
                  <a:pos x="f6126" y="f6127"/>
                </a:cxn>
                <a:cxn ang="f3795">
                  <a:pos x="f6128" y="f6129"/>
                </a:cxn>
                <a:cxn ang="f3795">
                  <a:pos x="f6119" y="f6120"/>
                </a:cxn>
                <a:cxn ang="f3795">
                  <a:pos x="f6130" y="f6131"/>
                </a:cxn>
                <a:cxn ang="f3795">
                  <a:pos x="f6132" y="f6133"/>
                </a:cxn>
                <a:cxn ang="f3795">
                  <a:pos x="f6134" y="f6135"/>
                </a:cxn>
                <a:cxn ang="f3795">
                  <a:pos x="f6136" y="f6137"/>
                </a:cxn>
                <a:cxn ang="f3795">
                  <a:pos x="f6138" y="f6139"/>
                </a:cxn>
                <a:cxn ang="f3795">
                  <a:pos x="f6130" y="f6131"/>
                </a:cxn>
                <a:cxn ang="f3795">
                  <a:pos x="f6140" y="f6141"/>
                </a:cxn>
                <a:cxn ang="f3795">
                  <a:pos x="f6142" y="f6143"/>
                </a:cxn>
                <a:cxn ang="f3795">
                  <a:pos x="f6140" y="f6144"/>
                </a:cxn>
                <a:cxn ang="f3795">
                  <a:pos x="f6145" y="f6146"/>
                </a:cxn>
                <a:cxn ang="f3795">
                  <a:pos x="f6147" y="f6148"/>
                </a:cxn>
                <a:cxn ang="f3795">
                  <a:pos x="f6149" y="f6150"/>
                </a:cxn>
                <a:cxn ang="f3795">
                  <a:pos x="f6151" y="f6152"/>
                </a:cxn>
                <a:cxn ang="f3795">
                  <a:pos x="f6151" y="f6153"/>
                </a:cxn>
                <a:cxn ang="f3795">
                  <a:pos x="f6140" y="f6154"/>
                </a:cxn>
                <a:cxn ang="f3795">
                  <a:pos x="f6155" y="f6156"/>
                </a:cxn>
                <a:cxn ang="f3795">
                  <a:pos x="f6157" y="f6158"/>
                </a:cxn>
                <a:cxn ang="f3795">
                  <a:pos x="f6159" y="f6160"/>
                </a:cxn>
                <a:cxn ang="f3795">
                  <a:pos x="f6140" y="f6141"/>
                </a:cxn>
                <a:cxn ang="f3795">
                  <a:pos x="f6161" y="f6162"/>
                </a:cxn>
                <a:cxn ang="f3795">
                  <a:pos x="f6163" y="f6164"/>
                </a:cxn>
                <a:cxn ang="f3795">
                  <a:pos x="f6165" y="f6166"/>
                </a:cxn>
                <a:cxn ang="f3795">
                  <a:pos x="f6167" y="f6168"/>
                </a:cxn>
                <a:cxn ang="f3795">
                  <a:pos x="f6161" y="f6162"/>
                </a:cxn>
                <a:cxn ang="f3795">
                  <a:pos x="f6169" y="f6170"/>
                </a:cxn>
                <a:cxn ang="f3795">
                  <a:pos x="f6171" y="f6172"/>
                </a:cxn>
                <a:cxn ang="f3795">
                  <a:pos x="f6173" y="f6174"/>
                </a:cxn>
                <a:cxn ang="f3795">
                  <a:pos x="f6175" y="f6176"/>
                </a:cxn>
                <a:cxn ang="f3795">
                  <a:pos x="f6177" y="f6178"/>
                </a:cxn>
                <a:cxn ang="f3795">
                  <a:pos x="f6179" y="f6180"/>
                </a:cxn>
                <a:cxn ang="f3795">
                  <a:pos x="f6181" y="f6182"/>
                </a:cxn>
                <a:cxn ang="f3795">
                  <a:pos x="f6183" y="f6184"/>
                </a:cxn>
                <a:cxn ang="f3795">
                  <a:pos x="f6185" y="f6186"/>
                </a:cxn>
                <a:cxn ang="f3795">
                  <a:pos x="f6169" y="f6170"/>
                </a:cxn>
                <a:cxn ang="f3795">
                  <a:pos x="f6187" y="f6188"/>
                </a:cxn>
                <a:cxn ang="f3795">
                  <a:pos x="f6189" y="f6190"/>
                </a:cxn>
                <a:cxn ang="f3795">
                  <a:pos x="f6191" y="f6192"/>
                </a:cxn>
                <a:cxn ang="f3795">
                  <a:pos x="f6193" y="f6194"/>
                </a:cxn>
                <a:cxn ang="f3795">
                  <a:pos x="f6195" y="f6194"/>
                </a:cxn>
                <a:cxn ang="f3795">
                  <a:pos x="f6196" y="f6197"/>
                </a:cxn>
                <a:cxn ang="f3795">
                  <a:pos x="f6198" y="f6199"/>
                </a:cxn>
                <a:cxn ang="f3795">
                  <a:pos x="f6187" y="f6188"/>
                </a:cxn>
                <a:cxn ang="f3795">
                  <a:pos x="f6200" y="f6201"/>
                </a:cxn>
                <a:cxn ang="f3795">
                  <a:pos x="f6202" y="f6203"/>
                </a:cxn>
                <a:cxn ang="f3795">
                  <a:pos x="f6204" y="f6205"/>
                </a:cxn>
                <a:cxn ang="f3795">
                  <a:pos x="f6200" y="f6201"/>
                </a:cxn>
                <a:cxn ang="f3795">
                  <a:pos x="f6206" y="f6207"/>
                </a:cxn>
                <a:cxn ang="f3795">
                  <a:pos x="f6208" y="f6209"/>
                </a:cxn>
                <a:cxn ang="f3795">
                  <a:pos x="f6210" y="f6211"/>
                </a:cxn>
                <a:cxn ang="f3795">
                  <a:pos x="f6212" y="f6213"/>
                </a:cxn>
                <a:cxn ang="f3795">
                  <a:pos x="f6214" y="f6215"/>
                </a:cxn>
                <a:cxn ang="f3795">
                  <a:pos x="f6216" y="f6086"/>
                </a:cxn>
                <a:cxn ang="f3795">
                  <a:pos x="f6217" y="f6106"/>
                </a:cxn>
                <a:cxn ang="f3795">
                  <a:pos x="f6218" y="f6219"/>
                </a:cxn>
                <a:cxn ang="f3795">
                  <a:pos x="f6220" y="f6221"/>
                </a:cxn>
                <a:cxn ang="f3795">
                  <a:pos x="f6222" y="f6223"/>
                </a:cxn>
                <a:cxn ang="f3795">
                  <a:pos x="f6224" y="f6225"/>
                </a:cxn>
                <a:cxn ang="f3795">
                  <a:pos x="f6226" y="f6227"/>
                </a:cxn>
                <a:cxn ang="f3795">
                  <a:pos x="f6228" y="f6229"/>
                </a:cxn>
                <a:cxn ang="f3795">
                  <a:pos x="f6230" y="f6231"/>
                </a:cxn>
                <a:cxn ang="f3795">
                  <a:pos x="f6232" y="f6233"/>
                </a:cxn>
                <a:cxn ang="f3795">
                  <a:pos x="f6234" y="f6235"/>
                </a:cxn>
                <a:cxn ang="f3795">
                  <a:pos x="f6236" y="f6237"/>
                </a:cxn>
                <a:cxn ang="f3795">
                  <a:pos x="f6238" y="f6239"/>
                </a:cxn>
                <a:cxn ang="f3795">
                  <a:pos x="f6240" y="f6241"/>
                </a:cxn>
                <a:cxn ang="f3795">
                  <a:pos x="f6242" y="f6243"/>
                </a:cxn>
                <a:cxn ang="f3795">
                  <a:pos x="f6244" y="f6245"/>
                </a:cxn>
                <a:cxn ang="f3795">
                  <a:pos x="f6246" y="f6247"/>
                </a:cxn>
                <a:cxn ang="f3795">
                  <a:pos x="f6248" y="f6249"/>
                </a:cxn>
                <a:cxn ang="f3795">
                  <a:pos x="f6250" y="f6251"/>
                </a:cxn>
                <a:cxn ang="f3795">
                  <a:pos x="f6252" y="f6253"/>
                </a:cxn>
                <a:cxn ang="f3795">
                  <a:pos x="f6254" y="f6255"/>
                </a:cxn>
                <a:cxn ang="f3795">
                  <a:pos x="f6256" y="f6257"/>
                </a:cxn>
                <a:cxn ang="f3795">
                  <a:pos x="f6258" y="f6259"/>
                </a:cxn>
                <a:cxn ang="f3795">
                  <a:pos x="f6260" y="f6261"/>
                </a:cxn>
                <a:cxn ang="f3795">
                  <a:pos x="f6262" y="f6263"/>
                </a:cxn>
                <a:cxn ang="f3795">
                  <a:pos x="f6264" y="f6265"/>
                </a:cxn>
                <a:cxn ang="f3795">
                  <a:pos x="f6266" y="f6267"/>
                </a:cxn>
                <a:cxn ang="f3795">
                  <a:pos x="f6268" y="f6269"/>
                </a:cxn>
                <a:cxn ang="f3795">
                  <a:pos x="f6270" y="f6014"/>
                </a:cxn>
                <a:cxn ang="f3795">
                  <a:pos x="f6271" y="f6272"/>
                </a:cxn>
                <a:cxn ang="f3795">
                  <a:pos x="f6273" y="f6274"/>
                </a:cxn>
                <a:cxn ang="f3795">
                  <a:pos x="f6275" y="f6276"/>
                </a:cxn>
                <a:cxn ang="f3795">
                  <a:pos x="f6277" y="f6278"/>
                </a:cxn>
                <a:cxn ang="f3795">
                  <a:pos x="f6236" y="f6279"/>
                </a:cxn>
                <a:cxn ang="f3795">
                  <a:pos x="f6280" y="f6281"/>
                </a:cxn>
                <a:cxn ang="f3795">
                  <a:pos x="f6275" y="f6282"/>
                </a:cxn>
                <a:cxn ang="f3795">
                  <a:pos x="f6283" y="f6284"/>
                </a:cxn>
                <a:cxn ang="f3795">
                  <a:pos x="f6285" y="f6286"/>
                </a:cxn>
                <a:cxn ang="f3795">
                  <a:pos x="f6287" y="f6288"/>
                </a:cxn>
                <a:cxn ang="f3795">
                  <a:pos x="f6289" y="f6290"/>
                </a:cxn>
                <a:cxn ang="f3795">
                  <a:pos x="f6291" y="f6292"/>
                </a:cxn>
                <a:cxn ang="f3795">
                  <a:pos x="f6293" y="f6294"/>
                </a:cxn>
                <a:cxn ang="f3795">
                  <a:pos x="f6295" y="f6296"/>
                </a:cxn>
                <a:cxn ang="f3795">
                  <a:pos x="f6297" y="f6298"/>
                </a:cxn>
                <a:cxn ang="f3795">
                  <a:pos x="f6299" y="f6300"/>
                </a:cxn>
                <a:cxn ang="f3795">
                  <a:pos x="f6301" y="f6302"/>
                </a:cxn>
                <a:cxn ang="f3795">
                  <a:pos x="f6303" y="f6304"/>
                </a:cxn>
                <a:cxn ang="f3795">
                  <a:pos x="f6305" y="f6306"/>
                </a:cxn>
                <a:cxn ang="f3795">
                  <a:pos x="f6307" y="f6308"/>
                </a:cxn>
                <a:cxn ang="f3795">
                  <a:pos x="f6309" y="f6310"/>
                </a:cxn>
                <a:cxn ang="f3795">
                  <a:pos x="f6311" y="f6312"/>
                </a:cxn>
                <a:cxn ang="f3795">
                  <a:pos x="f6313" y="f6308"/>
                </a:cxn>
                <a:cxn ang="f3795">
                  <a:pos x="f6314" y="f6315"/>
                </a:cxn>
                <a:cxn ang="f3795">
                  <a:pos x="f6316" y="f6317"/>
                </a:cxn>
                <a:cxn ang="f3795">
                  <a:pos x="f6318" y="f6319"/>
                </a:cxn>
                <a:cxn ang="f3795">
                  <a:pos x="f6320" y="f6321"/>
                </a:cxn>
                <a:cxn ang="f3795">
                  <a:pos x="f6322" y="f6323"/>
                </a:cxn>
                <a:cxn ang="f3795">
                  <a:pos x="f6324" y="f6325"/>
                </a:cxn>
                <a:cxn ang="f3795">
                  <a:pos x="f6326" y="f6041"/>
                </a:cxn>
                <a:cxn ang="f3795">
                  <a:pos x="f6327" y="f6328"/>
                </a:cxn>
                <a:cxn ang="f3795">
                  <a:pos x="f6329" y="f6330"/>
                </a:cxn>
                <a:cxn ang="f3795">
                  <a:pos x="f6331" y="f6332"/>
                </a:cxn>
                <a:cxn ang="f3795">
                  <a:pos x="f6333" y="f6334"/>
                </a:cxn>
                <a:cxn ang="f3795">
                  <a:pos x="f6335" y="f6336"/>
                </a:cxn>
                <a:cxn ang="f3795">
                  <a:pos x="f6337" y="f6338"/>
                </a:cxn>
                <a:cxn ang="f3795">
                  <a:pos x="f6339" y="f6340"/>
                </a:cxn>
                <a:cxn ang="f3795">
                  <a:pos x="f6341" y="f6342"/>
                </a:cxn>
                <a:cxn ang="f3795">
                  <a:pos x="f6343" y="f6344"/>
                </a:cxn>
                <a:cxn ang="f3795">
                  <a:pos x="f6345" y="f6346"/>
                </a:cxn>
                <a:cxn ang="f3795">
                  <a:pos x="f6347" y="f6348"/>
                </a:cxn>
                <a:cxn ang="f3795">
                  <a:pos x="f6349" y="f6350"/>
                </a:cxn>
                <a:cxn ang="f3795">
                  <a:pos x="f6351" y="f6352"/>
                </a:cxn>
                <a:cxn ang="f3795">
                  <a:pos x="f6353" y="f6354"/>
                </a:cxn>
                <a:cxn ang="f3795">
                  <a:pos x="f6355" y="f6356"/>
                </a:cxn>
                <a:cxn ang="f3795">
                  <a:pos x="f6357" y="f6358"/>
                </a:cxn>
                <a:cxn ang="f3795">
                  <a:pos x="f6359" y="f6360"/>
                </a:cxn>
                <a:cxn ang="f3795">
                  <a:pos x="f6361" y="f6362"/>
                </a:cxn>
                <a:cxn ang="f3795">
                  <a:pos x="f6363" y="f6364"/>
                </a:cxn>
                <a:cxn ang="f3795">
                  <a:pos x="f6365" y="f6366"/>
                </a:cxn>
                <a:cxn ang="f3795">
                  <a:pos x="f6367" y="f6368"/>
                </a:cxn>
                <a:cxn ang="f3795">
                  <a:pos x="f6369" y="f6370"/>
                </a:cxn>
                <a:cxn ang="f3795">
                  <a:pos x="f6371" y="f6372"/>
                </a:cxn>
                <a:cxn ang="f3795">
                  <a:pos x="f6373" y="f6374"/>
                </a:cxn>
                <a:cxn ang="f3795">
                  <a:pos x="f6375" y="f6376"/>
                </a:cxn>
                <a:cxn ang="f3795">
                  <a:pos x="f6377" y="f6378"/>
                </a:cxn>
                <a:cxn ang="f3795">
                  <a:pos x="f6379" y="f6380"/>
                </a:cxn>
                <a:cxn ang="f3795">
                  <a:pos x="f6381" y="f6382"/>
                </a:cxn>
                <a:cxn ang="f3795">
                  <a:pos x="f6383" y="f6384"/>
                </a:cxn>
                <a:cxn ang="f3795">
                  <a:pos x="f6385" y="f6386"/>
                </a:cxn>
                <a:cxn ang="f3795">
                  <a:pos x="f6387" y="f6388"/>
                </a:cxn>
                <a:cxn ang="f3795">
                  <a:pos x="f6389" y="f6390"/>
                </a:cxn>
                <a:cxn ang="f3795">
                  <a:pos x="f6391" y="f6392"/>
                </a:cxn>
                <a:cxn ang="f3795">
                  <a:pos x="f6393" y="f6394"/>
                </a:cxn>
                <a:cxn ang="f3795">
                  <a:pos x="f6395" y="f6396"/>
                </a:cxn>
                <a:cxn ang="f3795">
                  <a:pos x="f6397" y="f6398"/>
                </a:cxn>
                <a:cxn ang="f3795">
                  <a:pos x="f6399" y="f6400"/>
                </a:cxn>
                <a:cxn ang="f3795">
                  <a:pos x="f6401" y="f6402"/>
                </a:cxn>
                <a:cxn ang="f3795">
                  <a:pos x="f6403" y="f6404"/>
                </a:cxn>
                <a:cxn ang="f3795">
                  <a:pos x="f6405" y="f6406"/>
                </a:cxn>
                <a:cxn ang="f3795">
                  <a:pos x="f6407" y="f6229"/>
                </a:cxn>
                <a:cxn ang="f3795">
                  <a:pos x="f6408" y="f6409"/>
                </a:cxn>
                <a:cxn ang="f3795">
                  <a:pos x="f6410" y="f6411"/>
                </a:cxn>
                <a:cxn ang="f3795">
                  <a:pos x="f6412" y="f6413"/>
                </a:cxn>
                <a:cxn ang="f3795">
                  <a:pos x="f6414" y="f6415"/>
                </a:cxn>
                <a:cxn ang="f3795">
                  <a:pos x="f6416" y="f6417"/>
                </a:cxn>
                <a:cxn ang="f3795">
                  <a:pos x="f6418" y="f6419"/>
                </a:cxn>
                <a:cxn ang="f3795">
                  <a:pos x="f6420" y="f6409"/>
                </a:cxn>
                <a:cxn ang="f3795">
                  <a:pos x="f6421" y="f6422"/>
                </a:cxn>
                <a:cxn ang="f3795">
                  <a:pos x="f6423" y="f6424"/>
                </a:cxn>
                <a:cxn ang="f3795">
                  <a:pos x="f6425" y="f6426"/>
                </a:cxn>
                <a:cxn ang="f3795">
                  <a:pos x="f6138" y="f6344"/>
                </a:cxn>
                <a:cxn ang="f3795">
                  <a:pos x="f6427" y="f6428"/>
                </a:cxn>
                <a:cxn ang="f3795">
                  <a:pos x="f6429" y="f6430"/>
                </a:cxn>
                <a:cxn ang="f3795">
                  <a:pos x="f6427" y="f6431"/>
                </a:cxn>
                <a:cxn ang="f3795">
                  <a:pos x="f6432" y="f6215"/>
                </a:cxn>
                <a:cxn ang="f3795">
                  <a:pos x="f6433" y="f6434"/>
                </a:cxn>
                <a:cxn ang="f3795">
                  <a:pos x="f6435" y="f6102"/>
                </a:cxn>
                <a:cxn ang="f3795">
                  <a:pos x="f6436" y="f6114"/>
                </a:cxn>
                <a:cxn ang="f3795">
                  <a:pos x="f6437" y="f6438"/>
                </a:cxn>
                <a:cxn ang="f3795">
                  <a:pos x="f6439" y="f6440"/>
                </a:cxn>
                <a:cxn ang="f3795">
                  <a:pos x="f6441" y="f6442"/>
                </a:cxn>
                <a:cxn ang="f3795">
                  <a:pos x="f6443" y="f6444"/>
                </a:cxn>
                <a:cxn ang="f3795">
                  <a:pos x="f6445" y="f6446"/>
                </a:cxn>
                <a:cxn ang="f3795">
                  <a:pos x="f6447" y="f6448"/>
                </a:cxn>
                <a:cxn ang="f3795">
                  <a:pos x="f6449" y="f6450"/>
                </a:cxn>
                <a:cxn ang="f3795">
                  <a:pos x="f6451" y="f6452"/>
                </a:cxn>
                <a:cxn ang="f3795">
                  <a:pos x="f6453" y="f6454"/>
                </a:cxn>
                <a:cxn ang="f3795">
                  <a:pos x="f6455" y="f6456"/>
                </a:cxn>
                <a:cxn ang="f3795">
                  <a:pos x="f6457" y="f6458"/>
                </a:cxn>
                <a:cxn ang="f3795">
                  <a:pos x="f6459" y="f6460"/>
                </a:cxn>
                <a:cxn ang="f3795">
                  <a:pos x="f6461" y="f6462"/>
                </a:cxn>
                <a:cxn ang="f3795">
                  <a:pos x="f6463" y="f6464"/>
                </a:cxn>
                <a:cxn ang="f3795">
                  <a:pos x="f6412" y="f6465"/>
                </a:cxn>
                <a:cxn ang="f3795">
                  <a:pos x="f6466" y="f6467"/>
                </a:cxn>
                <a:cxn ang="f3795">
                  <a:pos x="f6468" y="f6469"/>
                </a:cxn>
                <a:cxn ang="f3795">
                  <a:pos x="f6470" y="f6471"/>
                </a:cxn>
                <a:cxn ang="f3795">
                  <a:pos x="f6472" y="f6473"/>
                </a:cxn>
                <a:cxn ang="f3795">
                  <a:pos x="f6474" y="f6475"/>
                </a:cxn>
                <a:cxn ang="f3795">
                  <a:pos x="f6476" y="f6477"/>
                </a:cxn>
                <a:cxn ang="f3795">
                  <a:pos x="f6478" y="f6479"/>
                </a:cxn>
                <a:cxn ang="f3795">
                  <a:pos x="f6480" y="f6481"/>
                </a:cxn>
                <a:cxn ang="f3795">
                  <a:pos x="f6058" y="f6481"/>
                </a:cxn>
                <a:cxn ang="f3795">
                  <a:pos x="f6482" y="f6481"/>
                </a:cxn>
                <a:cxn ang="f3795">
                  <a:pos x="f6483" y="f6484"/>
                </a:cxn>
                <a:cxn ang="f3795">
                  <a:pos x="f6474" y="f6475"/>
                </a:cxn>
                <a:cxn ang="f3795">
                  <a:pos x="f6485" y="f6486"/>
                </a:cxn>
                <a:cxn ang="f3795">
                  <a:pos x="f6472" y="f6473"/>
                </a:cxn>
                <a:cxn ang="f3795">
                  <a:pos x="f6487" y="f6488"/>
                </a:cxn>
                <a:cxn ang="f3795">
                  <a:pos x="f6489" y="f6490"/>
                </a:cxn>
                <a:cxn ang="f3795">
                  <a:pos x="f6491" y="f6176"/>
                </a:cxn>
                <a:cxn ang="f3795">
                  <a:pos x="f6492" y="f6493"/>
                </a:cxn>
                <a:cxn ang="f3795">
                  <a:pos x="f6494" y="f6495"/>
                </a:cxn>
                <a:cxn ang="f3795">
                  <a:pos x="f6496" y="f6497"/>
                </a:cxn>
                <a:cxn ang="f3795">
                  <a:pos x="f6066" y="f6498"/>
                </a:cxn>
                <a:cxn ang="f3795">
                  <a:pos x="f6013" y="f6499"/>
                </a:cxn>
                <a:cxn ang="f3795">
                  <a:pos x="f6500" y="f6501"/>
                </a:cxn>
                <a:cxn ang="f3795">
                  <a:pos x="f6502" y="f6454"/>
                </a:cxn>
                <a:cxn ang="f3795">
                  <a:pos x="f6503" y="f6504"/>
                </a:cxn>
                <a:cxn ang="f3795">
                  <a:pos x="f6505" y="f6506"/>
                </a:cxn>
                <a:cxn ang="f3795">
                  <a:pos x="f6507" y="f6508"/>
                </a:cxn>
                <a:cxn ang="f3795">
                  <a:pos x="f6509" y="f6510"/>
                </a:cxn>
                <a:cxn ang="f3795">
                  <a:pos x="f6445" y="f6511"/>
                </a:cxn>
                <a:cxn ang="f3795">
                  <a:pos x="f6512" y="f6513"/>
                </a:cxn>
                <a:cxn ang="f3795">
                  <a:pos x="f6514" y="f6515"/>
                </a:cxn>
                <a:cxn ang="f3795">
                  <a:pos x="f6516" y="f6517"/>
                </a:cxn>
                <a:cxn ang="f3795">
                  <a:pos x="f6518" y="f6519"/>
                </a:cxn>
                <a:cxn ang="f3795">
                  <a:pos x="f6520" y="f6521"/>
                </a:cxn>
                <a:cxn ang="f3795">
                  <a:pos x="f6401" y="f6522"/>
                </a:cxn>
                <a:cxn ang="f3795">
                  <a:pos x="f6523" y="f6203"/>
                </a:cxn>
                <a:cxn ang="f3795">
                  <a:pos x="f6524" y="f6525"/>
                </a:cxn>
                <a:cxn ang="f3795">
                  <a:pos x="f6206" y="f6207"/>
                </a:cxn>
                <a:cxn ang="f3795">
                  <a:pos x="f6526" y="f6527"/>
                </a:cxn>
                <a:cxn ang="f3795">
                  <a:pos x="f6528" y="f6529"/>
                </a:cxn>
                <a:cxn ang="f3795">
                  <a:pos x="f6528" y="f6530"/>
                </a:cxn>
                <a:cxn ang="f3795">
                  <a:pos x="f6531" y="f6532"/>
                </a:cxn>
                <a:cxn ang="f3795">
                  <a:pos x="f6533" y="f6534"/>
                </a:cxn>
                <a:cxn ang="f3795">
                  <a:pos x="f6535" y="f6536"/>
                </a:cxn>
                <a:cxn ang="f3795">
                  <a:pos x="f6121" y="f6537"/>
                </a:cxn>
                <a:cxn ang="f3795">
                  <a:pos x="f6538" y="f6539"/>
                </a:cxn>
                <a:cxn ang="f3795">
                  <a:pos x="f6540" y="f6541"/>
                </a:cxn>
                <a:cxn ang="f3795">
                  <a:pos x="f6526" y="f6527"/>
                </a:cxn>
                <a:cxn ang="f3795">
                  <a:pos x="f6542" y="f6543"/>
                </a:cxn>
                <a:cxn ang="f3795">
                  <a:pos x="f6544" y="f6545"/>
                </a:cxn>
                <a:cxn ang="f3795">
                  <a:pos x="f6546" y="f6547"/>
                </a:cxn>
                <a:cxn ang="f3795">
                  <a:pos x="f6548" y="f6549"/>
                </a:cxn>
                <a:cxn ang="f3795">
                  <a:pos x="f6550" y="f6551"/>
                </a:cxn>
                <a:cxn ang="f3795">
                  <a:pos x="f6552" y="f6553"/>
                </a:cxn>
                <a:cxn ang="f3795">
                  <a:pos x="f6554" y="f6555"/>
                </a:cxn>
                <a:cxn ang="f3795">
                  <a:pos x="f6556" y="f6555"/>
                </a:cxn>
                <a:cxn ang="f3795">
                  <a:pos x="f6557" y="f6558"/>
                </a:cxn>
                <a:cxn ang="f3795">
                  <a:pos x="f6559" y="f6560"/>
                </a:cxn>
                <a:cxn ang="f3795">
                  <a:pos x="f6561" y="f6562"/>
                </a:cxn>
                <a:cxn ang="f3795">
                  <a:pos x="f6563" y="f6564"/>
                </a:cxn>
                <a:cxn ang="f3795">
                  <a:pos x="f6565" y="f6566"/>
                </a:cxn>
                <a:cxn ang="f3795">
                  <a:pos x="f6567" y="f6568"/>
                </a:cxn>
                <a:cxn ang="f3795">
                  <a:pos x="f6569" y="f6570"/>
                </a:cxn>
                <a:cxn ang="f3795">
                  <a:pos x="f6571" y="f6572"/>
                </a:cxn>
                <a:cxn ang="f3795">
                  <a:pos x="f6573" y="f6574"/>
                </a:cxn>
                <a:cxn ang="f3795">
                  <a:pos x="f6575" y="f6576"/>
                </a:cxn>
                <a:cxn ang="f3795">
                  <a:pos x="f6577" y="f6578"/>
                </a:cxn>
                <a:cxn ang="f3795">
                  <a:pos x="f6579" y="f6578"/>
                </a:cxn>
                <a:cxn ang="f3795">
                  <a:pos x="f6580" y="f6581"/>
                </a:cxn>
                <a:cxn ang="f3795">
                  <a:pos x="f6582" y="f6583"/>
                </a:cxn>
                <a:cxn ang="f3795">
                  <a:pos x="f6584" y="f6585"/>
                </a:cxn>
                <a:cxn ang="f3795">
                  <a:pos x="f6586" y="f6587"/>
                </a:cxn>
                <a:cxn ang="f3795">
                  <a:pos x="f6588" y="f6589"/>
                </a:cxn>
                <a:cxn ang="f3795">
                  <a:pos x="f6590" y="f6591"/>
                </a:cxn>
                <a:cxn ang="f3795">
                  <a:pos x="f6592" y="f6593"/>
                </a:cxn>
                <a:cxn ang="f3795">
                  <a:pos x="f6594" y="f6593"/>
                </a:cxn>
                <a:cxn ang="f3795">
                  <a:pos x="f6595" y="f6596"/>
                </a:cxn>
                <a:cxn ang="f3795">
                  <a:pos x="f6595" y="f6597"/>
                </a:cxn>
                <a:cxn ang="f3795">
                  <a:pos x="f6584" y="f6162"/>
                </a:cxn>
                <a:cxn ang="f3795">
                  <a:pos x="f6598" y="f6599"/>
                </a:cxn>
                <a:cxn ang="f3795">
                  <a:pos x="f6598" y="f6600"/>
                </a:cxn>
                <a:cxn ang="f3795">
                  <a:pos x="f6601" y="f6602"/>
                </a:cxn>
                <a:cxn ang="f3795">
                  <a:pos x="f6603" y="f6604"/>
                </a:cxn>
                <a:cxn ang="f3795">
                  <a:pos x="f6575" y="f6605"/>
                </a:cxn>
                <a:cxn ang="f3795">
                  <a:pos x="f6606" y="f6607"/>
                </a:cxn>
                <a:cxn ang="f3795">
                  <a:pos x="f6608" y="f6609"/>
                </a:cxn>
                <a:cxn ang="f3795">
                  <a:pos x="f6610" y="f6611"/>
                </a:cxn>
                <a:cxn ang="f3795">
                  <a:pos x="f6612" y="f6613"/>
                </a:cxn>
                <a:cxn ang="f3795">
                  <a:pos x="f6614" y="f6615"/>
                </a:cxn>
                <a:cxn ang="f3795">
                  <a:pos x="f6575" y="f6616"/>
                </a:cxn>
                <a:cxn ang="f3795">
                  <a:pos x="f6617" y="f6618"/>
                </a:cxn>
                <a:cxn ang="f3795">
                  <a:pos x="f6619" y="f6620"/>
                </a:cxn>
                <a:cxn ang="f3795">
                  <a:pos x="f6621" y="f6555"/>
                </a:cxn>
                <a:cxn ang="f3795">
                  <a:pos x="f6567" y="f6209"/>
                </a:cxn>
                <a:cxn ang="f3795">
                  <a:pos x="f6556" y="f6622"/>
                </a:cxn>
                <a:cxn ang="f3795">
                  <a:pos x="f6623" y="f6624"/>
                </a:cxn>
                <a:cxn ang="f3795">
                  <a:pos x="f6625" y="f6626"/>
                </a:cxn>
                <a:cxn ang="f3795">
                  <a:pos x="f6627" y="f6628"/>
                </a:cxn>
                <a:cxn ang="f3795">
                  <a:pos x="f6629" y="f6630"/>
                </a:cxn>
                <a:cxn ang="f3795">
                  <a:pos x="f6631" y="f6632"/>
                </a:cxn>
                <a:cxn ang="f3795">
                  <a:pos x="f6633" y="f6634"/>
                </a:cxn>
                <a:cxn ang="f3795">
                  <a:pos x="f6635" y="f6636"/>
                </a:cxn>
                <a:cxn ang="f3795">
                  <a:pos x="f6637" y="f6638"/>
                </a:cxn>
                <a:cxn ang="f3795">
                  <a:pos x="f6639" y="f6640"/>
                </a:cxn>
                <a:cxn ang="f3795">
                  <a:pos x="f6641" y="f6642"/>
                </a:cxn>
                <a:cxn ang="f3795">
                  <a:pos x="f6643" y="f6644"/>
                </a:cxn>
                <a:cxn ang="f3795">
                  <a:pos x="f6645" y="f6646"/>
                </a:cxn>
                <a:cxn ang="f3795">
                  <a:pos x="f6647" y="f6648"/>
                </a:cxn>
                <a:cxn ang="f3795">
                  <a:pos x="f6649" y="f6650"/>
                </a:cxn>
                <a:cxn ang="f3795">
                  <a:pos x="f6651" y="f6652"/>
                </a:cxn>
                <a:cxn ang="f3795">
                  <a:pos x="f6653" y="f6654"/>
                </a:cxn>
                <a:cxn ang="f3795">
                  <a:pos x="f6655" y="f6656"/>
                </a:cxn>
                <a:cxn ang="f3795">
                  <a:pos x="f6657" y="f6658"/>
                </a:cxn>
                <a:cxn ang="f3795">
                  <a:pos x="f6659" y="f6660"/>
                </a:cxn>
                <a:cxn ang="f3795">
                  <a:pos x="f6661" y="f6662"/>
                </a:cxn>
                <a:cxn ang="f3795">
                  <a:pos x="f6663" y="f6479"/>
                </a:cxn>
                <a:cxn ang="f3795">
                  <a:pos x="f6664" y="f6665"/>
                </a:cxn>
                <a:cxn ang="f3795">
                  <a:pos x="f6584" y="f6666"/>
                </a:cxn>
                <a:cxn ang="f3795">
                  <a:pos x="f6667" y="f6668"/>
                </a:cxn>
                <a:cxn ang="f3795">
                  <a:pos x="f6669" y="f6670"/>
                </a:cxn>
                <a:cxn ang="f3795">
                  <a:pos x="f6671" y="f6672"/>
                </a:cxn>
                <a:cxn ang="f3795">
                  <a:pos x="f6673" y="f6674"/>
                </a:cxn>
                <a:cxn ang="f3795">
                  <a:pos x="f6675" y="f6676"/>
                </a:cxn>
                <a:cxn ang="f3795">
                  <a:pos x="f6671" y="f6672"/>
                </a:cxn>
                <a:cxn ang="f3795">
                  <a:pos x="f6677" y="f6678"/>
                </a:cxn>
                <a:cxn ang="f3795">
                  <a:pos x="f6679" y="f6680"/>
                </a:cxn>
                <a:cxn ang="f3795">
                  <a:pos x="f6681" y="f6682"/>
                </a:cxn>
                <a:cxn ang="f3795">
                  <a:pos x="f6683" y="f6684"/>
                </a:cxn>
                <a:cxn ang="f3795">
                  <a:pos x="f6685" y="f6686"/>
                </a:cxn>
                <a:cxn ang="f3795">
                  <a:pos x="f6687" y="f6688"/>
                </a:cxn>
                <a:cxn ang="f3795">
                  <a:pos x="f6689" y="f6690"/>
                </a:cxn>
                <a:cxn ang="f3795">
                  <a:pos x="f6691" y="f6440"/>
                </a:cxn>
                <a:cxn ang="f3795">
                  <a:pos x="f6692" y="f6693"/>
                </a:cxn>
                <a:cxn ang="f3795">
                  <a:pos x="f6694" y="f6122"/>
                </a:cxn>
                <a:cxn ang="f3795">
                  <a:pos x="f6695" y="f6696"/>
                </a:cxn>
                <a:cxn ang="f3795">
                  <a:pos x="f6697" y="f6698"/>
                </a:cxn>
                <a:cxn ang="f3795">
                  <a:pos x="f6699" y="f6700"/>
                </a:cxn>
                <a:cxn ang="f3795">
                  <a:pos x="f6701" y="f6702"/>
                </a:cxn>
                <a:cxn ang="f3795">
                  <a:pos x="f6703" y="f6704"/>
                </a:cxn>
                <a:cxn ang="f3795">
                  <a:pos x="f6705" y="f6706"/>
                </a:cxn>
                <a:cxn ang="f3795">
                  <a:pos x="f6707" y="f6708"/>
                </a:cxn>
                <a:cxn ang="f3795">
                  <a:pos x="f6709" y="f6688"/>
                </a:cxn>
                <a:cxn ang="f3795">
                  <a:pos x="f6710" y="f6711"/>
                </a:cxn>
                <a:cxn ang="f3795">
                  <a:pos x="f6712" y="f6713"/>
                </a:cxn>
                <a:cxn ang="f3795">
                  <a:pos x="f6557" y="f6714"/>
                </a:cxn>
                <a:cxn ang="f3795">
                  <a:pos x="f6715" y="f6714"/>
                </a:cxn>
                <a:cxn ang="f3795">
                  <a:pos x="f6716" y="f6717"/>
                </a:cxn>
                <a:cxn ang="f3795">
                  <a:pos x="f6712" y="f6713"/>
                </a:cxn>
                <a:cxn ang="f3795">
                  <a:pos x="f6718" y="f6719"/>
                </a:cxn>
                <a:cxn ang="f3795">
                  <a:pos x="f6720" y="f6721"/>
                </a:cxn>
                <a:cxn ang="f3795">
                  <a:pos x="f6722" y="f6688"/>
                </a:cxn>
                <a:cxn ang="f3795">
                  <a:pos x="f6723" y="f6724"/>
                </a:cxn>
                <a:cxn ang="f3795">
                  <a:pos x="f6725" y="f6726"/>
                </a:cxn>
                <a:cxn ang="f3795">
                  <a:pos x="f6727" y="f6693"/>
                </a:cxn>
                <a:cxn ang="f3795">
                  <a:pos x="f6725" y="f6728"/>
                </a:cxn>
                <a:cxn ang="f3795">
                  <a:pos x="f6729" y="f6116"/>
                </a:cxn>
                <a:cxn ang="f3795">
                  <a:pos x="f6730" y="f6223"/>
                </a:cxn>
                <a:cxn ang="f3795">
                  <a:pos x="f6552" y="f6086"/>
                </a:cxn>
                <a:cxn ang="f3795">
                  <a:pos x="f6731" y="f6415"/>
                </a:cxn>
                <a:cxn ang="f3795">
                  <a:pos x="f6732" y="f6733"/>
                </a:cxn>
                <a:cxn ang="f3795">
                  <a:pos x="f6734" y="f6735"/>
                </a:cxn>
                <a:cxn ang="f3795">
                  <a:pos x="f6115" y="f6736"/>
                </a:cxn>
                <a:cxn ang="f3795">
                  <a:pos x="f6737" y="f6738"/>
                </a:cxn>
                <a:cxn ang="f3795">
                  <a:pos x="f6739" y="f6740"/>
                </a:cxn>
                <a:cxn ang="f3795">
                  <a:pos x="f6741" y="f6742"/>
                </a:cxn>
                <a:cxn ang="f3795">
                  <a:pos x="f6743" y="f6744"/>
                </a:cxn>
                <a:cxn ang="f3795">
                  <a:pos x="f6745" y="f6746"/>
                </a:cxn>
                <a:cxn ang="f3795">
                  <a:pos x="f6747" y="f6748"/>
                </a:cxn>
                <a:cxn ang="f3795">
                  <a:pos x="f6749" y="f6750"/>
                </a:cxn>
                <a:cxn ang="f3795">
                  <a:pos x="f6751" y="f6352"/>
                </a:cxn>
                <a:cxn ang="f3795">
                  <a:pos x="f6752" y="f6753"/>
                </a:cxn>
                <a:cxn ang="f3795">
                  <a:pos x="f6754" y="f6755"/>
                </a:cxn>
                <a:cxn ang="f3795">
                  <a:pos x="f6756" y="f6757"/>
                </a:cxn>
                <a:cxn ang="f3795">
                  <a:pos x="f6758" y="f6330"/>
                </a:cxn>
                <a:cxn ang="f3795">
                  <a:pos x="f6759" y="f6760"/>
                </a:cxn>
                <a:cxn ang="f3795">
                  <a:pos x="f6761" y="f6762"/>
                </a:cxn>
                <a:cxn ang="f3795">
                  <a:pos x="f6763" y="f6764"/>
                </a:cxn>
                <a:cxn ang="f3795">
                  <a:pos x="f6765" y="f6328"/>
                </a:cxn>
                <a:cxn ang="f3795">
                  <a:pos x="f6766" y="f6050"/>
                </a:cxn>
                <a:cxn ang="f3795">
                  <a:pos x="f6767" y="f6768"/>
                </a:cxn>
                <a:cxn ang="f3795">
                  <a:pos x="f6769" y="f6770"/>
                </a:cxn>
                <a:cxn ang="f3795">
                  <a:pos x="f6771" y="f6772"/>
                </a:cxn>
                <a:cxn ang="f3795">
                  <a:pos x="f6773" y="f6774"/>
                </a:cxn>
                <a:cxn ang="f3795">
                  <a:pos x="f6775" y="f6776"/>
                </a:cxn>
                <a:cxn ang="f3795">
                  <a:pos x="f6777" y="f6778"/>
                </a:cxn>
                <a:cxn ang="f3795">
                  <a:pos x="f6779" y="f6780"/>
                </a:cxn>
                <a:cxn ang="f3795">
                  <a:pos x="f6781" y="f6782"/>
                </a:cxn>
                <a:cxn ang="f3795">
                  <a:pos x="f6783" y="f6784"/>
                </a:cxn>
                <a:cxn ang="f3795">
                  <a:pos x="f6042" y="f6780"/>
                </a:cxn>
                <a:cxn ang="f3795">
                  <a:pos x="f6785" y="f6786"/>
                </a:cxn>
                <a:cxn ang="f3795">
                  <a:pos x="f6787" y="f6788"/>
                </a:cxn>
                <a:cxn ang="f3795">
                  <a:pos x="f6789" y="f6790"/>
                </a:cxn>
                <a:cxn ang="f3795">
                  <a:pos x="f6791" y="f6792"/>
                </a:cxn>
                <a:cxn ang="f3795">
                  <a:pos x="f6793" y="f6794"/>
                </a:cxn>
                <a:cxn ang="f3795">
                  <a:pos x="f6795" y="f6796"/>
                </a:cxn>
                <a:cxn ang="f3795">
                  <a:pos x="f6797" y="f6798"/>
                </a:cxn>
                <a:cxn ang="f3795">
                  <a:pos x="f6799" y="f6800"/>
                </a:cxn>
                <a:cxn ang="f3795">
                  <a:pos x="f6801" y="f6802"/>
                </a:cxn>
                <a:cxn ang="f3795">
                  <a:pos x="f6803" y="f6804"/>
                </a:cxn>
                <a:cxn ang="f3795">
                  <a:pos x="f6805" y="f6806"/>
                </a:cxn>
                <a:cxn ang="f3795">
                  <a:pos x="f6703" y="f6807"/>
                </a:cxn>
                <a:cxn ang="f3795">
                  <a:pos x="f6667" y="f6808"/>
                </a:cxn>
                <a:cxn ang="f3795">
                  <a:pos x="f6809" y="f6810"/>
                </a:cxn>
                <a:cxn ang="f3795">
                  <a:pos x="f6811" y="f6279"/>
                </a:cxn>
                <a:cxn ang="f3795">
                  <a:pos x="f6812" y="f6813"/>
                </a:cxn>
                <a:cxn ang="f3795">
                  <a:pos x="f6814" y="f6815"/>
                </a:cxn>
                <a:cxn ang="f3795">
                  <a:pos x="f6816" y="f6817"/>
                </a:cxn>
                <a:cxn ang="f3795">
                  <a:pos x="f6818" y="f6819"/>
                </a:cxn>
                <a:cxn ang="f3795">
                  <a:pos x="f6820" y="f6821"/>
                </a:cxn>
                <a:cxn ang="f3795">
                  <a:pos x="f6822" y="f6823"/>
                </a:cxn>
                <a:cxn ang="f3795">
                  <a:pos x="f6824" y="f6825"/>
                </a:cxn>
                <a:cxn ang="f3795">
                  <a:pos x="f6667" y="f6826"/>
                </a:cxn>
                <a:cxn ang="f3795">
                  <a:pos x="f6827" y="f6828"/>
                </a:cxn>
                <a:cxn ang="f3795">
                  <a:pos x="f6829" y="f6830"/>
                </a:cxn>
                <a:cxn ang="f3795">
                  <a:pos x="f6579" y="f6831"/>
                </a:cxn>
                <a:cxn ang="f3795">
                  <a:pos x="f6832" y="f6833"/>
                </a:cxn>
                <a:cxn ang="f3795">
                  <a:pos x="f6799" y="f6831"/>
                </a:cxn>
                <a:cxn ang="f3795">
                  <a:pos x="f6832" y="f6834"/>
                </a:cxn>
                <a:cxn ang="f3795">
                  <a:pos x="f6835" y="f6836"/>
                </a:cxn>
                <a:cxn ang="f3795">
                  <a:pos x="f6837" y="f6838"/>
                </a:cxn>
                <a:cxn ang="f3795">
                  <a:pos x="f6839" y="f6840"/>
                </a:cxn>
                <a:cxn ang="f3795">
                  <a:pos x="f6089" y="f6841"/>
                </a:cxn>
                <a:cxn ang="f3795">
                  <a:pos x="f6842" y="f6843"/>
                </a:cxn>
                <a:cxn ang="f3795">
                  <a:pos x="f6844" y="f6845"/>
                </a:cxn>
                <a:cxn ang="f3795">
                  <a:pos x="f6846" y="f6847"/>
                </a:cxn>
                <a:cxn ang="f3795">
                  <a:pos x="f6848" y="f6849"/>
                </a:cxn>
                <a:cxn ang="f3795">
                  <a:pos x="f6850" y="f6851"/>
                </a:cxn>
                <a:cxn ang="f3795">
                  <a:pos x="f6852" y="f6853"/>
                </a:cxn>
                <a:cxn ang="f3795">
                  <a:pos x="f6854" y="f6855"/>
                </a:cxn>
                <a:cxn ang="f3795">
                  <a:pos x="f6856" y="f6857"/>
                </a:cxn>
                <a:cxn ang="f3795">
                  <a:pos x="f6858" y="f6859"/>
                </a:cxn>
                <a:cxn ang="f3795">
                  <a:pos x="f6781" y="f6860"/>
                </a:cxn>
                <a:cxn ang="f3795">
                  <a:pos x="f6861" y="f6862"/>
                </a:cxn>
                <a:cxn ang="f3795">
                  <a:pos x="f6863" y="f6864"/>
                </a:cxn>
                <a:cxn ang="f3795">
                  <a:pos x="f6771" y="f6865"/>
                </a:cxn>
                <a:cxn ang="f3795">
                  <a:pos x="f6866" y="f6867"/>
                </a:cxn>
                <a:cxn ang="f3795">
                  <a:pos x="f6868" y="f6869"/>
                </a:cxn>
                <a:cxn ang="f3795">
                  <a:pos x="f6870" y="f6772"/>
                </a:cxn>
                <a:cxn ang="f3795">
                  <a:pos x="f6871" y="f6872"/>
                </a:cxn>
                <a:cxn ang="f3795">
                  <a:pos x="f6873" y="f6874"/>
                </a:cxn>
                <a:cxn ang="f3795">
                  <a:pos x="f6875" y="f6876"/>
                </a:cxn>
                <a:cxn ang="f3795">
                  <a:pos x="f6877" y="f6255"/>
                </a:cxn>
                <a:cxn ang="f3795">
                  <a:pos x="f6878" y="f6879"/>
                </a:cxn>
                <a:cxn ang="f3795">
                  <a:pos x="f6880" y="f6881"/>
                </a:cxn>
                <a:cxn ang="f3795">
                  <a:pos x="f6882" y="f6883"/>
                </a:cxn>
                <a:cxn ang="f3795">
                  <a:pos x="f6884" y="f6885"/>
                </a:cxn>
                <a:cxn ang="f3795">
                  <a:pos x="f6886" y="f6887"/>
                </a:cxn>
                <a:cxn ang="f3795">
                  <a:pos x="f6888" y="f6889"/>
                </a:cxn>
                <a:cxn ang="f3795">
                  <a:pos x="f6890" y="f6891"/>
                </a:cxn>
                <a:cxn ang="f3795">
                  <a:pos x="f6892" y="f6893"/>
                </a:cxn>
                <a:cxn ang="f3795">
                  <a:pos x="f6894" y="f6895"/>
                </a:cxn>
                <a:cxn ang="f3795">
                  <a:pos x="f6896" y="f6897"/>
                </a:cxn>
                <a:cxn ang="f3795">
                  <a:pos x="f6732" y="f6893"/>
                </a:cxn>
                <a:cxn ang="f3795">
                  <a:pos x="f6898" y="f6899"/>
                </a:cxn>
                <a:cxn ang="f3795">
                  <a:pos x="f6900" y="f6901"/>
                </a:cxn>
                <a:cxn ang="f3795">
                  <a:pos x="f6902" y="f6903"/>
                </a:cxn>
                <a:cxn ang="f3795">
                  <a:pos x="f6904" y="f6905"/>
                </a:cxn>
                <a:cxn ang="f3795">
                  <a:pos x="f6906" y="f6907"/>
                </a:cxn>
                <a:cxn ang="f3795">
                  <a:pos x="f6908" y="f6909"/>
                </a:cxn>
                <a:cxn ang="f3795">
                  <a:pos x="f6910" y="f6911"/>
                </a:cxn>
                <a:cxn ang="f3795">
                  <a:pos x="f6542" y="f6543"/>
                </a:cxn>
                <a:cxn ang="f3795">
                  <a:pos x="f6912" y="f6913"/>
                </a:cxn>
                <a:cxn ang="f3795">
                  <a:pos x="f6914" y="f6915"/>
                </a:cxn>
                <a:cxn ang="f3795">
                  <a:pos x="f6916" y="f6917"/>
                </a:cxn>
                <a:cxn ang="f3795">
                  <a:pos x="f6918" y="f6919"/>
                </a:cxn>
                <a:cxn ang="f3795">
                  <a:pos x="f6912" y="f6913"/>
                </a:cxn>
                <a:cxn ang="f3795">
                  <a:pos x="f6920" y="f6921"/>
                </a:cxn>
                <a:cxn ang="f3795">
                  <a:pos x="f6730" y="f6922"/>
                </a:cxn>
                <a:cxn ang="f3795">
                  <a:pos x="f6923" y="f6924"/>
                </a:cxn>
                <a:cxn ang="f3795">
                  <a:pos x="f6925" y="f6926"/>
                </a:cxn>
                <a:cxn ang="f3795">
                  <a:pos x="f6927" y="f6928"/>
                </a:cxn>
                <a:cxn ang="f3795">
                  <a:pos x="f6927" y="f6929"/>
                </a:cxn>
                <a:cxn ang="f3795">
                  <a:pos x="f6930" y="f6931"/>
                </a:cxn>
                <a:cxn ang="f3795">
                  <a:pos x="f6932" y="f6933"/>
                </a:cxn>
                <a:cxn ang="f3795">
                  <a:pos x="f6934" y="f6935"/>
                </a:cxn>
                <a:cxn ang="f3795">
                  <a:pos x="f6936" y="f6935"/>
                </a:cxn>
                <a:cxn ang="f3795">
                  <a:pos x="f6937" y="f6938"/>
                </a:cxn>
                <a:cxn ang="f3795">
                  <a:pos x="f6934" y="f6939"/>
                </a:cxn>
                <a:cxn ang="f3795">
                  <a:pos x="f6920" y="f6921"/>
                </a:cxn>
                <a:cxn ang="f3795">
                  <a:pos x="f6940" y="f6941"/>
                </a:cxn>
                <a:cxn ang="f3795">
                  <a:pos x="f6920" y="f6942"/>
                </a:cxn>
                <a:cxn ang="f3795">
                  <a:pos x="f6943" y="f6942"/>
                </a:cxn>
                <a:cxn ang="f3795">
                  <a:pos x="f6944" y="f6942"/>
                </a:cxn>
                <a:cxn ang="f3795">
                  <a:pos x="f6649" y="f6945"/>
                </a:cxn>
                <a:cxn ang="f3795">
                  <a:pos x="f6940" y="f6941"/>
                </a:cxn>
                <a:cxn ang="f3795">
                  <a:pos x="f6946" y="f6947"/>
                </a:cxn>
                <a:cxn ang="f3795">
                  <a:pos x="f6948" y="f6949"/>
                </a:cxn>
                <a:cxn ang="f3795">
                  <a:pos x="f6950" y="f6951"/>
                </a:cxn>
                <a:cxn ang="f3795">
                  <a:pos x="f6952" y="f6953"/>
                </a:cxn>
                <a:cxn ang="f3795">
                  <a:pos x="f6946" y="f6947"/>
                </a:cxn>
                <a:cxn ang="f3795">
                  <a:pos x="f6954" y="f6955"/>
                </a:cxn>
                <a:cxn ang="f3795">
                  <a:pos x="f6956" y="f6957"/>
                </a:cxn>
                <a:cxn ang="f3795">
                  <a:pos x="f6584" y="f6958"/>
                </a:cxn>
                <a:cxn ang="f3795">
                  <a:pos x="f6959" y="f6951"/>
                </a:cxn>
                <a:cxn ang="f3795">
                  <a:pos x="f6960" y="f6961"/>
                </a:cxn>
                <a:cxn ang="f3795">
                  <a:pos x="f6954" y="f6955"/>
                </a:cxn>
                <a:cxn ang="f3795">
                  <a:pos x="f6962" y="f6963"/>
                </a:cxn>
                <a:cxn ang="f3795">
                  <a:pos x="f6964" y="f6965"/>
                </a:cxn>
                <a:cxn ang="f3795">
                  <a:pos x="f6966" y="f6967"/>
                </a:cxn>
                <a:cxn ang="f3795">
                  <a:pos x="f6968" y="f6969"/>
                </a:cxn>
                <a:cxn ang="f3795">
                  <a:pos x="f6970" y="f6971"/>
                </a:cxn>
                <a:cxn ang="f3795">
                  <a:pos x="f6972" y="f6973"/>
                </a:cxn>
                <a:cxn ang="f3795">
                  <a:pos x="f6974" y="f6975"/>
                </a:cxn>
                <a:cxn ang="f3795">
                  <a:pos x="f6976" y="f6977"/>
                </a:cxn>
                <a:cxn ang="f3795">
                  <a:pos x="f6978" y="f6979"/>
                </a:cxn>
                <a:cxn ang="f3795">
                  <a:pos x="f6980" y="f6981"/>
                </a:cxn>
                <a:cxn ang="f3795">
                  <a:pos x="f6982" y="f6983"/>
                </a:cxn>
                <a:cxn ang="f3795">
                  <a:pos x="f6984" y="f6985"/>
                </a:cxn>
                <a:cxn ang="f3795">
                  <a:pos x="f6986" y="f6987"/>
                </a:cxn>
                <a:cxn ang="f3795">
                  <a:pos x="f6988" y="f6989"/>
                </a:cxn>
                <a:cxn ang="f3795">
                  <a:pos x="f6980" y="f6990"/>
                </a:cxn>
                <a:cxn ang="f3795">
                  <a:pos x="f6991" y="f6992"/>
                </a:cxn>
                <a:cxn ang="f3795">
                  <a:pos x="f6993" y="f6917"/>
                </a:cxn>
                <a:cxn ang="f3795">
                  <a:pos x="f6994" y="f6995"/>
                </a:cxn>
                <a:cxn ang="f3795">
                  <a:pos x="f6996" y="f6997"/>
                </a:cxn>
                <a:cxn ang="f3795">
                  <a:pos x="f6998" y="f6999"/>
                </a:cxn>
                <a:cxn ang="f3795">
                  <a:pos x="f6996" y="f7000"/>
                </a:cxn>
                <a:cxn ang="f3795">
                  <a:pos x="f7001" y="f7002"/>
                </a:cxn>
                <a:cxn ang="f3795">
                  <a:pos x="f7003" y="f7004"/>
                </a:cxn>
                <a:cxn ang="f3795">
                  <a:pos x="f7005" y="f7000"/>
                </a:cxn>
                <a:cxn ang="f3795">
                  <a:pos x="f7006" y="f7007"/>
                </a:cxn>
                <a:cxn ang="f3795">
                  <a:pos x="f7008" y="f6897"/>
                </a:cxn>
                <a:cxn ang="f3795">
                  <a:pos x="f6179" y="f7009"/>
                </a:cxn>
                <a:cxn ang="f3795">
                  <a:pos x="f7010" y="f6589"/>
                </a:cxn>
                <a:cxn ang="f3795">
                  <a:pos x="f7011" y="f6209"/>
                </a:cxn>
                <a:cxn ang="f3795">
                  <a:pos x="f7012" y="f7013"/>
                </a:cxn>
                <a:cxn ang="f3795">
                  <a:pos x="f7014" y="f7015"/>
                </a:cxn>
                <a:cxn ang="f3795">
                  <a:pos x="f7016" y="f7017"/>
                </a:cxn>
                <a:cxn ang="f3795">
                  <a:pos x="f7018" y="f7019"/>
                </a:cxn>
                <a:cxn ang="f3795">
                  <a:pos x="f7020" y="f7021"/>
                </a:cxn>
                <a:cxn ang="f3795">
                  <a:pos x="f7022" y="f7023"/>
                </a:cxn>
                <a:cxn ang="f3795">
                  <a:pos x="f7024" y="f7025"/>
                </a:cxn>
                <a:cxn ang="f3795">
                  <a:pos x="f7026" y="f7027"/>
                </a:cxn>
                <a:cxn ang="f3795">
                  <a:pos x="f7028" y="f7029"/>
                </a:cxn>
                <a:cxn ang="f3795">
                  <a:pos x="f7030" y="f7004"/>
                </a:cxn>
                <a:cxn ang="f3795">
                  <a:pos x="f7031" y="f7032"/>
                </a:cxn>
                <a:cxn ang="f3795">
                  <a:pos x="f7033" y="f6541"/>
                </a:cxn>
                <a:cxn ang="f3795">
                  <a:pos x="f7034" y="f7035"/>
                </a:cxn>
                <a:cxn ang="f3795">
                  <a:pos x="f7036" y="f7037"/>
                </a:cxn>
                <a:cxn ang="f3795">
                  <a:pos x="f7038" y="f7039"/>
                </a:cxn>
                <a:cxn ang="f3795">
                  <a:pos x="f7040" y="f7041"/>
                </a:cxn>
                <a:cxn ang="f3795">
                  <a:pos x="f7042" y="f6942"/>
                </a:cxn>
                <a:cxn ang="f3795">
                  <a:pos x="f7043" y="f7044"/>
                </a:cxn>
                <a:cxn ang="f3795">
                  <a:pos x="f6811" y="f7045"/>
                </a:cxn>
                <a:cxn ang="f3795">
                  <a:pos x="f7046" y="f7047"/>
                </a:cxn>
                <a:cxn ang="f3795">
                  <a:pos x="f7048" y="f7049"/>
                </a:cxn>
                <a:cxn ang="f3795">
                  <a:pos x="f7050" y="f7051"/>
                </a:cxn>
                <a:cxn ang="f3795">
                  <a:pos x="f7052" y="f7053"/>
                </a:cxn>
                <a:cxn ang="f3795">
                  <a:pos x="f7054" y="f7055"/>
                </a:cxn>
                <a:cxn ang="f3795">
                  <a:pos x="f7056" y="f7057"/>
                </a:cxn>
                <a:cxn ang="f3795">
                  <a:pos x="f7058" y="f6939"/>
                </a:cxn>
                <a:cxn ang="f3795">
                  <a:pos x="f7059" y="f6939"/>
                </a:cxn>
                <a:cxn ang="f3795">
                  <a:pos x="f6594" y="f7060"/>
                </a:cxn>
                <a:cxn ang="f3795">
                  <a:pos x="f7061" y="f7062"/>
                </a:cxn>
                <a:cxn ang="f3795">
                  <a:pos x="f7063" y="f7064"/>
                </a:cxn>
                <a:cxn ang="f3795">
                  <a:pos x="f7065" y="f7066"/>
                </a:cxn>
                <a:cxn ang="f3795">
                  <a:pos x="f6694" y="f7067"/>
                </a:cxn>
                <a:cxn ang="f3795">
                  <a:pos x="f7068" y="f7069"/>
                </a:cxn>
                <a:cxn ang="f3795">
                  <a:pos x="f7070" y="f7071"/>
                </a:cxn>
                <a:cxn ang="f3795">
                  <a:pos x="f6727" y="f7072"/>
                </a:cxn>
                <a:cxn ang="f3795">
                  <a:pos x="f7073" y="f7074"/>
                </a:cxn>
                <a:cxn ang="f3795">
                  <a:pos x="f7075" y="f7076"/>
                </a:cxn>
                <a:cxn ang="f3795">
                  <a:pos x="f7077" y="f7074"/>
                </a:cxn>
                <a:cxn ang="f3795">
                  <a:pos x="f7078" y="f7062"/>
                </a:cxn>
                <a:cxn ang="f3795">
                  <a:pos x="f6579" y="f7079"/>
                </a:cxn>
                <a:cxn ang="f3795">
                  <a:pos x="f7080" y="f7081"/>
                </a:cxn>
                <a:cxn ang="f3795">
                  <a:pos x="f7082" y="f7062"/>
                </a:cxn>
                <a:cxn ang="f3795">
                  <a:pos x="f6200" y="f7083"/>
                </a:cxn>
                <a:cxn ang="f3795">
                  <a:pos x="f6582" y="f7084"/>
                </a:cxn>
                <a:cxn ang="f3795">
                  <a:pos x="f7085" y="f7045"/>
                </a:cxn>
                <a:cxn ang="f3795">
                  <a:pos x="f6695" y="f7086"/>
                </a:cxn>
                <a:cxn ang="f3795">
                  <a:pos x="f7087" y="f7088"/>
                </a:cxn>
                <a:cxn ang="f3795">
                  <a:pos x="f7089" y="f7090"/>
                </a:cxn>
                <a:cxn ang="f3795">
                  <a:pos x="f7091" y="f6957"/>
                </a:cxn>
                <a:cxn ang="f3795">
                  <a:pos x="f7092" y="f7093"/>
                </a:cxn>
                <a:cxn ang="f3795">
                  <a:pos x="f7092" y="f7094"/>
                </a:cxn>
                <a:cxn ang="f3795">
                  <a:pos x="f6962" y="f6963"/>
                </a:cxn>
              </a:cxnLst>
              <a:rect l="f5994" t="f5997" r="f5995" b="f5996"/>
              <a:pathLst>
                <a:path w="3028217" h="2962327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16"/>
                    <a:pt x="f30" y="f31"/>
                  </a:cubicBezTo>
                  <a:cubicBezTo>
                    <a:pt x="f32" y="f33"/>
                    <a:pt x="f34" y="f35"/>
                    <a:pt x="f30" y="f36"/>
                  </a:cubicBezTo>
                  <a:cubicBezTo>
                    <a:pt x="f37" y="f12"/>
                    <a:pt x="f38" y="f9"/>
                    <a:pt x="f8" y="f9"/>
                  </a:cubicBezTo>
                  <a:close/>
                  <a:moveTo>
                    <a:pt x="f39" y="f40"/>
                  </a:move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39" y="f40"/>
                  </a:cubicBezTo>
                  <a:close/>
                  <a:moveTo>
                    <a:pt x="f63" y="f64"/>
                  </a:move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63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68"/>
                    <a:pt x="f83" y="f66"/>
                    <a:pt x="f63" y="f64"/>
                  </a:cubicBezTo>
                  <a:close/>
                  <a:moveTo>
                    <a:pt x="f84" y="f85"/>
                  </a:moveTo>
                  <a:cubicBezTo>
                    <a:pt x="f86" y="f87"/>
                    <a:pt x="f88" y="f89"/>
                    <a:pt x="f90" y="f70"/>
                  </a:cubicBezTo>
                  <a:cubicBezTo>
                    <a:pt x="f90" y="f91"/>
                    <a:pt x="f92" y="f72"/>
                    <a:pt x="f93" y="f72"/>
                  </a:cubicBezTo>
                  <a:cubicBezTo>
                    <a:pt x="f94" y="f74"/>
                    <a:pt x="f95" y="f96"/>
                    <a:pt x="f97" y="f98"/>
                  </a:cubicBezTo>
                  <a:cubicBezTo>
                    <a:pt x="f99" y="f100"/>
                    <a:pt x="f95" y="f101"/>
                    <a:pt x="f84" y="f85"/>
                  </a:cubicBezTo>
                  <a:close/>
                  <a:moveTo>
                    <a:pt x="f102" y="f103"/>
                  </a:move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09"/>
                  </a:cubicBezTo>
                  <a:cubicBezTo>
                    <a:pt x="f115" y="f116"/>
                    <a:pt x="f117" y="f118"/>
                    <a:pt x="f102" y="f103"/>
                  </a:cubicBezTo>
                  <a:close/>
                  <a:moveTo>
                    <a:pt x="f119" y="f120"/>
                  </a:moveTo>
                  <a:cubicBezTo>
                    <a:pt x="f121" y="f122"/>
                    <a:pt x="f123" y="f124"/>
                    <a:pt x="f99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05"/>
                    <a:pt x="f133" y="f107"/>
                    <a:pt x="f134" y="f135"/>
                  </a:cubicBezTo>
                  <a:cubicBezTo>
                    <a:pt x="f136" y="f137"/>
                    <a:pt x="f123" y="f137"/>
                    <a:pt x="f138" y="f139"/>
                  </a:cubicBezTo>
                  <a:lnTo>
                    <a:pt x="f140" y="f141"/>
                  </a:lnTo>
                  <a:lnTo>
                    <a:pt x="f138" y="f142"/>
                  </a:ln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19" y="f120"/>
                  </a:cubicBezTo>
                  <a:close/>
                  <a:moveTo>
                    <a:pt x="f153" y="f154"/>
                  </a:move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92" y="f167"/>
                    <a:pt x="f168" y="f169"/>
                    <a:pt x="f88" y="f160"/>
                  </a:cubicBezTo>
                  <a:cubicBezTo>
                    <a:pt x="f170" y="f171"/>
                    <a:pt x="f172" y="f173"/>
                    <a:pt x="f153" y="f154"/>
                  </a:cubicBezTo>
                  <a:close/>
                  <a:moveTo>
                    <a:pt x="f174" y="f175"/>
                  </a:move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74" y="f175"/>
                  </a:cubicBezTo>
                  <a:close/>
                  <a:moveTo>
                    <a:pt x="f186" y="f187"/>
                  </a:moveTo>
                  <a:cubicBezTo>
                    <a:pt x="f186" y="f188"/>
                    <a:pt x="f189" y="f190"/>
                    <a:pt x="f191" y="f192"/>
                  </a:cubicBezTo>
                  <a:cubicBezTo>
                    <a:pt x="f189" y="f193"/>
                    <a:pt x="f194" y="f195"/>
                    <a:pt x="f194" y="f196"/>
                  </a:cubicBezTo>
                  <a:cubicBezTo>
                    <a:pt x="f194" y="f197"/>
                    <a:pt x="f198" y="f199"/>
                    <a:pt x="f45" y="f200"/>
                  </a:cubicBezTo>
                  <a:cubicBezTo>
                    <a:pt x="f201" y="f202"/>
                    <a:pt x="f203" y="f204"/>
                    <a:pt x="f205" y="f193"/>
                  </a:cubicBezTo>
                  <a:cubicBezTo>
                    <a:pt x="f206" y="f188"/>
                    <a:pt x="f207" y="f208"/>
                    <a:pt x="f41" y="f209"/>
                  </a:cubicBezTo>
                  <a:cubicBezTo>
                    <a:pt x="f210" y="f211"/>
                    <a:pt x="f212" y="f190"/>
                    <a:pt x="f186" y="f187"/>
                  </a:cubicBezTo>
                  <a:close/>
                  <a:moveTo>
                    <a:pt x="f213" y="f214"/>
                  </a:moveTo>
                  <a:cubicBezTo>
                    <a:pt x="f215" y="f214"/>
                    <a:pt x="f216" y="f217"/>
                    <a:pt x="f218" y="f219"/>
                  </a:cubicBez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26" y="f230"/>
                  </a:cubicBezTo>
                  <a:cubicBezTo>
                    <a:pt x="f231" y="f232"/>
                    <a:pt x="f233" y="f214"/>
                    <a:pt x="f213" y="f214"/>
                  </a:cubicBezTo>
                  <a:close/>
                  <a:moveTo>
                    <a:pt x="f234" y="f235"/>
                  </a:move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34" y="f235"/>
                  </a:cubicBezTo>
                  <a:close/>
                  <a:moveTo>
                    <a:pt x="f246" y="f247"/>
                  </a:moveTo>
                  <a:cubicBezTo>
                    <a:pt x="f248" y="f249"/>
                    <a:pt x="f250" y="f251"/>
                    <a:pt x="f252" y="f247"/>
                  </a:cubicBezTo>
                  <a:cubicBezTo>
                    <a:pt x="f252" y="f253"/>
                    <a:pt x="f252" y="f254"/>
                    <a:pt x="f252" y="f255"/>
                  </a:cubicBezTo>
                  <a:cubicBezTo>
                    <a:pt x="f256" y="f257"/>
                    <a:pt x="f258" y="f259"/>
                    <a:pt x="f246" y="f247"/>
                  </a:cubicBezTo>
                  <a:close/>
                  <a:moveTo>
                    <a:pt x="f260" y="f261"/>
                  </a:move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7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60" y="f261"/>
                  </a:cubicBezTo>
                  <a:close/>
                  <a:moveTo>
                    <a:pt x="f277" y="f278"/>
                  </a:moveTo>
                  <a:cubicBezTo>
                    <a:pt x="f279" y="f280"/>
                    <a:pt x="f281" y="f282"/>
                    <a:pt x="f283" y="f284"/>
                  </a:cubicBezTo>
                  <a:cubicBezTo>
                    <a:pt x="f92" y="f285"/>
                    <a:pt x="f286" y="f267"/>
                    <a:pt x="f123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57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308"/>
                    <a:pt x="f277" y="f278"/>
                  </a:cubicBezTo>
                  <a:close/>
                  <a:moveTo>
                    <a:pt x="f309" y="f310"/>
                  </a:moveTo>
                  <a:cubicBezTo>
                    <a:pt x="f311" y="f312"/>
                    <a:pt x="f313" y="f314"/>
                    <a:pt x="f315" y="f316"/>
                  </a:cubicBezTo>
                  <a:cubicBezTo>
                    <a:pt x="f317" y="f318"/>
                    <a:pt x="f319" y="f320"/>
                    <a:pt x="f317" y="f321"/>
                  </a:cubicBezTo>
                  <a:cubicBezTo>
                    <a:pt x="f117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3" y="f335"/>
                    <a:pt x="f336" y="f337"/>
                  </a:cubicBezTo>
                  <a:cubicBezTo>
                    <a:pt x="f338" y="f339"/>
                    <a:pt x="f323" y="f314"/>
                    <a:pt x="f309" y="f310"/>
                  </a:cubicBezTo>
                  <a:close/>
                  <a:moveTo>
                    <a:pt x="f340" y="f341"/>
                  </a:moveTo>
                  <a:cubicBezTo>
                    <a:pt x="f342" y="f343"/>
                    <a:pt x="f344" y="f345"/>
                    <a:pt x="f346" y="f347"/>
                  </a:cubicBezTo>
                  <a:cubicBezTo>
                    <a:pt x="f168" y="f348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123" y="f357"/>
                  </a:cubicBezTo>
                  <a:cubicBezTo>
                    <a:pt x="f358" y="f359"/>
                    <a:pt x="f168" y="f360"/>
                    <a:pt x="f361" y="f362"/>
                  </a:cubicBezTo>
                  <a:cubicBezTo>
                    <a:pt x="f363" y="f364"/>
                    <a:pt x="f365" y="f366"/>
                    <a:pt x="f242" y="f367"/>
                  </a:cubicBezTo>
                  <a:cubicBezTo>
                    <a:pt x="f368" y="f369"/>
                    <a:pt x="f370" y="f371"/>
                    <a:pt x="f340" y="f341"/>
                  </a:cubicBezTo>
                  <a:close/>
                  <a:moveTo>
                    <a:pt x="f372" y="f373"/>
                  </a:moveTo>
                  <a:cubicBezTo>
                    <a:pt x="f374" y="f375"/>
                    <a:pt x="f376" y="f377"/>
                    <a:pt x="f378" y="f379"/>
                  </a:cubicBezTo>
                  <a:cubicBezTo>
                    <a:pt x="f374" y="f380"/>
                    <a:pt x="f381" y="f382"/>
                    <a:pt x="f383" y="f384"/>
                  </a:cubicBezTo>
                  <a:cubicBezTo>
                    <a:pt x="f385" y="f386"/>
                    <a:pt x="f387" y="f386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372" y="f373"/>
                  </a:cubicBezTo>
                  <a:close/>
                  <a:moveTo>
                    <a:pt x="f400" y="f401"/>
                  </a:moveTo>
                  <a:cubicBezTo>
                    <a:pt x="f402" y="f403"/>
                    <a:pt x="f404" y="f405"/>
                    <a:pt x="f406" y="f407"/>
                  </a:cubicBezTo>
                  <a:cubicBezTo>
                    <a:pt x="f406" y="f408"/>
                    <a:pt x="f409" y="f410"/>
                    <a:pt x="f400" y="f411"/>
                  </a:cubicBezTo>
                  <a:cubicBezTo>
                    <a:pt x="f41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425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5"/>
                  </a:cubicBezTo>
                  <a:cubicBezTo>
                    <a:pt x="f436" y="f437"/>
                    <a:pt x="f438" y="f439"/>
                    <a:pt x="f434" y="f440"/>
                  </a:cubicBezTo>
                  <a:cubicBezTo>
                    <a:pt x="f441" y="f442"/>
                    <a:pt x="f441" y="f443"/>
                    <a:pt x="f400" y="f444"/>
                  </a:cubicBezTo>
                  <a:cubicBezTo>
                    <a:pt x="f445" y="f446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6"/>
                  </a:cubicBezTo>
                  <a:cubicBezTo>
                    <a:pt x="f457" y="f458"/>
                    <a:pt x="f455" y="f459"/>
                    <a:pt x="f460" y="f461"/>
                  </a:cubicBezTo>
                  <a:cubicBezTo>
                    <a:pt x="f462" y="f403"/>
                    <a:pt x="f463" y="f464"/>
                    <a:pt x="f400" y="f401"/>
                  </a:cubicBezTo>
                  <a:close/>
                  <a:moveTo>
                    <a:pt x="f465" y="f466"/>
                  </a:moveTo>
                  <a:cubicBezTo>
                    <a:pt x="f467" y="f468"/>
                    <a:pt x="f469" y="f470"/>
                    <a:pt x="f471" y="f472"/>
                  </a:cubicBezTo>
                  <a:cubicBezTo>
                    <a:pt x="f467" y="f473"/>
                    <a:pt x="f474" y="f475"/>
                    <a:pt x="f474" y="f476"/>
                  </a:cubicBezTo>
                  <a:cubicBezTo>
                    <a:pt x="f477" y="f476"/>
                    <a:pt x="f478" y="f479"/>
                    <a:pt x="f477" y="f480"/>
                  </a:cubicBezTo>
                  <a:cubicBezTo>
                    <a:pt x="f481" y="f482"/>
                    <a:pt x="f483" y="f470"/>
                    <a:pt x="f465" y="f466"/>
                  </a:cubicBezTo>
                  <a:close/>
                  <a:moveTo>
                    <a:pt x="f484" y="f485"/>
                  </a:moveTo>
                  <a:cubicBezTo>
                    <a:pt x="f486" y="f487"/>
                    <a:pt x="f488" y="f489"/>
                    <a:pt x="f490" y="f491"/>
                  </a:cubicBez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470"/>
                  </a:cubicBezTo>
                  <a:cubicBezTo>
                    <a:pt x="f503" y="f504"/>
                    <a:pt x="f505" y="f506"/>
                    <a:pt x="f505" y="f507"/>
                  </a:cubicBezTo>
                  <a:cubicBezTo>
                    <a:pt x="f508" y="f509"/>
                    <a:pt x="f510" y="f511"/>
                    <a:pt x="f512" y="f513"/>
                  </a:cubicBezTo>
                  <a:cubicBezTo>
                    <a:pt x="f508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524"/>
                  </a:cubicBezTo>
                  <a:cubicBezTo>
                    <a:pt x="f525" y="f526"/>
                    <a:pt x="f527" y="f528"/>
                    <a:pt x="f529" y="f526"/>
                  </a:cubicBezTo>
                  <a:cubicBezTo>
                    <a:pt x="f530" y="f531"/>
                    <a:pt x="f532" y="f533"/>
                    <a:pt x="f484" y="f485"/>
                  </a:cubicBezTo>
                  <a:close/>
                  <a:moveTo>
                    <a:pt x="f534" y="f535"/>
                  </a:moveTo>
                  <a:cubicBezTo>
                    <a:pt x="f536" y="f537"/>
                    <a:pt x="f538" y="f539"/>
                    <a:pt x="f540" y="f541"/>
                  </a:cubicBezTo>
                  <a:cubicBezTo>
                    <a:pt x="f542" y="f543"/>
                    <a:pt x="f542" y="f491"/>
                    <a:pt x="f544" y="f545"/>
                  </a:cubicBezTo>
                  <a:cubicBezTo>
                    <a:pt x="f540" y="f546"/>
                    <a:pt x="f467" y="f509"/>
                    <a:pt x="f547" y="f548"/>
                  </a:cubicBezTo>
                  <a:cubicBezTo>
                    <a:pt x="f549" y="f550"/>
                    <a:pt x="f551" y="f552"/>
                    <a:pt x="f553" y="f548"/>
                  </a:cubicBezTo>
                  <a:cubicBezTo>
                    <a:pt x="f554" y="f555"/>
                    <a:pt x="f556" y="f545"/>
                    <a:pt x="f557" y="f558"/>
                  </a:cubicBezTo>
                  <a:cubicBezTo>
                    <a:pt x="f559" y="f560"/>
                    <a:pt x="f561" y="f562"/>
                    <a:pt x="f563" y="f564"/>
                  </a:cubicBezTo>
                  <a:cubicBezTo>
                    <a:pt x="f553" y="f565"/>
                    <a:pt x="f566" y="f567"/>
                    <a:pt x="f534" y="f535"/>
                  </a:cubicBezTo>
                  <a:close/>
                  <a:moveTo>
                    <a:pt x="f568" y="f569"/>
                  </a:moveTo>
                  <a:cubicBezTo>
                    <a:pt x="f570" y="f569"/>
                    <a:pt x="f571" y="f569"/>
                    <a:pt x="f572" y="f573"/>
                  </a:cubicBezTo>
                  <a:cubicBezTo>
                    <a:pt x="f574" y="f575"/>
                    <a:pt x="f576" y="f577"/>
                    <a:pt x="f578" y="f579"/>
                  </a:cubicBezTo>
                  <a:cubicBezTo>
                    <a:pt x="f580" y="f581"/>
                    <a:pt x="f582" y="f583"/>
                    <a:pt x="f568" y="f569"/>
                  </a:cubicBezTo>
                  <a:close/>
                  <a:moveTo>
                    <a:pt x="f584" y="f585"/>
                  </a:moveTo>
                  <a:cubicBezTo>
                    <a:pt x="f586" y="f587"/>
                    <a:pt x="f588" y="f589"/>
                    <a:pt x="f590" y="f591"/>
                  </a:cubicBezTo>
                  <a:cubicBezTo>
                    <a:pt x="f592" y="f593"/>
                    <a:pt x="f594" y="f595"/>
                    <a:pt x="f596" y="f386"/>
                  </a:cubicBezTo>
                  <a:cubicBezTo>
                    <a:pt x="f597" y="f367"/>
                    <a:pt x="f598" y="f285"/>
                    <a:pt x="f599" y="f253"/>
                  </a:cubicBezTo>
                  <a:cubicBezTo>
                    <a:pt x="f600" y="f601"/>
                    <a:pt x="f602" y="f603"/>
                    <a:pt x="f604" y="f605"/>
                  </a:cubicBezTo>
                  <a:cubicBezTo>
                    <a:pt x="f606" y="f607"/>
                    <a:pt x="f608" y="f609"/>
                    <a:pt x="f610" y="f247"/>
                  </a:cubicBezTo>
                  <a:cubicBezTo>
                    <a:pt x="f611" y="f612"/>
                    <a:pt x="f613" y="f614"/>
                    <a:pt x="f615" y="f304"/>
                  </a:cubicBezTo>
                  <a:cubicBezTo>
                    <a:pt x="f616" y="f617"/>
                    <a:pt x="f618" y="f334"/>
                    <a:pt x="f619" y="f620"/>
                  </a:cubicBezTo>
                  <a:cubicBezTo>
                    <a:pt x="f621" y="f622"/>
                    <a:pt x="f623" y="f624"/>
                    <a:pt x="f625" y="f302"/>
                  </a:cubicBezTo>
                  <a:cubicBezTo>
                    <a:pt x="f626" y="f328"/>
                    <a:pt x="f627" y="f628"/>
                    <a:pt x="f629" y="f630"/>
                  </a:cubicBezTo>
                  <a:cubicBezTo>
                    <a:pt x="f631" y="f274"/>
                    <a:pt x="f632" y="f633"/>
                    <a:pt x="f634" y="f239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42"/>
                    <a:pt x="f643" y="f644"/>
                    <a:pt x="f641" y="f645"/>
                  </a:cubicBezTo>
                  <a:cubicBezTo>
                    <a:pt x="f646" y="f647"/>
                    <a:pt x="f648" y="f649"/>
                    <a:pt x="f650" y="f651"/>
                  </a:cubicBezTo>
                  <a:lnTo>
                    <a:pt x="f652" y="f653"/>
                  </a:lnTo>
                  <a:lnTo>
                    <a:pt x="f654" y="f655"/>
                  </a:lnTo>
                  <a:cubicBezTo>
                    <a:pt x="f656" y="f642"/>
                    <a:pt x="f657" y="f658"/>
                    <a:pt x="f659" y="f660"/>
                  </a:cubicBezTo>
                  <a:cubicBezTo>
                    <a:pt x="f661" y="f662"/>
                    <a:pt x="f663" y="f664"/>
                    <a:pt x="f665" y="f666"/>
                  </a:cubicBezTo>
                  <a:cubicBezTo>
                    <a:pt x="f667" y="f668"/>
                    <a:pt x="f669" y="f664"/>
                    <a:pt x="f670" y="f671"/>
                  </a:cubicBezTo>
                  <a:cubicBezTo>
                    <a:pt x="f672" y="f673"/>
                    <a:pt x="f674" y="f675"/>
                    <a:pt x="f676" y="f644"/>
                  </a:cubicBezTo>
                  <a:cubicBezTo>
                    <a:pt x="f677" y="f678"/>
                    <a:pt x="f679" y="f680"/>
                    <a:pt x="f681" y="f682"/>
                  </a:cubicBezTo>
                  <a:cubicBezTo>
                    <a:pt x="f683" y="f684"/>
                    <a:pt x="f685" y="f686"/>
                    <a:pt x="f687" y="f688"/>
                  </a:cubicBezTo>
                  <a:cubicBezTo>
                    <a:pt x="f689" y="f164"/>
                    <a:pt x="f690" y="f691"/>
                    <a:pt x="f692" y="f693"/>
                  </a:cubicBezTo>
                  <a:cubicBezTo>
                    <a:pt x="f692" y="f116"/>
                    <a:pt x="f694" y="f66"/>
                    <a:pt x="f695" y="f696"/>
                  </a:cubicBezTo>
                  <a:cubicBezTo>
                    <a:pt x="f697" y="f116"/>
                    <a:pt x="f698" y="f118"/>
                    <a:pt x="f699" y="f700"/>
                  </a:cubicBezTo>
                  <a:cubicBezTo>
                    <a:pt x="f701" y="f702"/>
                    <a:pt x="f703" y="f150"/>
                    <a:pt x="f704" y="f705"/>
                  </a:cubicBezTo>
                  <a:cubicBezTo>
                    <a:pt x="f674" y="f706"/>
                    <a:pt x="f27" y="f707"/>
                    <a:pt x="f708" y="f709"/>
                  </a:cubicBezTo>
                  <a:cubicBezTo>
                    <a:pt x="f710" y="f688"/>
                    <a:pt x="f711" y="f712"/>
                    <a:pt x="f713" y="f714"/>
                  </a:cubicBezTo>
                  <a:cubicBezTo>
                    <a:pt x="f715" y="f716"/>
                    <a:pt x="f717" y="f688"/>
                    <a:pt x="f718" y="f719"/>
                  </a:cubicBezTo>
                  <a:cubicBezTo>
                    <a:pt x="f720" y="f721"/>
                    <a:pt x="f34" y="f722"/>
                    <a:pt x="f723" y="f724"/>
                  </a:cubicBezTo>
                  <a:cubicBezTo>
                    <a:pt x="f725" y="f726"/>
                    <a:pt x="f676" y="f727"/>
                    <a:pt x="f728" y="f729"/>
                  </a:cubicBezTo>
                  <a:cubicBezTo>
                    <a:pt x="f730" y="f731"/>
                    <a:pt x="f732" y="f733"/>
                    <a:pt x="f734" y="f735"/>
                  </a:cubicBezTo>
                  <a:cubicBezTo>
                    <a:pt x="f736" y="f737"/>
                    <a:pt x="f738" y="f739"/>
                    <a:pt x="f740" y="f741"/>
                  </a:cubicBezTo>
                  <a:cubicBezTo>
                    <a:pt x="f742" y="f743"/>
                    <a:pt x="f744" y="f745"/>
                    <a:pt x="f746" y="f52"/>
                  </a:cubicBezTo>
                  <a:cubicBezTo>
                    <a:pt x="f747" y="f748"/>
                    <a:pt x="f749" y="f750"/>
                    <a:pt x="f751" y="f752"/>
                  </a:cubicBezTo>
                  <a:cubicBezTo>
                    <a:pt x="f753" y="f754"/>
                    <a:pt x="f755" y="f756"/>
                    <a:pt x="f757" y="f758"/>
                  </a:cubicBezTo>
                  <a:cubicBezTo>
                    <a:pt x="f759" y="f760"/>
                    <a:pt x="f715" y="f761"/>
                    <a:pt x="f17" y="f761"/>
                  </a:cubicBezTo>
                  <a:cubicBezTo>
                    <a:pt x="f762" y="f763"/>
                    <a:pt x="f762" y="f764"/>
                    <a:pt x="f765" y="f766"/>
                  </a:cubicBezTo>
                  <a:cubicBezTo>
                    <a:pt x="f767" y="f768"/>
                    <a:pt x="f248" y="f769"/>
                    <a:pt x="f659" y="f770"/>
                  </a:cubicBezTo>
                  <a:cubicBezTo>
                    <a:pt x="f771" y="f772"/>
                    <a:pt x="f773" y="f774"/>
                    <a:pt x="f775" y="f776"/>
                  </a:cubicBezTo>
                  <a:cubicBezTo>
                    <a:pt x="f762" y="f758"/>
                    <a:pt x="f777" y="f778"/>
                    <a:pt x="f17" y="f779"/>
                  </a:cubicBezTo>
                  <a:cubicBezTo>
                    <a:pt x="f771" y="f780"/>
                    <a:pt x="f781" y="f782"/>
                    <a:pt x="f783" y="f784"/>
                  </a:cubicBezTo>
                  <a:cubicBezTo>
                    <a:pt x="f785" y="f786"/>
                    <a:pt x="f787" y="f788"/>
                    <a:pt x="f789" y="f790"/>
                  </a:cubicBezTo>
                  <a:cubicBezTo>
                    <a:pt x="f791" y="f792"/>
                    <a:pt x="f793" y="f794"/>
                    <a:pt x="f795" y="f796"/>
                  </a:cubicBezTo>
                  <a:cubicBezTo>
                    <a:pt x="f797" y="f798"/>
                    <a:pt x="f795" y="f799"/>
                    <a:pt x="f800" y="f801"/>
                  </a:cubicBezTo>
                  <a:cubicBezTo>
                    <a:pt x="f802" y="f803"/>
                    <a:pt x="f804" y="f805"/>
                    <a:pt x="f806" y="f807"/>
                  </a:cubicBezTo>
                  <a:cubicBezTo>
                    <a:pt x="f808" y="f809"/>
                    <a:pt x="f810" y="f811"/>
                    <a:pt x="f812" y="f813"/>
                  </a:cubicBezTo>
                  <a:cubicBezTo>
                    <a:pt x="f39" y="f814"/>
                    <a:pt x="f815" y="f816"/>
                    <a:pt x="f817" y="f818"/>
                  </a:cubicBezTo>
                  <a:cubicBezTo>
                    <a:pt x="f812" y="f819"/>
                    <a:pt x="f820" y="f766"/>
                    <a:pt x="f821" y="f822"/>
                  </a:cubicBezTo>
                  <a:cubicBezTo>
                    <a:pt x="f823" y="f824"/>
                    <a:pt x="f825" y="f826"/>
                    <a:pt x="f827" y="f828"/>
                  </a:cubicBezTo>
                  <a:cubicBezTo>
                    <a:pt x="f216" y="f829"/>
                    <a:pt x="f830" y="f831"/>
                    <a:pt x="f832" y="f833"/>
                  </a:cubicBezTo>
                  <a:cubicBezTo>
                    <a:pt x="f834" y="f835"/>
                    <a:pt x="f836" y="f837"/>
                    <a:pt x="f836" y="f838"/>
                  </a:cubicBezTo>
                  <a:cubicBezTo>
                    <a:pt x="f839" y="f840"/>
                    <a:pt x="f841" y="f842"/>
                    <a:pt x="f843" y="f844"/>
                  </a:cubicBezTo>
                  <a:cubicBezTo>
                    <a:pt x="f845" y="f846"/>
                    <a:pt x="f847" y="f846"/>
                    <a:pt x="f848" y="f849"/>
                  </a:cubicBezTo>
                  <a:cubicBezTo>
                    <a:pt x="f850" y="f851"/>
                    <a:pt x="f852" y="f853"/>
                    <a:pt x="f854" y="f855"/>
                  </a:cubicBezTo>
                  <a:cubicBezTo>
                    <a:pt x="f856" y="f857"/>
                    <a:pt x="f858" y="f859"/>
                    <a:pt x="f860" y="f861"/>
                  </a:cubicBezTo>
                  <a:cubicBezTo>
                    <a:pt x="f862" y="f842"/>
                    <a:pt x="f863" y="f864"/>
                    <a:pt x="f865" y="f849"/>
                  </a:cubicBezTo>
                  <a:cubicBezTo>
                    <a:pt x="f866" y="f867"/>
                    <a:pt x="f868" y="f869"/>
                    <a:pt x="f870" y="f871"/>
                  </a:cubicBezTo>
                  <a:cubicBezTo>
                    <a:pt x="f872" y="f873"/>
                    <a:pt x="f874" y="f875"/>
                    <a:pt x="f876" y="f877"/>
                  </a:cubicBezTo>
                  <a:cubicBezTo>
                    <a:pt x="f878" y="f879"/>
                    <a:pt x="f880" y="f881"/>
                    <a:pt x="f882" y="f883"/>
                  </a:cubicBezTo>
                  <a:cubicBezTo>
                    <a:pt x="f884" y="f885"/>
                    <a:pt x="f886" y="f887"/>
                    <a:pt x="f888" y="f889"/>
                  </a:cubicBezTo>
                  <a:cubicBezTo>
                    <a:pt x="f890" y="f891"/>
                    <a:pt x="f892" y="f893"/>
                    <a:pt x="f894" y="f895"/>
                  </a:cubicBezTo>
                  <a:cubicBezTo>
                    <a:pt x="f896" y="f897"/>
                    <a:pt x="f898" y="f899"/>
                    <a:pt x="f900" y="f901"/>
                  </a:cubicBezTo>
                  <a:cubicBezTo>
                    <a:pt x="f902" y="f903"/>
                    <a:pt x="f904" y="f66"/>
                    <a:pt x="f905" y="f131"/>
                  </a:cubicBezTo>
                  <a:cubicBezTo>
                    <a:pt x="f906" y="f907"/>
                    <a:pt x="f908" y="f726"/>
                    <a:pt x="f508" y="f909"/>
                  </a:cubicBezTo>
                  <a:cubicBezTo>
                    <a:pt x="f910" y="f911"/>
                    <a:pt x="f912" y="f913"/>
                    <a:pt x="f884" y="f914"/>
                  </a:cubicBezTo>
                  <a:cubicBezTo>
                    <a:pt x="f915" y="f916"/>
                    <a:pt x="f917" y="f918"/>
                    <a:pt x="f919" y="f920"/>
                  </a:cubicBezTo>
                  <a:cubicBezTo>
                    <a:pt x="f921" y="f922"/>
                    <a:pt x="f923" y="f924"/>
                    <a:pt x="f925" y="f926"/>
                  </a:cubicBezTo>
                  <a:cubicBezTo>
                    <a:pt x="f927" y="f928"/>
                    <a:pt x="f929" y="f930"/>
                    <a:pt x="f931" y="f932"/>
                  </a:cubicBezTo>
                  <a:cubicBezTo>
                    <a:pt x="f870" y="f933"/>
                    <a:pt x="f934" y="f935"/>
                    <a:pt x="f936" y="f179"/>
                  </a:cubicBezTo>
                  <a:cubicBezTo>
                    <a:pt x="f937" y="f938"/>
                    <a:pt x="f939" y="f940"/>
                    <a:pt x="f866" y="f941"/>
                  </a:cubicBezTo>
                  <a:cubicBezTo>
                    <a:pt x="f942" y="f943"/>
                    <a:pt x="f944" y="f179"/>
                    <a:pt x="f945" y="f938"/>
                  </a:cubicBezTo>
                  <a:cubicBezTo>
                    <a:pt x="f946" y="f947"/>
                    <a:pt x="f948" y="f949"/>
                    <a:pt x="f950" y="f951"/>
                  </a:cubicBezTo>
                  <a:cubicBezTo>
                    <a:pt x="f952" y="f953"/>
                    <a:pt x="f954" y="f953"/>
                    <a:pt x="f233" y="f955"/>
                  </a:cubicBezTo>
                  <a:cubicBezTo>
                    <a:pt x="f832" y="f956"/>
                    <a:pt x="f957" y="f958"/>
                    <a:pt x="f959" y="f183"/>
                  </a:cubicBezTo>
                  <a:cubicBezTo>
                    <a:pt x="f960" y="f961"/>
                    <a:pt x="f960" y="f962"/>
                    <a:pt x="f963" y="f964"/>
                  </a:cubicBezTo>
                  <a:cubicBezTo>
                    <a:pt x="f965" y="f966"/>
                    <a:pt x="f967" y="f968"/>
                    <a:pt x="f969" y="f970"/>
                  </a:cubicBezTo>
                  <a:cubicBezTo>
                    <a:pt x="f971" y="f926"/>
                    <a:pt x="f972" y="f973"/>
                    <a:pt x="f974" y="f968"/>
                  </a:cubicBezTo>
                  <a:cubicBezTo>
                    <a:pt x="f975" y="f976"/>
                    <a:pt x="f977" y="f932"/>
                    <a:pt x="f978" y="f979"/>
                  </a:cubicBezTo>
                  <a:cubicBezTo>
                    <a:pt x="f980" y="f981"/>
                    <a:pt x="f982" y="f686"/>
                    <a:pt x="f983" y="f984"/>
                  </a:cubicBezTo>
                  <a:cubicBezTo>
                    <a:pt x="f985" y="f970"/>
                    <a:pt x="f986" y="f987"/>
                    <a:pt x="f988" y="f989"/>
                  </a:cubicBezTo>
                  <a:cubicBezTo>
                    <a:pt x="f990" y="f991"/>
                    <a:pt x="f15" y="f686"/>
                    <a:pt x="f992" y="f993"/>
                  </a:cubicBezTo>
                  <a:cubicBezTo>
                    <a:pt x="f19" y="f994"/>
                    <a:pt x="f718" y="f995"/>
                    <a:pt x="f996" y="f997"/>
                  </a:cubicBezTo>
                  <a:cubicBezTo>
                    <a:pt x="f998" y="f999"/>
                    <a:pt x="f1000" y="f1001"/>
                    <a:pt x="f1002" y="f1003"/>
                  </a:cubicBezTo>
                  <a:cubicBezTo>
                    <a:pt x="f1004" y="f1005"/>
                    <a:pt x="f1006" y="f940"/>
                    <a:pt x="f1007" y="f197"/>
                  </a:cubicBezTo>
                  <a:lnTo>
                    <a:pt x="f1008" y="f1009"/>
                  </a:lnTo>
                  <a:lnTo>
                    <a:pt x="f1010" y="f1011"/>
                  </a:lnTo>
                  <a:cubicBezTo>
                    <a:pt x="f1012" y="f1013"/>
                    <a:pt x="f1014" y="f1015"/>
                    <a:pt x="f1016" y="f1017"/>
                  </a:cubicBezTo>
                  <a:cubicBezTo>
                    <a:pt x="f1018" y="f1019"/>
                    <a:pt x="f1020" y="f187"/>
                    <a:pt x="f1021" y="f1022"/>
                  </a:cubicBezTo>
                  <a:cubicBezTo>
                    <a:pt x="f1023" y="f1024"/>
                    <a:pt x="f1021" y="f1025"/>
                    <a:pt x="f176" y="f1025"/>
                  </a:cubicBezTo>
                  <a:cubicBezTo>
                    <a:pt x="f1026" y="f1027"/>
                    <a:pt x="f1028" y="f1029"/>
                    <a:pt x="f1030" y="f1031"/>
                  </a:cubicBezTo>
                  <a:lnTo>
                    <a:pt x="f1032" y="f1033"/>
                  </a:lnTo>
                  <a:lnTo>
                    <a:pt x="f1034" y="f1035"/>
                  </a:lnTo>
                  <a:cubicBezTo>
                    <a:pt x="f1036" y="f1037"/>
                    <a:pt x="f1038" y="f188"/>
                    <a:pt x="f1039" y="f1040"/>
                  </a:cubicBezTo>
                  <a:cubicBezTo>
                    <a:pt x="f1036" y="f1041"/>
                    <a:pt x="f1042" y="f204"/>
                    <a:pt x="f1043" y="f1044"/>
                  </a:cubicBezTo>
                  <a:cubicBezTo>
                    <a:pt x="f1045" y="f1001"/>
                    <a:pt x="f1046" y="f1047"/>
                    <a:pt x="f1048" y="f1049"/>
                  </a:cubicBezTo>
                  <a:cubicBezTo>
                    <a:pt x="f1050" y="f1041"/>
                    <a:pt x="f1051" y="f190"/>
                    <a:pt x="f1052" y="f1053"/>
                  </a:cubicBezTo>
                  <a:lnTo>
                    <a:pt x="f1054" y="f1055"/>
                  </a:lnTo>
                  <a:lnTo>
                    <a:pt x="f1056" y="f1057"/>
                  </a:lnTo>
                  <a:cubicBezTo>
                    <a:pt x="f1058" y="f1059"/>
                    <a:pt x="f1060" y="f230"/>
                    <a:pt x="f1061" y="f1029"/>
                  </a:cubicBezTo>
                  <a:cubicBezTo>
                    <a:pt x="f1062" y="f1063"/>
                    <a:pt x="f1064" y="f1065"/>
                    <a:pt x="f1066" y="f601"/>
                  </a:cubicBezTo>
                  <a:cubicBezTo>
                    <a:pt x="f1067" y="f257"/>
                    <a:pt x="f1068" y="f1069"/>
                    <a:pt x="f206" y="f249"/>
                  </a:cubicBezTo>
                  <a:cubicBezTo>
                    <a:pt x="f1070" y="f254"/>
                    <a:pt x="f203" y="f254"/>
                    <a:pt x="f1071" y="f1069"/>
                  </a:cubicBezTo>
                  <a:cubicBezTo>
                    <a:pt x="f1072" y="f1073"/>
                    <a:pt x="f1074" y="f1075"/>
                    <a:pt x="f1076" y="f1077"/>
                  </a:cubicBezTo>
                  <a:cubicBezTo>
                    <a:pt x="f1078" y="f673"/>
                    <a:pt x="f1079" y="f655"/>
                    <a:pt x="f1080" y="f645"/>
                  </a:cubicBezTo>
                  <a:cubicBezTo>
                    <a:pt x="f1081" y="f1082"/>
                    <a:pt x="f1083" y="f1084"/>
                    <a:pt x="f1085" y="f1086"/>
                  </a:cubicBezTo>
                  <a:cubicBezTo>
                    <a:pt x="f1079" y="f219"/>
                    <a:pt x="f1087" y="f1088"/>
                    <a:pt x="f1089" y="f221"/>
                  </a:cubicBezTo>
                  <a:cubicBezTo>
                    <a:pt x="f1090" y="f1091"/>
                    <a:pt x="f1092" y="f1093"/>
                    <a:pt x="f1094" y="f1093"/>
                  </a:cubicBezTo>
                  <a:cubicBezTo>
                    <a:pt x="f1095" y="f1096"/>
                    <a:pt x="f1097" y="f1098"/>
                    <a:pt x="f1099" y="f1100"/>
                  </a:cubicBezTo>
                  <a:cubicBezTo>
                    <a:pt x="f1101" y="f295"/>
                    <a:pt x="f1102" y="f287"/>
                    <a:pt x="f1103" y="f607"/>
                  </a:cubicBezTo>
                  <a:cubicBezTo>
                    <a:pt x="f1104" y="f636"/>
                    <a:pt x="f1105" y="f1106"/>
                    <a:pt x="f1107" y="f1108"/>
                  </a:cubicBezTo>
                  <a:cubicBezTo>
                    <a:pt x="f1109" y="f607"/>
                    <a:pt x="f1110" y="f1111"/>
                    <a:pt x="f1112" y="f1086"/>
                  </a:cubicBezTo>
                  <a:cubicBezTo>
                    <a:pt x="f1113" y="f1114"/>
                    <a:pt x="f1115" y="f229"/>
                    <a:pt x="f1116" y="f1117"/>
                  </a:cubicBezTo>
                  <a:cubicBezTo>
                    <a:pt x="f1118" y="f1119"/>
                    <a:pt x="f430" y="f1120"/>
                    <a:pt x="f1121" y="f999"/>
                  </a:cubicBezTo>
                  <a:cubicBezTo>
                    <a:pt x="f1122" y="f684"/>
                    <a:pt x="f1123" y="f1124"/>
                    <a:pt x="f381" y="f1125"/>
                  </a:cubicBezTo>
                  <a:cubicBezTo>
                    <a:pt x="f1126" y="f1044"/>
                    <a:pt x="f1127" y="f953"/>
                    <a:pt x="f394" y="f951"/>
                  </a:cubicBezTo>
                  <a:cubicBezTo>
                    <a:pt x="f1128" y="f196"/>
                    <a:pt x="f1129" y="f1130"/>
                    <a:pt x="f392" y="f1131"/>
                  </a:cubicBezTo>
                  <a:cubicBezTo>
                    <a:pt x="f1132" y="f1133"/>
                    <a:pt x="f1134" y="f1135"/>
                    <a:pt x="f1136" y="f1137"/>
                  </a:cubicBezTo>
                  <a:cubicBezTo>
                    <a:pt x="f1138" y="f1139"/>
                    <a:pt x="f1140" y="f675"/>
                    <a:pt x="f392" y="f1141"/>
                  </a:cubicBezTo>
                  <a:cubicBezTo>
                    <a:pt x="f1142" y="f289"/>
                    <a:pt x="f383" y="f607"/>
                    <a:pt x="f1143" y="f605"/>
                  </a:cubicBezTo>
                  <a:cubicBezTo>
                    <a:pt x="f1144" y="f1145"/>
                    <a:pt x="f1146" y="f1147"/>
                    <a:pt x="f463" y="f245"/>
                  </a:cubicBezTo>
                  <a:cubicBezTo>
                    <a:pt x="f432" y="f636"/>
                    <a:pt x="f1148" y="f241"/>
                    <a:pt x="f1149" y="f293"/>
                  </a:cubicBezTo>
                  <a:cubicBezTo>
                    <a:pt x="f1150" y="f1151"/>
                    <a:pt x="f1152" y="f1153"/>
                    <a:pt x="f1154" y="f326"/>
                  </a:cubicBezTo>
                  <a:cubicBezTo>
                    <a:pt x="f1155" y="f328"/>
                    <a:pt x="f1156" y="f284"/>
                    <a:pt x="f1157" y="f314"/>
                  </a:cubicBezTo>
                  <a:cubicBezTo>
                    <a:pt x="f1121" y="f364"/>
                    <a:pt x="f1158" y="f1159"/>
                    <a:pt x="f1160" y="f1161"/>
                  </a:cubicBezTo>
                  <a:cubicBezTo>
                    <a:pt x="f1162" y="f356"/>
                    <a:pt x="f1163" y="f356"/>
                    <a:pt x="f447" y="f1164"/>
                  </a:cubicBezTo>
                  <a:cubicBezTo>
                    <a:pt x="f430" y="f360"/>
                    <a:pt x="f1165" y="f350"/>
                    <a:pt x="f424" y="f433"/>
                  </a:cubicBezTo>
                  <a:cubicBezTo>
                    <a:pt x="f1166" y="f386"/>
                    <a:pt x="f1167" y="f1168"/>
                    <a:pt x="f1169" y="f1170"/>
                  </a:cubicBezTo>
                  <a:cubicBezTo>
                    <a:pt x="f1171" y="f1172"/>
                    <a:pt x="f1173" y="f1174"/>
                    <a:pt x="f1175" y="f1176"/>
                  </a:cubicBezTo>
                  <a:cubicBezTo>
                    <a:pt x="f1177" y="f1178"/>
                    <a:pt x="f1179" y="f1180"/>
                    <a:pt x="f1181" y="f1182"/>
                  </a:cubicBezTo>
                  <a:cubicBezTo>
                    <a:pt x="f1183" y="f1184"/>
                    <a:pt x="f1185" y="f1186"/>
                    <a:pt x="f1187" y="f1188"/>
                  </a:cubicBezTo>
                  <a:cubicBezTo>
                    <a:pt x="f1189" y="f1190"/>
                    <a:pt x="f1191" y="f1192"/>
                    <a:pt x="f1193" y="f1194"/>
                  </a:cubicBezTo>
                  <a:cubicBezTo>
                    <a:pt x="f1101" y="f1195"/>
                    <a:pt x="f1196" y="f1197"/>
                    <a:pt x="f1198" y="f1199"/>
                  </a:cubicBezTo>
                  <a:cubicBezTo>
                    <a:pt x="f1200" y="f1201"/>
                    <a:pt x="f1202" y="f1203"/>
                    <a:pt x="f1204" y="f1205"/>
                  </a:cubicBezTo>
                  <a:cubicBezTo>
                    <a:pt x="f1099" y="f1176"/>
                    <a:pt x="f1206" y="f417"/>
                    <a:pt x="f1207" y="f1208"/>
                  </a:cubicBezTo>
                  <a:cubicBezTo>
                    <a:pt x="f1209" y="f452"/>
                    <a:pt x="f1210" y="f1211"/>
                    <a:pt x="f1097" y="f1211"/>
                  </a:cubicBezTo>
                  <a:cubicBezTo>
                    <a:pt x="f1212" y="f1213"/>
                    <a:pt x="f1214" y="f1215"/>
                    <a:pt x="f198" y="f1178"/>
                  </a:cubicBezTo>
                  <a:cubicBezTo>
                    <a:pt x="f1216" y="f1217"/>
                    <a:pt x="f1076" y="f1203"/>
                    <a:pt x="f1094" y="f415"/>
                  </a:cubicBezTo>
                  <a:cubicBezTo>
                    <a:pt x="f1218" y="f1180"/>
                    <a:pt x="f1218" y="f1180"/>
                    <a:pt x="f1219" y="f1220"/>
                  </a:cubicBezTo>
                  <a:cubicBezTo>
                    <a:pt x="f1221" y="f1222"/>
                    <a:pt x="f1223" y="f1224"/>
                    <a:pt x="f1225" y="f1222"/>
                  </a:cubicBezTo>
                  <a:cubicBezTo>
                    <a:pt x="f1226" y="f1227"/>
                    <a:pt x="f1056" y="f1228"/>
                    <a:pt x="f1229" y="f1230"/>
                  </a:cubicBezTo>
                  <a:lnTo>
                    <a:pt x="f1231" y="f1232"/>
                  </a:lnTo>
                  <a:lnTo>
                    <a:pt x="f1233" y="f1234"/>
                  </a:lnTo>
                  <a:lnTo>
                    <a:pt x="f1235" y="f1236"/>
                  </a:lnTo>
                  <a:cubicBezTo>
                    <a:pt x="f1237" y="f1238"/>
                    <a:pt x="f1239" y="f1240"/>
                    <a:pt x="f1241" y="f1242"/>
                  </a:cubicBezTo>
                  <a:cubicBezTo>
                    <a:pt x="f1243" y="f1244"/>
                    <a:pt x="f1245" y="f1246"/>
                    <a:pt x="f1247" y="f1248"/>
                  </a:cubicBezTo>
                  <a:cubicBezTo>
                    <a:pt x="f1249" y="f1250"/>
                    <a:pt x="f1249" y="f1242"/>
                    <a:pt x="f174" y="f1248"/>
                  </a:cubicBezTo>
                  <a:cubicBezTo>
                    <a:pt x="f1251" y="f1252"/>
                    <a:pt x="f1253" y="f1254"/>
                    <a:pt x="f1243" y="f1248"/>
                  </a:cubicBezTo>
                  <a:cubicBezTo>
                    <a:pt x="f1255" y="f1256"/>
                    <a:pt x="f1257" y="f1258"/>
                    <a:pt x="f1259" y="f1260"/>
                  </a:cubicBezTo>
                  <a:lnTo>
                    <a:pt x="f1233" y="f1234"/>
                  </a:lnTo>
                  <a:lnTo>
                    <a:pt x="f1051" y="f1261"/>
                  </a:lnTo>
                  <a:lnTo>
                    <a:pt x="f1231" y="f1232"/>
                  </a:lnTo>
                  <a:lnTo>
                    <a:pt x="f1226" y="f1262"/>
                  </a:lnTo>
                  <a:cubicBezTo>
                    <a:pt x="f1263" y="f1264"/>
                    <a:pt x="f1265" y="f1248"/>
                    <a:pt x="f1266" y="f1267"/>
                  </a:cubicBezTo>
                  <a:cubicBezTo>
                    <a:pt x="f1268" y="f1269"/>
                    <a:pt x="f1270" y="f1271"/>
                    <a:pt x="f1272" y="f470"/>
                  </a:cubicBezTo>
                  <a:cubicBezTo>
                    <a:pt x="f1273" y="f1274"/>
                    <a:pt x="f1275" y="f506"/>
                    <a:pt x="f1263" y="f1276"/>
                  </a:cubicBezTo>
                  <a:cubicBezTo>
                    <a:pt x="f1060" y="f555"/>
                    <a:pt x="f1058" y="f545"/>
                    <a:pt x="f1277" y="f552"/>
                  </a:cubicBezTo>
                  <a:cubicBezTo>
                    <a:pt x="f1278" y="f1279"/>
                    <a:pt x="f1280" y="f1281"/>
                    <a:pt x="f1282" y="f1283"/>
                  </a:cubicBezTo>
                  <a:cubicBezTo>
                    <a:pt x="f1266" y="f1274"/>
                    <a:pt x="f57" y="f1284"/>
                    <a:pt x="f194" y="f1285"/>
                  </a:cubicBezTo>
                  <a:cubicBezTo>
                    <a:pt x="f49" y="f1286"/>
                    <a:pt x="f1287" y="f1288"/>
                    <a:pt x="f51" y="f1289"/>
                  </a:cubicBezTo>
                  <a:cubicBezTo>
                    <a:pt x="f1092" y="f1256"/>
                    <a:pt x="f1092" y="f1290"/>
                    <a:pt x="f1291" y="f1292"/>
                  </a:cubicBezTo>
                  <a:cubicBezTo>
                    <a:pt x="f1293" y="f1227"/>
                    <a:pt x="f1287" y="f407"/>
                    <a:pt x="f1294" y="f1194"/>
                  </a:cubicBezTo>
                  <a:cubicBezTo>
                    <a:pt x="f1295" y="f1296"/>
                    <a:pt x="f43" y="f1297"/>
                    <a:pt x="f1298" y="f1299"/>
                  </a:cubicBezTo>
                  <a:cubicBezTo>
                    <a:pt x="f203" y="f454"/>
                    <a:pt x="f1300" y="f373"/>
                    <a:pt x="f1301" y="f1302"/>
                  </a:cubicBezTo>
                  <a:cubicBezTo>
                    <a:pt x="f1210" y="f1299"/>
                    <a:pt x="f1303" y="f1304"/>
                    <a:pt x="f1305" y="f1306"/>
                  </a:cubicBezTo>
                  <a:cubicBezTo>
                    <a:pt x="f1307" y="f1195"/>
                    <a:pt x="f1308" y="f1194"/>
                    <a:pt x="f1309" y="f595"/>
                  </a:cubicBezTo>
                  <a:cubicBezTo>
                    <a:pt x="f1204" y="f1230"/>
                    <a:pt x="f1204" y="f1310"/>
                    <a:pt x="f1169" y="f1311"/>
                  </a:cubicBezTo>
                  <a:cubicBezTo>
                    <a:pt x="f1312" y="f1313"/>
                    <a:pt x="f1314" y="f1315"/>
                    <a:pt x="f1316" y="f1317"/>
                  </a:cubicBezTo>
                  <a:cubicBezTo>
                    <a:pt x="f1318" y="f1319"/>
                    <a:pt x="f1320" y="f1321"/>
                    <a:pt x="f1322" y="f1323"/>
                  </a:cubicBezTo>
                  <a:cubicBezTo>
                    <a:pt x="f1324" y="f1325"/>
                    <a:pt x="f1324" y="f1326"/>
                    <a:pt x="f1327" y="f1328"/>
                  </a:cubicBezTo>
                  <a:cubicBezTo>
                    <a:pt x="f1329" y="f472"/>
                    <a:pt x="f1330" y="f1283"/>
                    <a:pt x="f1331" y="f1332"/>
                  </a:cubicBezTo>
                  <a:cubicBezTo>
                    <a:pt x="f1333" y="f1334"/>
                    <a:pt x="f1335" y="f1336"/>
                    <a:pt x="f1337" y="f1338"/>
                  </a:cubicBezTo>
                  <a:cubicBezTo>
                    <a:pt x="f1337" y="f1339"/>
                    <a:pt x="f1337" y="f573"/>
                    <a:pt x="f206" y="f1340"/>
                  </a:cubicBezTo>
                  <a:cubicBezTo>
                    <a:pt x="f1341" y="f1342"/>
                    <a:pt x="f1298" y="f1343"/>
                    <a:pt x="f1344" y="f573"/>
                  </a:cubicBezTo>
                  <a:cubicBezTo>
                    <a:pt x="f1345" y="f1346"/>
                    <a:pt x="f1347" y="f1348"/>
                    <a:pt x="f1349" y="f1350"/>
                  </a:cubicBezTo>
                  <a:cubicBezTo>
                    <a:pt x="f1351" y="f1352"/>
                    <a:pt x="f1353" y="f1354"/>
                    <a:pt x="f584" y="f585"/>
                  </a:cubicBezTo>
                  <a:close/>
                  <a:moveTo>
                    <a:pt x="f1355" y="f1356"/>
                  </a:moveTo>
                  <a:cubicBezTo>
                    <a:pt x="f1357" y="f1358"/>
                    <a:pt x="f1359" y="f1360"/>
                    <a:pt x="f1357" y="f1361"/>
                  </a:cubicBezTo>
                  <a:cubicBezTo>
                    <a:pt x="f1362" y="f1363"/>
                    <a:pt x="f1364" y="f1365"/>
                    <a:pt x="f1357" y="f1366"/>
                  </a:cubicBezTo>
                  <a:cubicBezTo>
                    <a:pt x="f1367" y="f1368"/>
                    <a:pt x="f1369" y="f1370"/>
                    <a:pt x="f1371" y="f1372"/>
                  </a:cubicBezTo>
                  <a:cubicBezTo>
                    <a:pt x="f1373" y="f1374"/>
                    <a:pt x="f1375" y="f1376"/>
                    <a:pt x="f236" y="f1376"/>
                  </a:cubicBezTo>
                  <a:cubicBezTo>
                    <a:pt x="f1377" y="f1378"/>
                    <a:pt x="f1379" y="f1380"/>
                    <a:pt x="f1381" y="f1382"/>
                  </a:cubicBezTo>
                  <a:cubicBezTo>
                    <a:pt x="f1383" y="f1384"/>
                    <a:pt x="f1385" y="f1368"/>
                    <a:pt x="f346" y="f1374"/>
                  </a:cubicBezTo>
                  <a:cubicBezTo>
                    <a:pt x="f1386" y="f1387"/>
                    <a:pt x="f114" y="f1388"/>
                    <a:pt x="f1389" y="f1390"/>
                  </a:cubicBezTo>
                  <a:cubicBezTo>
                    <a:pt x="f1391" y="f1392"/>
                    <a:pt x="f1393" y="f1390"/>
                    <a:pt x="f1394" y="f1395"/>
                  </a:cubicBezTo>
                  <a:cubicBezTo>
                    <a:pt x="f1396" y="f1397"/>
                    <a:pt x="f1398" y="f1399"/>
                    <a:pt x="f1355" y="f1356"/>
                  </a:cubicBezTo>
                  <a:close/>
                  <a:moveTo>
                    <a:pt x="f1400" y="f1401"/>
                  </a:moveTo>
                  <a:cubicBezTo>
                    <a:pt x="f1402" y="f1403"/>
                    <a:pt x="f1404" y="f1405"/>
                    <a:pt x="f1406" y="f1407"/>
                  </a:cubicBezTo>
                  <a:cubicBezTo>
                    <a:pt x="f1408" y="f1409"/>
                    <a:pt x="f1410" y="f1392"/>
                    <a:pt x="f1411" y="f1412"/>
                  </a:cubicBezTo>
                  <a:lnTo>
                    <a:pt x="f1413" y="f1414"/>
                  </a:lnTo>
                  <a:lnTo>
                    <a:pt x="f1415" y="f1416"/>
                  </a:lnTo>
                  <a:cubicBezTo>
                    <a:pt x="f1417" y="f1418"/>
                    <a:pt x="f1419" y="f1420"/>
                    <a:pt x="f1421" y="f1422"/>
                  </a:cubicBezTo>
                  <a:cubicBezTo>
                    <a:pt x="f1423" y="f1424"/>
                    <a:pt x="f1425" y="f1426"/>
                    <a:pt x="f1410" y="f1427"/>
                  </a:cubicBezTo>
                  <a:cubicBezTo>
                    <a:pt x="f1428" y="f1429"/>
                    <a:pt x="f1430" y="f1431"/>
                    <a:pt x="f1432" y="f1427"/>
                  </a:cubicBezTo>
                  <a:cubicBezTo>
                    <a:pt x="f1433" y="f1434"/>
                    <a:pt x="f1433" y="f1434"/>
                    <a:pt x="f1435" y="f1436"/>
                  </a:cubicBezTo>
                  <a:cubicBezTo>
                    <a:pt x="f1437" y="f1438"/>
                    <a:pt x="f1439" y="f1440"/>
                    <a:pt x="f1441" y="f1442"/>
                  </a:cubicBezTo>
                  <a:lnTo>
                    <a:pt x="f1443" y="f1444"/>
                  </a:lnTo>
                  <a:lnTo>
                    <a:pt x="f1445" y="f1446"/>
                  </a:lnTo>
                  <a:cubicBezTo>
                    <a:pt x="f1447" y="f1448"/>
                    <a:pt x="f1449" y="f1450"/>
                    <a:pt x="f1451" y="f1452"/>
                  </a:cubicBezTo>
                  <a:cubicBezTo>
                    <a:pt x="f1453" y="f1454"/>
                    <a:pt x="f1455" y="f1456"/>
                    <a:pt x="f1457" y="f1458"/>
                  </a:cubicBezTo>
                  <a:cubicBezTo>
                    <a:pt x="f1459" y="f1460"/>
                    <a:pt x="f1461" y="f1462"/>
                    <a:pt x="f1463" y="f1464"/>
                  </a:cubicBezTo>
                  <a:cubicBezTo>
                    <a:pt x="f1465" y="f1466"/>
                    <a:pt x="f1467" y="f1468"/>
                    <a:pt x="f1469" y="f1470"/>
                  </a:cubicBezTo>
                  <a:cubicBezTo>
                    <a:pt x="f1471" y="f1472"/>
                    <a:pt x="f1473" y="f1474"/>
                    <a:pt x="f1475" y="f1360"/>
                  </a:cubicBezTo>
                  <a:cubicBezTo>
                    <a:pt x="f1473" y="f1476"/>
                    <a:pt x="f1465" y="f1460"/>
                    <a:pt x="f1477" y="f1478"/>
                  </a:cubicBezTo>
                  <a:cubicBezTo>
                    <a:pt x="f1479" y="f1480"/>
                    <a:pt x="f1481" y="f1462"/>
                    <a:pt x="f1482" y="f1483"/>
                  </a:cubicBezTo>
                  <a:cubicBezTo>
                    <a:pt x="f571" y="f1483"/>
                    <a:pt x="f1484" y="f1483"/>
                    <a:pt x="f1485" y="f1483"/>
                  </a:cubicBezTo>
                  <a:cubicBezTo>
                    <a:pt x="f1486" y="f1390"/>
                    <a:pt x="f1487" y="f1488"/>
                    <a:pt x="f1487" y="f1489"/>
                  </a:cubicBezTo>
                  <a:cubicBezTo>
                    <a:pt x="f1490" y="f1491"/>
                    <a:pt x="f1492" y="f1493"/>
                    <a:pt x="f1494" y="f1495"/>
                  </a:cubicBezTo>
                  <a:cubicBezTo>
                    <a:pt x="f1496" y="f1495"/>
                    <a:pt x="f1497" y="f1458"/>
                    <a:pt x="f1498" y="f1499"/>
                  </a:cubicBezTo>
                  <a:cubicBezTo>
                    <a:pt x="f1500" y="f1501"/>
                    <a:pt x="f1502" y="f1503"/>
                    <a:pt x="f1504" y="f1505"/>
                  </a:cubicBezTo>
                  <a:cubicBezTo>
                    <a:pt x="f1506" y="f1507"/>
                    <a:pt x="f1508" y="f1509"/>
                    <a:pt x="f1510" y="f1511"/>
                  </a:cubicBezTo>
                  <a:cubicBezTo>
                    <a:pt x="f1504" y="f1512"/>
                    <a:pt x="f1513" y="f1514"/>
                    <a:pt x="f1515" y="f1516"/>
                  </a:cubicBezTo>
                  <a:cubicBezTo>
                    <a:pt x="f1517" y="f1518"/>
                    <a:pt x="f1517" y="f1519"/>
                    <a:pt x="f1520" y="f565"/>
                  </a:cubicBezTo>
                  <a:cubicBezTo>
                    <a:pt x="f1521" y="f1522"/>
                    <a:pt x="f1523" y="f1524"/>
                    <a:pt x="f1525" y="f565"/>
                  </a:cubicBezTo>
                  <a:cubicBezTo>
                    <a:pt x="f1526" y="f1527"/>
                    <a:pt x="f1528" y="f1529"/>
                    <a:pt x="f1530" y="f1527"/>
                  </a:cubicBezTo>
                  <a:cubicBezTo>
                    <a:pt x="f1531" y="f1532"/>
                    <a:pt x="f1533" y="f526"/>
                    <a:pt x="f1530" y="f1534"/>
                  </a:cubicBezTo>
                  <a:cubicBezTo>
                    <a:pt x="f1535" y="f493"/>
                    <a:pt x="f1536" y="f1537"/>
                    <a:pt x="f1498" y="f466"/>
                  </a:cubicBezTo>
                  <a:cubicBezTo>
                    <a:pt x="f1538" y="f1539"/>
                    <a:pt x="f1540" y="f1274"/>
                    <a:pt x="f1541" y="f1542"/>
                  </a:cubicBezTo>
                  <a:cubicBezTo>
                    <a:pt x="f1543" y="f499"/>
                    <a:pt x="f1544" y="f1545"/>
                    <a:pt x="f1541" y="f1546"/>
                  </a:cubicBezTo>
                  <a:cubicBezTo>
                    <a:pt x="f1547" y="f1548"/>
                    <a:pt x="f1549" y="f1550"/>
                    <a:pt x="f1551" y="f1552"/>
                  </a:cubicBezTo>
                  <a:cubicBezTo>
                    <a:pt x="f1553" y="f1546"/>
                    <a:pt x="f1554" y="f1555"/>
                    <a:pt x="f1556" y="f1557"/>
                  </a:cubicBezTo>
                  <a:cubicBezTo>
                    <a:pt x="f1558" y="f524"/>
                    <a:pt x="f1559" y="f1560"/>
                    <a:pt x="f1477" y="f1561"/>
                  </a:cubicBezTo>
                  <a:cubicBezTo>
                    <a:pt x="f1562" y="f543"/>
                    <a:pt x="f1563" y="f1564"/>
                    <a:pt x="f1565" y="f1566"/>
                  </a:cubicBezTo>
                  <a:cubicBezTo>
                    <a:pt x="f1567" y="f1522"/>
                    <a:pt x="f1568" y="f1569"/>
                    <a:pt x="f1570" y="f1571"/>
                  </a:cubicBezTo>
                  <a:cubicBezTo>
                    <a:pt x="f1572" y="f514"/>
                    <a:pt x="f1573" y="f1574"/>
                    <a:pt x="f1575" y="f1576"/>
                  </a:cubicBezTo>
                  <a:cubicBezTo>
                    <a:pt x="f1577" y="f1578"/>
                    <a:pt x="f1484" y="f1438"/>
                    <a:pt x="f1484" y="f1434"/>
                  </a:cubicBezTo>
                  <a:cubicBezTo>
                    <a:pt x="f1579" y="f1580"/>
                    <a:pt x="f1581" y="f1582"/>
                    <a:pt x="f1583" y="f1584"/>
                  </a:cubicBezTo>
                  <a:cubicBezTo>
                    <a:pt x="f1585" y="f1434"/>
                    <a:pt x="f1586" y="f1587"/>
                    <a:pt x="f1477" y="f1588"/>
                  </a:cubicBezTo>
                  <a:cubicBezTo>
                    <a:pt x="f1589" y="f1590"/>
                    <a:pt x="f1591" y="f1592"/>
                    <a:pt x="f1593" y="f1594"/>
                  </a:cubicBezTo>
                  <a:lnTo>
                    <a:pt x="f1595" y="f1596"/>
                  </a:lnTo>
                  <a:lnTo>
                    <a:pt x="f1597" y="f1427"/>
                  </a:lnTo>
                  <a:cubicBezTo>
                    <a:pt x="f1570" y="f1442"/>
                    <a:pt x="f1598" y="f1599"/>
                    <a:pt x="f1457" y="f591"/>
                  </a:cubicBezTo>
                  <a:cubicBezTo>
                    <a:pt x="f1600" y="f1601"/>
                    <a:pt x="f483" y="f1516"/>
                    <a:pt x="f1432" y="f1602"/>
                  </a:cubicBezTo>
                  <a:cubicBezTo>
                    <a:pt x="f1603" y="f535"/>
                    <a:pt x="f1402" y="f1527"/>
                    <a:pt x="f1604" y="f1605"/>
                  </a:cubicBezTo>
                  <a:cubicBezTo>
                    <a:pt x="f1606" y="f1607"/>
                    <a:pt x="f1608" y="f560"/>
                    <a:pt x="f1609" y="f550"/>
                  </a:cubicBezTo>
                  <a:cubicBezTo>
                    <a:pt x="f1610" y="f1611"/>
                    <a:pt x="f1612" y="f1613"/>
                    <a:pt x="f1614" y="f560"/>
                  </a:cubicBezTo>
                  <a:cubicBezTo>
                    <a:pt x="f1615" y="f1557"/>
                    <a:pt x="f1616" y="f1617"/>
                    <a:pt x="f1618" y="f1619"/>
                  </a:cubicBezTo>
                  <a:cubicBezTo>
                    <a:pt x="f117" y="f1269"/>
                    <a:pt x="f130" y="f1620"/>
                    <a:pt x="f1621" y="f1622"/>
                  </a:cubicBezTo>
                  <a:cubicBezTo>
                    <a:pt x="f1623" y="f1624"/>
                    <a:pt x="f1625" y="f1626"/>
                    <a:pt x="f1627" y="f1628"/>
                  </a:cubicBezTo>
                  <a:cubicBezTo>
                    <a:pt x="f1629" y="f1230"/>
                    <a:pt x="f1630" y="f1631"/>
                    <a:pt x="f1632" y="f1633"/>
                  </a:cubicBezTo>
                  <a:cubicBezTo>
                    <a:pt x="f110" y="f1634"/>
                    <a:pt x="f1635" y="f1636"/>
                    <a:pt x="f1637" y="f1638"/>
                  </a:cubicBezTo>
                  <a:cubicBezTo>
                    <a:pt x="f1639" y="f1640"/>
                    <a:pt x="f1641" y="f1642"/>
                    <a:pt x="f1643" y="f1644"/>
                  </a:cubicBezTo>
                  <a:cubicBezTo>
                    <a:pt x="f1645" y="f1201"/>
                    <a:pt x="f1646" y="f1647"/>
                    <a:pt x="f1615" y="f1648"/>
                  </a:cubicBezTo>
                  <a:cubicBezTo>
                    <a:pt x="f1649" y="f1650"/>
                    <a:pt x="f1639" y="f1651"/>
                    <a:pt x="f1652" y="f1653"/>
                  </a:cubicBezTo>
                  <a:cubicBezTo>
                    <a:pt x="f1654" y="f1655"/>
                    <a:pt x="f1656" y="f1208"/>
                    <a:pt x="f1657" y="f1180"/>
                  </a:cubicBezTo>
                  <a:cubicBezTo>
                    <a:pt x="f1658" y="f456"/>
                    <a:pt x="f1659" y="f1660"/>
                    <a:pt x="f1661" y="f1662"/>
                  </a:cubicBezTo>
                  <a:cubicBezTo>
                    <a:pt x="f1430" y="f1194"/>
                    <a:pt x="f1663" y="f1664"/>
                    <a:pt x="f1430" y="f1665"/>
                  </a:cubicBezTo>
                  <a:cubicBezTo>
                    <a:pt x="f1666" y="f1258"/>
                    <a:pt x="f1421" y="f1248"/>
                    <a:pt x="f1408" y="f1250"/>
                  </a:cubicBezTo>
                  <a:cubicBezTo>
                    <a:pt x="f1667" y="f1668"/>
                    <a:pt x="f1667" y="f1669"/>
                    <a:pt x="f1670" y="f593"/>
                  </a:cubicBezTo>
                  <a:cubicBezTo>
                    <a:pt x="f1671" y="f472"/>
                    <a:pt x="f1672" y="f470"/>
                    <a:pt x="f1673" y="f499"/>
                  </a:cubicBezTo>
                  <a:cubicBezTo>
                    <a:pt x="f1674" y="f1675"/>
                    <a:pt x="f1473" y="f1676"/>
                    <a:pt x="f1677" y="f1678"/>
                  </a:cubicBezTo>
                  <a:cubicBezTo>
                    <a:pt x="f1679" y="f1680"/>
                    <a:pt x="f1554" y="f1328"/>
                    <a:pt x="f1681" y="f1682"/>
                  </a:cubicBezTo>
                  <a:cubicBezTo>
                    <a:pt x="f1683" y="f1684"/>
                    <a:pt x="f1481" y="f1261"/>
                    <a:pt x="f1685" y="f1686"/>
                  </a:cubicBezTo>
                  <a:cubicBezTo>
                    <a:pt x="f1687" y="f1688"/>
                    <a:pt x="f1487" y="f1689"/>
                    <a:pt x="f1490" y="f1242"/>
                  </a:cubicBezTo>
                  <a:cubicBezTo>
                    <a:pt x="f1690" y="f1321"/>
                    <a:pt x="f1691" y="f1692"/>
                    <a:pt x="f1497" y="f1264"/>
                  </a:cubicBezTo>
                  <a:cubicBezTo>
                    <a:pt x="f1693" y="f1694"/>
                    <a:pt x="f1695" y="f1696"/>
                    <a:pt x="f1498" y="f1313"/>
                  </a:cubicBezTo>
                  <a:cubicBezTo>
                    <a:pt x="f1691" y="f1697"/>
                    <a:pt x="f1533" y="f1698"/>
                    <a:pt x="f1699" y="f1700"/>
                  </a:cubicBezTo>
                  <a:cubicBezTo>
                    <a:pt x="f1699" y="f1701"/>
                    <a:pt x="f1702" y="f1703"/>
                    <a:pt x="f1704" y="f1705"/>
                  </a:cubicBezTo>
                  <a:lnTo>
                    <a:pt x="f1706" y="f1707"/>
                  </a:lnTo>
                  <a:lnTo>
                    <a:pt x="f1708" y="f1709"/>
                  </a:lnTo>
                  <a:cubicBezTo>
                    <a:pt x="f1710" y="f1711"/>
                    <a:pt x="f1712" y="f1713"/>
                    <a:pt x="f1714" y="f1715"/>
                  </a:cubicBezTo>
                  <a:lnTo>
                    <a:pt x="f1706" y="f1707"/>
                  </a:lnTo>
                  <a:lnTo>
                    <a:pt x="f1716" y="f1717"/>
                  </a:lnTo>
                  <a:cubicBezTo>
                    <a:pt x="f1718" y="f1647"/>
                    <a:pt x="f1719" y="f1720"/>
                    <a:pt x="f1523" y="f1215"/>
                  </a:cubicBezTo>
                  <a:cubicBezTo>
                    <a:pt x="f1721" y="f1722"/>
                    <a:pt x="f1723" y="f1724"/>
                    <a:pt x="f1725" y="f1726"/>
                  </a:cubicBezTo>
                  <a:lnTo>
                    <a:pt x="f1727" y="f1728"/>
                  </a:lnTo>
                  <a:lnTo>
                    <a:pt x="f1729" y="f1730"/>
                  </a:lnTo>
                  <a:cubicBezTo>
                    <a:pt x="f1731" y="f1732"/>
                    <a:pt x="f1733" y="f1734"/>
                    <a:pt x="f1735" y="f1736"/>
                  </a:cubicBezTo>
                  <a:cubicBezTo>
                    <a:pt x="f1737" y="f1736"/>
                    <a:pt x="f1738" y="f1739"/>
                    <a:pt x="f1740" y="f1741"/>
                  </a:cubicBezTo>
                  <a:cubicBezTo>
                    <a:pt x="f1742" y="f354"/>
                    <a:pt x="f1743" y="f364"/>
                    <a:pt x="f1744" y="f1161"/>
                  </a:cubicBezTo>
                  <a:cubicBezTo>
                    <a:pt x="f1745" y="f362"/>
                    <a:pt x="f1746" y="f310"/>
                    <a:pt x="f1747" y="f1748"/>
                  </a:cubicBezTo>
                  <a:cubicBezTo>
                    <a:pt x="f1575" y="f1749"/>
                    <a:pt x="f1494" y="f1750"/>
                    <a:pt x="f1751" y="f347"/>
                  </a:cubicBezTo>
                  <a:cubicBezTo>
                    <a:pt x="f1752" y="f1753"/>
                    <a:pt x="f1754" y="f386"/>
                    <a:pt x="f1755" y="f1756"/>
                  </a:cubicBezTo>
                  <a:lnTo>
                    <a:pt x="f1757" y="f1758"/>
                  </a:lnTo>
                  <a:lnTo>
                    <a:pt x="f1759" y="f1760"/>
                  </a:lnTo>
                  <a:cubicBezTo>
                    <a:pt x="f1761" y="f1762"/>
                    <a:pt x="f1763" y="f1764"/>
                    <a:pt x="f1533" y="f1765"/>
                  </a:cubicBezTo>
                  <a:cubicBezTo>
                    <a:pt x="f1538" y="f1766"/>
                    <a:pt x="f1767" y="f1756"/>
                    <a:pt x="f1768" y="f1769"/>
                  </a:cubicBezTo>
                  <a:cubicBezTo>
                    <a:pt x="f1770" y="f1771"/>
                    <a:pt x="f1772" y="f1773"/>
                    <a:pt x="f1774" y="f439"/>
                  </a:cubicBezTo>
                  <a:cubicBezTo>
                    <a:pt x="f1775" y="f1776"/>
                    <a:pt x="f1777" y="f1778"/>
                    <a:pt x="f1461" y="f1779"/>
                  </a:cubicBezTo>
                  <a:cubicBezTo>
                    <a:pt x="f1780" y="f433"/>
                    <a:pt x="f1781" y="f1782"/>
                    <a:pt x="f1783" y="f1736"/>
                  </a:cubicBezTo>
                  <a:cubicBezTo>
                    <a:pt x="f1784" y="f1785"/>
                    <a:pt x="f1786" y="f1787"/>
                    <a:pt x="f1788" y="f1749"/>
                  </a:cubicBezTo>
                  <a:lnTo>
                    <a:pt x="f1789" y="f1790"/>
                  </a:lnTo>
                  <a:lnTo>
                    <a:pt x="f1435" y="f1791"/>
                  </a:lnTo>
                  <a:cubicBezTo>
                    <a:pt x="f1435" y="f1791"/>
                    <a:pt x="f549" y="f1791"/>
                    <a:pt x="f549" y="f1791"/>
                  </a:cubicBezTo>
                  <a:cubicBezTo>
                    <a:pt x="f549" y="f1791"/>
                    <a:pt x="f1792" y="f359"/>
                    <a:pt x="f1792" y="f359"/>
                  </a:cubicBezTo>
                  <a:lnTo>
                    <a:pt x="f1789" y="f1790"/>
                  </a:lnTo>
                  <a:lnTo>
                    <a:pt x="f467" y="f1793"/>
                  </a:lnTo>
                  <a:cubicBezTo>
                    <a:pt x="f1455" y="f1794"/>
                    <a:pt x="f1783" y="f1795"/>
                    <a:pt x="f1796" y="f1797"/>
                  </a:cubicBezTo>
                  <a:cubicBezTo>
                    <a:pt x="f1798" y="f1799"/>
                    <a:pt x="f1598" y="f1736"/>
                    <a:pt x="f1800" y="f1736"/>
                  </a:cubicBezTo>
                  <a:cubicBezTo>
                    <a:pt x="f1801" y="f1802"/>
                    <a:pt x="f1803" y="f1804"/>
                    <a:pt x="f1467" y="f1805"/>
                  </a:cubicBezTo>
                  <a:cubicBezTo>
                    <a:pt x="f1806" y="f1807"/>
                    <a:pt x="f1570" y="f367"/>
                    <a:pt x="f1808" y="f1809"/>
                  </a:cubicBezTo>
                  <a:cubicBezTo>
                    <a:pt x="f1801" y="f1810"/>
                    <a:pt x="f1808" y="f1791"/>
                    <a:pt x="f1811" y="f1748"/>
                  </a:cubicBezTo>
                  <a:cubicBezTo>
                    <a:pt x="f1812" y="f1813"/>
                    <a:pt x="f1814" y="f1815"/>
                    <a:pt x="f1808" y="f1816"/>
                  </a:cubicBezTo>
                  <a:cubicBezTo>
                    <a:pt x="f1817" y="f1818"/>
                    <a:pt x="f1800" y="f334"/>
                    <a:pt x="f1819" y="f332"/>
                  </a:cubicBezTo>
                  <a:cubicBezTo>
                    <a:pt x="f1447" y="f1820"/>
                    <a:pt x="f1672" y="f1821"/>
                    <a:pt x="f1822" y="f630"/>
                  </a:cubicBezTo>
                  <a:cubicBezTo>
                    <a:pt x="f1667" y="f1823"/>
                    <a:pt x="f1824" y="f1825"/>
                    <a:pt x="f1421" y="f247"/>
                  </a:cubicBezTo>
                  <a:cubicBezTo>
                    <a:pt x="f1826" y="f1069"/>
                    <a:pt x="f1661" y="f259"/>
                    <a:pt x="f1827" y="f1100"/>
                  </a:cubicBezTo>
                  <a:cubicBezTo>
                    <a:pt x="f1828" y="f1141"/>
                    <a:pt x="f1829" y="f1063"/>
                    <a:pt x="f1658" y="f1063"/>
                  </a:cubicBezTo>
                  <a:cubicBezTo>
                    <a:pt x="f1649" y="f1830"/>
                    <a:pt x="f108" y="f1831"/>
                    <a:pt x="f1832" y="f1833"/>
                  </a:cubicBezTo>
                  <a:cubicBezTo>
                    <a:pt x="f1834" y="f1835"/>
                    <a:pt x="f1836" y="f1837"/>
                    <a:pt x="f331" y="f1838"/>
                  </a:cubicBezTo>
                  <a:cubicBezTo>
                    <a:pt x="f1839" y="f1840"/>
                    <a:pt x="f1841" y="f1003"/>
                    <a:pt x="f1842" y="f1843"/>
                  </a:cubicBezTo>
                  <a:cubicBezTo>
                    <a:pt x="f1386" y="f997"/>
                    <a:pt x="f1844" y="f1845"/>
                    <a:pt x="f1846" y="f1847"/>
                  </a:cubicBezTo>
                  <a:cubicBezTo>
                    <a:pt x="f1848" y="f1849"/>
                    <a:pt x="f1850" y="f989"/>
                    <a:pt x="f1851" y="f1852"/>
                  </a:cubicBezTo>
                  <a:cubicBezTo>
                    <a:pt x="f1853" y="f1854"/>
                    <a:pt x="f1855" y="f1856"/>
                    <a:pt x="f1850" y="f1857"/>
                  </a:cubicBezTo>
                  <a:cubicBezTo>
                    <a:pt x="f1858" y="f1859"/>
                    <a:pt x="f1860" y="f1861"/>
                    <a:pt x="f1862" y="f1863"/>
                  </a:cubicBezTo>
                  <a:cubicBezTo>
                    <a:pt x="f353" y="f1864"/>
                    <a:pt x="f1865" y="f1859"/>
                    <a:pt x="f1866" y="f1867"/>
                  </a:cubicBezTo>
                  <a:cubicBezTo>
                    <a:pt x="f1868" y="f918"/>
                    <a:pt x="f1869" y="f1870"/>
                    <a:pt x="f1871" y="f1872"/>
                  </a:cubicBezTo>
                  <a:cubicBezTo>
                    <a:pt x="f1873" y="f1874"/>
                    <a:pt x="f1868" y="f1875"/>
                    <a:pt x="f1876" y="f970"/>
                  </a:cubicBezTo>
                  <a:cubicBezTo>
                    <a:pt x="f1877" y="f1878"/>
                    <a:pt x="f1879" y="f686"/>
                    <a:pt x="f1880" y="f928"/>
                  </a:cubicBezTo>
                  <a:cubicBezTo>
                    <a:pt x="f1881" y="f1882"/>
                    <a:pt x="f1883" y="f1884"/>
                    <a:pt x="f1885" y="f1882"/>
                  </a:cubicBezTo>
                  <a:cubicBezTo>
                    <a:pt x="f1886" y="f1887"/>
                    <a:pt x="f1888" y="f1889"/>
                    <a:pt x="f1890" y="f1891"/>
                  </a:cubicBezTo>
                  <a:cubicBezTo>
                    <a:pt x="f1892" y="f1893"/>
                    <a:pt x="f1894" y="f1895"/>
                    <a:pt x="f1896" y="f914"/>
                  </a:cubicBezTo>
                  <a:cubicBezTo>
                    <a:pt x="f1897" y="f1898"/>
                    <a:pt x="f1899" y="f1900"/>
                    <a:pt x="f1901" y="f1902"/>
                  </a:cubicBezTo>
                  <a:cubicBezTo>
                    <a:pt x="f1903" y="f1904"/>
                    <a:pt x="f1905" y="f1906"/>
                    <a:pt x="f1907" y="f1908"/>
                  </a:cubicBezTo>
                  <a:cubicBezTo>
                    <a:pt x="f1909" y="f1910"/>
                    <a:pt x="f1911" y="f1912"/>
                    <a:pt x="f1913" y="f116"/>
                  </a:cubicBezTo>
                  <a:cubicBezTo>
                    <a:pt x="f1914" y="f1915"/>
                    <a:pt x="f1916" y="f1917"/>
                    <a:pt x="f1918" y="f909"/>
                  </a:cubicBezTo>
                  <a:cubicBezTo>
                    <a:pt x="f1919" y="f1920"/>
                    <a:pt x="f1921" y="f139"/>
                    <a:pt x="f1922" y="f148"/>
                  </a:cubicBezTo>
                  <a:cubicBezTo>
                    <a:pt x="f1923" y="f1920"/>
                    <a:pt x="f1924" y="f1925"/>
                    <a:pt x="f1926" y="f129"/>
                  </a:cubicBezTo>
                  <a:cubicBezTo>
                    <a:pt x="f1927" y="f1928"/>
                    <a:pt x="f1929" y="f70"/>
                    <a:pt x="f1930" y="f1931"/>
                  </a:cubicBezTo>
                  <a:cubicBezTo>
                    <a:pt x="f1932" y="f1933"/>
                    <a:pt x="f1930" y="f1934"/>
                    <a:pt x="f1935" y="f1934"/>
                  </a:cubicBezTo>
                  <a:cubicBezTo>
                    <a:pt x="f1927" y="f1934"/>
                    <a:pt x="f1886" y="f1936"/>
                    <a:pt x="f1937" y="f1938"/>
                  </a:cubicBezTo>
                  <a:cubicBezTo>
                    <a:pt x="f1939" y="f1940"/>
                    <a:pt x="f1941" y="f1942"/>
                    <a:pt x="f1943" y="f1944"/>
                  </a:cubicBezTo>
                  <a:cubicBezTo>
                    <a:pt x="f1945" y="f1946"/>
                    <a:pt x="f1939" y="f48"/>
                    <a:pt x="f1947" y="f1948"/>
                  </a:cubicBezTo>
                  <a:cubicBezTo>
                    <a:pt x="f1949" y="f1950"/>
                    <a:pt x="f1939" y="f1951"/>
                    <a:pt x="f1952" y="f1953"/>
                  </a:cubicBezTo>
                  <a:cubicBezTo>
                    <a:pt x="f1954" y="f1955"/>
                    <a:pt x="f1956" y="f1957"/>
                    <a:pt x="f1958" y="f891"/>
                  </a:cubicBezTo>
                  <a:cubicBezTo>
                    <a:pt x="f1959" y="f1960"/>
                    <a:pt x="f1866" y="f1960"/>
                    <a:pt x="f1961" y="f1962"/>
                  </a:cubicBezTo>
                  <a:cubicBezTo>
                    <a:pt x="f1963" y="f1964"/>
                    <a:pt x="f1965" y="f1966"/>
                    <a:pt x="f134" y="f1953"/>
                  </a:cubicBezTo>
                  <a:cubicBezTo>
                    <a:pt x="f1967" y="f1968"/>
                    <a:pt x="f1969" y="f1970"/>
                    <a:pt x="f1971" y="f1972"/>
                  </a:cubicBezTo>
                  <a:cubicBezTo>
                    <a:pt x="f236" y="f1972"/>
                    <a:pt x="f1973" y="f1974"/>
                    <a:pt x="f1975" y="f1976"/>
                  </a:cubicBezTo>
                  <a:cubicBezTo>
                    <a:pt x="f323" y="f1977"/>
                    <a:pt x="f1978" y="f1979"/>
                    <a:pt x="f1980" y="f1970"/>
                  </a:cubicBezTo>
                  <a:cubicBezTo>
                    <a:pt x="f1981" y="f1982"/>
                    <a:pt x="f104" y="f1983"/>
                    <a:pt x="f1398" y="f1984"/>
                  </a:cubicBezTo>
                  <a:cubicBezTo>
                    <a:pt x="f1985" y="f1986"/>
                    <a:pt x="f1987" y="f1988"/>
                    <a:pt x="f1989" y="f1990"/>
                  </a:cubicBezTo>
                  <a:cubicBezTo>
                    <a:pt x="f1991" y="f1977"/>
                    <a:pt x="f1992" y="f1993"/>
                    <a:pt x="f1994" y="f1995"/>
                  </a:cubicBezTo>
                  <a:cubicBezTo>
                    <a:pt x="f1996" y="f1997"/>
                    <a:pt x="f1603" y="f1998"/>
                    <a:pt x="f1999" y="f2000"/>
                  </a:cubicBezTo>
                  <a:cubicBezTo>
                    <a:pt x="f2001" y="f2002"/>
                    <a:pt x="f2003" y="f2004"/>
                    <a:pt x="f2005" y="f859"/>
                  </a:cubicBezTo>
                  <a:cubicBezTo>
                    <a:pt x="f2006" y="f2007"/>
                    <a:pt x="f1768" y="f2008"/>
                    <a:pt x="f2009" y="f2010"/>
                  </a:cubicBezTo>
                  <a:cubicBezTo>
                    <a:pt x="f2011" y="f2012"/>
                    <a:pt x="f2013" y="f2014"/>
                    <a:pt x="f1486" y="f2015"/>
                  </a:cubicBezTo>
                  <a:cubicBezTo>
                    <a:pt x="f2016" y="f33"/>
                    <a:pt x="f1490" y="f2017"/>
                    <a:pt x="f2018" y="f2019"/>
                  </a:cubicBezTo>
                  <a:cubicBezTo>
                    <a:pt x="f2020" y="f829"/>
                    <a:pt x="f1577" y="f2021"/>
                    <a:pt x="f1768" y="f2021"/>
                  </a:cubicBezTo>
                  <a:cubicBezTo>
                    <a:pt x="f1538" y="f2022"/>
                    <a:pt x="f1531" y="f2023"/>
                    <a:pt x="f1699" y="f2024"/>
                  </a:cubicBezTo>
                  <a:cubicBezTo>
                    <a:pt x="f2025" y="f2026"/>
                    <a:pt x="f2027" y="f2028"/>
                    <a:pt x="f2029" y="f2030"/>
                  </a:cubicBezTo>
                  <a:cubicBezTo>
                    <a:pt x="f2031" y="f2032"/>
                    <a:pt x="f2033" y="f2034"/>
                    <a:pt x="f2035" y="f770"/>
                  </a:cubicBezTo>
                  <a:cubicBezTo>
                    <a:pt x="f2036" y="f2037"/>
                    <a:pt x="f2038" y="f770"/>
                    <a:pt x="f2039" y="f2040"/>
                  </a:cubicBezTo>
                  <a:cubicBezTo>
                    <a:pt x="f2041" y="f2042"/>
                    <a:pt x="f2043" y="f2044"/>
                    <a:pt x="f2045" y="f2046"/>
                  </a:cubicBezTo>
                  <a:cubicBezTo>
                    <a:pt x="f2047" y="f2048"/>
                    <a:pt x="f2049" y="f2050"/>
                    <a:pt x="f2051" y="f2052"/>
                  </a:cubicBezTo>
                  <a:cubicBezTo>
                    <a:pt x="f2053" y="f2054"/>
                    <a:pt x="f2055" y="f2056"/>
                    <a:pt x="f2057" y="f2058"/>
                  </a:cubicBezTo>
                  <a:cubicBezTo>
                    <a:pt x="f2059" y="f2060"/>
                    <a:pt x="f2061" y="f2062"/>
                    <a:pt x="f2063" y="f2064"/>
                  </a:cubicBezTo>
                  <a:cubicBezTo>
                    <a:pt x="f2065" y="f2066"/>
                    <a:pt x="f2067" y="f2068"/>
                    <a:pt x="f2069" y="f2070"/>
                  </a:cubicBezTo>
                  <a:cubicBezTo>
                    <a:pt x="f2071" y="f790"/>
                    <a:pt x="f2072" y="f2073"/>
                    <a:pt x="f2074" y="f799"/>
                  </a:cubicBezTo>
                  <a:cubicBezTo>
                    <a:pt x="f2075" y="f2076"/>
                    <a:pt x="f1525" y="f2077"/>
                    <a:pt x="f1699" y="f2078"/>
                  </a:cubicBezTo>
                  <a:cubicBezTo>
                    <a:pt x="f1504" y="f2079"/>
                    <a:pt x="f2080" y="f2081"/>
                    <a:pt x="f2082" y="f2083"/>
                  </a:cubicBezTo>
                  <a:cubicBezTo>
                    <a:pt x="f1695" y="f2084"/>
                    <a:pt x="f1541" y="f2085"/>
                    <a:pt x="f2086" y="f2087"/>
                  </a:cubicBezTo>
                  <a:cubicBezTo>
                    <a:pt x="f2009" y="f2088"/>
                    <a:pt x="f1575" y="f2089"/>
                    <a:pt x="f1485" y="f2089"/>
                  </a:cubicBezTo>
                  <a:cubicBezTo>
                    <a:pt x="f1579" y="f2088"/>
                    <a:pt x="f2090" y="f2091"/>
                    <a:pt x="f1679" y="f2092"/>
                  </a:cubicBezTo>
                  <a:cubicBezTo>
                    <a:pt x="f578" y="f2093"/>
                    <a:pt x="f2094" y="f2095"/>
                    <a:pt x="f2005" y="f2089"/>
                  </a:cubicBezTo>
                  <a:cubicBezTo>
                    <a:pt x="f1481" y="f2096"/>
                    <a:pt x="f2097" y="f2098"/>
                    <a:pt x="f1679" y="f2099"/>
                  </a:cubicBezTo>
                  <a:cubicBezTo>
                    <a:pt x="f1572" y="f2100"/>
                    <a:pt x="f1683" y="f2101"/>
                    <a:pt x="f2102" y="f2103"/>
                  </a:cubicBezTo>
                  <a:cubicBezTo>
                    <a:pt x="f1822" y="f2089"/>
                    <a:pt x="f1994" y="f2104"/>
                    <a:pt x="f2105" y="f2106"/>
                  </a:cubicBezTo>
                  <a:cubicBezTo>
                    <a:pt x="f2107" y="f2108"/>
                    <a:pt x="f2107" y="f2109"/>
                    <a:pt x="f2110" y="f2111"/>
                  </a:cubicBezTo>
                  <a:cubicBezTo>
                    <a:pt x="f2112" y="f2113"/>
                    <a:pt x="f1832" y="f2114"/>
                    <a:pt x="f260" y="f2115"/>
                  </a:cubicBezTo>
                  <a:cubicBezTo>
                    <a:pt x="f2116" y="f2117"/>
                    <a:pt x="f2118" y="f2119"/>
                    <a:pt x="f2120" y="f2121"/>
                  </a:cubicBezTo>
                  <a:cubicBezTo>
                    <a:pt x="f2122" y="f2123"/>
                    <a:pt x="f2124" y="f2125"/>
                    <a:pt x="f2126" y="f2127"/>
                  </a:cubicBezTo>
                  <a:cubicBezTo>
                    <a:pt x="f159" y="f2128"/>
                    <a:pt x="f95" y="f2129"/>
                    <a:pt x="f286" y="f2130"/>
                  </a:cubicBezTo>
                  <a:cubicBezTo>
                    <a:pt x="f2131" y="f2132"/>
                    <a:pt x="f2133" y="f2134"/>
                    <a:pt x="f2135" y="f2136"/>
                  </a:cubicBezTo>
                  <a:cubicBezTo>
                    <a:pt x="f2137" y="f2138"/>
                    <a:pt x="f1952" y="f2139"/>
                    <a:pt x="f2140" y="f2141"/>
                  </a:cubicBezTo>
                  <a:cubicBezTo>
                    <a:pt x="f2135" y="f2142"/>
                    <a:pt x="f2143" y="f2144"/>
                    <a:pt x="f2145" y="f2146"/>
                  </a:cubicBezTo>
                  <a:cubicBezTo>
                    <a:pt x="f1879" y="f28"/>
                    <a:pt x="f2145" y="f2147"/>
                    <a:pt x="f2148" y="f2149"/>
                  </a:cubicBezTo>
                  <a:cubicBezTo>
                    <a:pt x="f121" y="f2150"/>
                    <a:pt x="f2151" y="f2152"/>
                    <a:pt x="f2153" y="f879"/>
                  </a:cubicBezTo>
                  <a:cubicBezTo>
                    <a:pt x="f2154" y="f853"/>
                    <a:pt x="f2155" y="f2156"/>
                    <a:pt x="f2157" y="f2158"/>
                  </a:cubicBezTo>
                  <a:cubicBezTo>
                    <a:pt x="f2159" y="f2160"/>
                    <a:pt x="f2161" y="f2162"/>
                    <a:pt x="f1958" y="f2163"/>
                  </a:cubicBezTo>
                  <a:cubicBezTo>
                    <a:pt x="f2164" y="f2165"/>
                    <a:pt x="f2166" y="f2167"/>
                    <a:pt x="f2168" y="f2169"/>
                  </a:cubicBezTo>
                  <a:cubicBezTo>
                    <a:pt x="f2170" y="f2171"/>
                    <a:pt x="f2172" y="f2000"/>
                    <a:pt x="f2173" y="f2174"/>
                  </a:cubicBezTo>
                  <a:cubicBezTo>
                    <a:pt x="f2175" y="f1960"/>
                    <a:pt x="f2176" y="f1968"/>
                    <a:pt x="f1935" y="f2177"/>
                  </a:cubicBezTo>
                  <a:cubicBezTo>
                    <a:pt x="f2178" y="f2179"/>
                    <a:pt x="f2180" y="f60"/>
                    <a:pt x="f2181" y="f2182"/>
                  </a:cubicBezTo>
                  <a:cubicBezTo>
                    <a:pt x="f2183" y="f1946"/>
                    <a:pt x="f2184" y="f2185"/>
                    <a:pt x="f2186" y="f1942"/>
                  </a:cubicBezTo>
                  <a:cubicBezTo>
                    <a:pt x="f1894" y="f1940"/>
                    <a:pt x="f2187" y="f2188"/>
                    <a:pt x="f2189" y="f1934"/>
                  </a:cubicBezTo>
                  <a:cubicBezTo>
                    <a:pt x="f2190" y="f2191"/>
                    <a:pt x="f2192" y="f2188"/>
                    <a:pt x="f2193" y="f737"/>
                  </a:cubicBezTo>
                  <a:cubicBezTo>
                    <a:pt x="f2194" y="f2195"/>
                    <a:pt x="f2196" y="f64"/>
                    <a:pt x="f2197" y="f2198"/>
                  </a:cubicBezTo>
                  <a:cubicBezTo>
                    <a:pt x="f2199" y="f2200"/>
                    <a:pt x="f2201" y="f2202"/>
                    <a:pt x="f2203" y="f127"/>
                  </a:cubicBezTo>
                  <a:cubicBezTo>
                    <a:pt x="f2204" y="f2205"/>
                    <a:pt x="f2206" y="f2207"/>
                    <a:pt x="f2208" y="f705"/>
                  </a:cubicBezTo>
                  <a:cubicBezTo>
                    <a:pt x="f2209" y="f2210"/>
                    <a:pt x="f2211" y="f162"/>
                    <a:pt x="f2212" y="f2213"/>
                  </a:cubicBezTo>
                  <a:cubicBezTo>
                    <a:pt x="f2214" y="f2215"/>
                    <a:pt x="f2216" y="f2217"/>
                    <a:pt x="f2218" y="f2219"/>
                  </a:cubicBezTo>
                  <a:cubicBezTo>
                    <a:pt x="f2220" y="f2221"/>
                    <a:pt x="f2222" y="f2223"/>
                    <a:pt x="f2224" y="f2225"/>
                  </a:cubicBezTo>
                  <a:cubicBezTo>
                    <a:pt x="f1921" y="f2226"/>
                    <a:pt x="f2227" y="f2228"/>
                    <a:pt x="f2229" y="f1440"/>
                  </a:cubicBezTo>
                  <a:cubicBezTo>
                    <a:pt x="f95" y="f2230"/>
                    <a:pt x="f2231" y="f1427"/>
                    <a:pt x="f363" y="f2232"/>
                  </a:cubicBezTo>
                  <a:cubicBezTo>
                    <a:pt x="f2233" y="f1442"/>
                    <a:pt x="f2233" y="f2234"/>
                    <a:pt x="f2235" y="f1431"/>
                  </a:cubicBezTo>
                  <a:cubicBezTo>
                    <a:pt x="f2236" y="f2237"/>
                    <a:pt x="f2238" y="f1426"/>
                    <a:pt x="f1841" y="f2239"/>
                  </a:cubicBezTo>
                  <a:cubicBezTo>
                    <a:pt x="f1836" y="f2230"/>
                    <a:pt x="f2118" y="f2232"/>
                    <a:pt x="f2240" y="f2241"/>
                  </a:cubicBezTo>
                  <a:cubicBezTo>
                    <a:pt x="f2242" y="f2232"/>
                    <a:pt x="f1615" y="f1509"/>
                    <a:pt x="f2243" y="f1370"/>
                  </a:cubicBezTo>
                  <a:cubicBezTo>
                    <a:pt x="f2244" y="f2245"/>
                    <a:pt x="f2246" y="f2230"/>
                    <a:pt x="f2247" y="f2234"/>
                  </a:cubicBezTo>
                  <a:cubicBezTo>
                    <a:pt x="f2248" y="f2249"/>
                    <a:pt x="f2250" y="f2251"/>
                    <a:pt x="f1658" y="f2241"/>
                  </a:cubicBezTo>
                  <a:cubicBezTo>
                    <a:pt x="f2252" y="f2253"/>
                    <a:pt x="f1661" y="f2254"/>
                    <a:pt x="f1659" y="f1424"/>
                  </a:cubicBezTo>
                  <a:cubicBezTo>
                    <a:pt x="f2255" y="f2256"/>
                    <a:pt x="f2257" y="f2258"/>
                    <a:pt x="f2259" y="f2260"/>
                  </a:cubicBezTo>
                  <a:cubicBezTo>
                    <a:pt x="f2261" y="f2262"/>
                    <a:pt x="f2263" y="f2264"/>
                    <a:pt x="f2265" y="f2266"/>
                  </a:cubicBezTo>
                  <a:lnTo>
                    <a:pt x="f2267" y="f2268"/>
                  </a:lnTo>
                  <a:lnTo>
                    <a:pt x="f2269" y="f2270"/>
                  </a:lnTo>
                  <a:cubicBezTo>
                    <a:pt x="f2271" y="f2272"/>
                    <a:pt x="f2273" y="f2274"/>
                    <a:pt x="f2275" y="f2276"/>
                  </a:cubicBezTo>
                  <a:cubicBezTo>
                    <a:pt x="f2277" y="f1462"/>
                    <a:pt x="f2278" y="f1462"/>
                    <a:pt x="f2279" y="f2280"/>
                  </a:cubicBezTo>
                  <a:cubicBezTo>
                    <a:pt x="f2281" y="f2282"/>
                    <a:pt x="f2283" y="f2284"/>
                    <a:pt x="f1400" y="f1401"/>
                  </a:cubicBezTo>
                  <a:close/>
                  <a:moveTo>
                    <a:pt x="f2285" y="f2286"/>
                  </a:moveTo>
                  <a:cubicBezTo>
                    <a:pt x="f2287" y="f2288"/>
                    <a:pt x="f2289" y="f2284"/>
                    <a:pt x="f65" y="f1399"/>
                  </a:cubicBezTo>
                  <a:cubicBezTo>
                    <a:pt x="f2248" y="f1356"/>
                    <a:pt x="f2290" y="f1356"/>
                    <a:pt x="f2291" y="f1358"/>
                  </a:cubicBezTo>
                  <a:cubicBezTo>
                    <a:pt x="f2292" y="f2293"/>
                    <a:pt x="f82" y="f2294"/>
                    <a:pt x="f82" y="f2295"/>
                  </a:cubicBezTo>
                  <a:cubicBezTo>
                    <a:pt x="f2296" y="f2295"/>
                    <a:pt x="f2297" y="f2298"/>
                    <a:pt x="f2285" y="f2286"/>
                  </a:cubicBezTo>
                  <a:close/>
                  <a:moveTo>
                    <a:pt x="f2299" y="f2300"/>
                  </a:moveTo>
                  <a:cubicBezTo>
                    <a:pt x="f1600" y="f2301"/>
                    <a:pt x="f1670" y="f2302"/>
                    <a:pt x="f1822" y="f2303"/>
                  </a:cubicBezTo>
                  <a:lnTo>
                    <a:pt x="f2304" y="f2305"/>
                  </a:lnTo>
                  <a:lnTo>
                    <a:pt x="f2306" y="f2307"/>
                  </a:lnTo>
                  <a:cubicBezTo>
                    <a:pt x="f2308" y="f2309"/>
                    <a:pt x="f2308" y="f2310"/>
                    <a:pt x="f2308" y="f2311"/>
                  </a:cubicBezTo>
                  <a:cubicBezTo>
                    <a:pt x="f2308" y="f2312"/>
                    <a:pt x="f2308" y="f2313"/>
                    <a:pt x="f2308" y="f2314"/>
                  </a:cubicBezTo>
                  <a:cubicBezTo>
                    <a:pt x="f2315" y="f2316"/>
                    <a:pt x="f2001" y="f2317"/>
                    <a:pt x="f2318" y="f2319"/>
                  </a:cubicBezTo>
                  <a:lnTo>
                    <a:pt x="f2320" y="f2321"/>
                  </a:lnTo>
                  <a:lnTo>
                    <a:pt x="f2322" y="f2323"/>
                  </a:lnTo>
                  <a:cubicBezTo>
                    <a:pt x="f2322" y="f2323"/>
                    <a:pt x="f2324" y="f2323"/>
                    <a:pt x="f2324" y="f2323"/>
                  </a:cubicBezTo>
                  <a:cubicBezTo>
                    <a:pt x="f2325" y="f2326"/>
                    <a:pt x="f2327" y="f2328"/>
                    <a:pt x="f2329" y="f2330"/>
                  </a:cubicBezTo>
                  <a:cubicBezTo>
                    <a:pt x="f1433" y="f2331"/>
                    <a:pt x="f2322" y="f2332"/>
                    <a:pt x="f2322" y="f2333"/>
                  </a:cubicBezTo>
                  <a:cubicBezTo>
                    <a:pt x="f2334" y="f2335"/>
                    <a:pt x="f1439" y="f2335"/>
                    <a:pt x="f2299" y="f2300"/>
                  </a:cubicBezTo>
                  <a:close/>
                  <a:moveTo>
                    <a:pt x="f2325" y="f2336"/>
                  </a:moveTo>
                  <a:cubicBezTo>
                    <a:pt x="f2324" y="f2337"/>
                    <a:pt x="f2334" y="f2338"/>
                    <a:pt x="f2299" y="f2339"/>
                  </a:cubicBezTo>
                  <a:lnTo>
                    <a:pt x="f469" y="f2339"/>
                  </a:lnTo>
                  <a:cubicBezTo>
                    <a:pt x="f469" y="f2339"/>
                    <a:pt x="f2340" y="f2339"/>
                    <a:pt x="f2340" y="f2339"/>
                  </a:cubicBezTo>
                  <a:cubicBezTo>
                    <a:pt x="f1433" y="f2341"/>
                    <a:pt x="f549" y="f2332"/>
                    <a:pt x="f1430" y="f2342"/>
                  </a:cubicBezTo>
                  <a:cubicBezTo>
                    <a:pt x="f1408" y="f2343"/>
                    <a:pt x="f1435" y="f2343"/>
                    <a:pt x="f2325" y="f2336"/>
                  </a:cubicBezTo>
                  <a:close/>
                  <a:moveTo>
                    <a:pt x="f2344" y="f2345"/>
                  </a:moveTo>
                  <a:cubicBezTo>
                    <a:pt x="f1473" y="f2346"/>
                    <a:pt x="f2347" y="f2348"/>
                    <a:pt x="f2349" y="f2350"/>
                  </a:cubicBezTo>
                  <a:cubicBezTo>
                    <a:pt x="f2351" y="f2352"/>
                    <a:pt x="f1814" y="f2353"/>
                    <a:pt x="f2354" y="f2355"/>
                  </a:cubicBezTo>
                  <a:cubicBezTo>
                    <a:pt x="f2356" y="f2357"/>
                    <a:pt x="f1808" y="f2358"/>
                    <a:pt x="f1568" y="f2359"/>
                  </a:cubicBezTo>
                  <a:cubicBezTo>
                    <a:pt x="f2360" y="f2361"/>
                    <a:pt x="f1477" y="f2362"/>
                    <a:pt x="f2344" y="f2345"/>
                  </a:cubicBezTo>
                  <a:close/>
                  <a:moveTo>
                    <a:pt x="f2363" y="f2364"/>
                  </a:moveTo>
                  <a:cubicBezTo>
                    <a:pt x="f2365" y="f2366"/>
                    <a:pt x="f2367" y="f2368"/>
                    <a:pt x="f1754" y="f2369"/>
                  </a:cubicBezTo>
                  <a:cubicBezTo>
                    <a:pt x="f2370" y="f2371"/>
                    <a:pt x="f1714" y="f2361"/>
                    <a:pt x="f1498" y="f2372"/>
                  </a:cubicBezTo>
                  <a:cubicBezTo>
                    <a:pt x="f1767" y="f2373"/>
                    <a:pt x="f1746" y="f2374"/>
                    <a:pt x="f2013" y="f2355"/>
                  </a:cubicBezTo>
                  <a:cubicBezTo>
                    <a:pt x="f572" y="f2375"/>
                    <a:pt x="f1685" y="f2376"/>
                    <a:pt x="f1772" y="f2377"/>
                  </a:cubicBezTo>
                  <a:cubicBezTo>
                    <a:pt x="f1687" y="f2378"/>
                    <a:pt x="f2379" y="f2380"/>
                    <a:pt x="f2363" y="f2364"/>
                  </a:cubicBezTo>
                  <a:close/>
                  <a:moveTo>
                    <a:pt x="f2381" y="f2382"/>
                  </a:moveTo>
                  <a:cubicBezTo>
                    <a:pt x="f2383" y="f2384"/>
                    <a:pt x="f2385" y="f2386"/>
                    <a:pt x="f2387" y="f2388"/>
                  </a:cubicBezTo>
                  <a:cubicBezTo>
                    <a:pt x="f2389" y="f2390"/>
                    <a:pt x="f2391" y="f2392"/>
                    <a:pt x="f2393" y="f2394"/>
                  </a:cubicBezTo>
                  <a:cubicBezTo>
                    <a:pt x="f2395" y="f2396"/>
                    <a:pt x="f2397" y="f2394"/>
                    <a:pt x="f2397" y="f2398"/>
                  </a:cubicBezTo>
                  <a:cubicBezTo>
                    <a:pt x="f2399" y="f2390"/>
                    <a:pt x="f2400" y="f2401"/>
                    <a:pt x="f2402" y="f2403"/>
                  </a:cubicBezTo>
                  <a:cubicBezTo>
                    <a:pt x="f2404" y="f2405"/>
                    <a:pt x="f2406" y="f2407"/>
                    <a:pt x="f2408" y="f2409"/>
                  </a:cubicBezTo>
                  <a:cubicBezTo>
                    <a:pt x="f2410" y="f2411"/>
                    <a:pt x="f2412" y="f2413"/>
                    <a:pt x="f2414" y="f2413"/>
                  </a:cubicBezTo>
                  <a:cubicBezTo>
                    <a:pt x="f2415" y="f2413"/>
                    <a:pt x="f2416" y="f2411"/>
                    <a:pt x="f2417" y="f2418"/>
                  </a:cubicBezTo>
                  <a:cubicBezTo>
                    <a:pt x="f2419" y="f2420"/>
                    <a:pt x="f2421" y="f2420"/>
                    <a:pt x="f2422" y="f2423"/>
                  </a:cubicBezTo>
                  <a:cubicBezTo>
                    <a:pt x="f2424" y="f2425"/>
                    <a:pt x="f2426" y="f2427"/>
                    <a:pt x="f2428" y="f2429"/>
                  </a:cubicBezTo>
                  <a:cubicBezTo>
                    <a:pt x="f2430" y="f2431"/>
                    <a:pt x="f2432" y="f2433"/>
                    <a:pt x="f2434" y="f2435"/>
                  </a:cubicBezTo>
                  <a:cubicBezTo>
                    <a:pt x="f2436" y="f2437"/>
                    <a:pt x="f2438" y="f2429"/>
                    <a:pt x="f2439" y="f2440"/>
                  </a:cubicBezTo>
                  <a:cubicBezTo>
                    <a:pt x="f2441" y="f2442"/>
                    <a:pt x="f2441" y="f2443"/>
                    <a:pt x="f2444" y="f2445"/>
                  </a:cubicBezTo>
                  <a:cubicBezTo>
                    <a:pt x="f2446" y="f2447"/>
                    <a:pt x="f2448" y="f2449"/>
                    <a:pt x="f2450" y="f2451"/>
                  </a:cubicBezTo>
                  <a:cubicBezTo>
                    <a:pt x="f2452" y="f2328"/>
                    <a:pt x="f2424" y="f2453"/>
                    <a:pt x="f2428" y="f2454"/>
                  </a:cubicBezTo>
                  <a:cubicBezTo>
                    <a:pt x="f2455" y="f2456"/>
                    <a:pt x="f498" y="f2457"/>
                    <a:pt x="f2430" y="f2284"/>
                  </a:cubicBezTo>
                  <a:cubicBezTo>
                    <a:pt x="f2458" y="f1399"/>
                    <a:pt x="f2459" y="f2460"/>
                    <a:pt x="f2461" y="f1358"/>
                  </a:cubicBezTo>
                  <a:cubicBezTo>
                    <a:pt x="f2461" y="f1460"/>
                    <a:pt x="f527" y="f2462"/>
                    <a:pt x="f2463" y="f2464"/>
                  </a:cubicBezTo>
                  <a:cubicBezTo>
                    <a:pt x="f502" y="f2274"/>
                    <a:pt x="f2465" y="f2258"/>
                    <a:pt x="f2466" y="f2467"/>
                  </a:cubicBezTo>
                  <a:cubicBezTo>
                    <a:pt x="f2468" y="f2469"/>
                    <a:pt x="f2470" y="f2471"/>
                    <a:pt x="f2472" y="f1454"/>
                  </a:cubicBezTo>
                  <a:cubicBezTo>
                    <a:pt x="f2468" y="f2473"/>
                    <a:pt x="f2474" y="f2475"/>
                    <a:pt x="f2466" y="f2476"/>
                  </a:cubicBezTo>
                  <a:cubicBezTo>
                    <a:pt x="f2477" y="f2478"/>
                    <a:pt x="f2479" y="f2480"/>
                    <a:pt x="f2481" y="f2478"/>
                  </a:cubicBezTo>
                  <a:cubicBezTo>
                    <a:pt x="f512" y="f2482"/>
                    <a:pt x="f2483" y="f1434"/>
                    <a:pt x="f2484" y="f2485"/>
                  </a:cubicBezTo>
                  <a:cubicBezTo>
                    <a:pt x="f2486" y="f2487"/>
                    <a:pt x="f2488" y="f2234"/>
                    <a:pt x="f2489" y="f2476"/>
                  </a:cubicBezTo>
                  <a:cubicBezTo>
                    <a:pt x="f2490" y="f2491"/>
                    <a:pt x="f2492" y="f2476"/>
                    <a:pt x="f2488" y="f2482"/>
                  </a:cubicBezTo>
                  <a:cubicBezTo>
                    <a:pt x="f2493" y="f2234"/>
                    <a:pt x="f2494" y="f2245"/>
                    <a:pt x="f2495" y="f2234"/>
                  </a:cubicBezTo>
                  <a:cubicBezTo>
                    <a:pt x="f2496" y="f2482"/>
                    <a:pt x="f2497" y="f2241"/>
                    <a:pt x="f512" y="f2498"/>
                  </a:cubicBezTo>
                  <a:cubicBezTo>
                    <a:pt x="f2499" y="f2491"/>
                    <a:pt x="f502" y="f2500"/>
                    <a:pt x="f2499" y="f1511"/>
                  </a:cubicBezTo>
                  <a:cubicBezTo>
                    <a:pt x="f2488" y="f1343"/>
                    <a:pt x="f2501" y="f2502"/>
                    <a:pt x="f2503" y="f591"/>
                  </a:cubicBezTo>
                  <a:cubicBezTo>
                    <a:pt x="f2504" y="f591"/>
                    <a:pt x="f2505" y="f2506"/>
                    <a:pt x="f2507" y="f2508"/>
                  </a:cubicBezTo>
                  <a:cubicBezTo>
                    <a:pt x="f2509" y="f1569"/>
                    <a:pt x="f2510" y="f1611"/>
                    <a:pt x="f2511" y="f520"/>
                  </a:cubicBezTo>
                  <a:cubicBezTo>
                    <a:pt x="f2512" y="f524"/>
                    <a:pt x="f2513" y="f509"/>
                    <a:pt x="f2514" y="f2515"/>
                  </a:cubicBezTo>
                  <a:cubicBezTo>
                    <a:pt x="f2516" y="f1552"/>
                    <a:pt x="f2517" y="f2518"/>
                    <a:pt x="f2519" y="f2520"/>
                  </a:cubicBezTo>
                  <a:cubicBezTo>
                    <a:pt x="f2521" y="f2522"/>
                    <a:pt x="f2523" y="f2522"/>
                    <a:pt x="f2524" y="f2522"/>
                  </a:cubicBezTo>
                  <a:cubicBezTo>
                    <a:pt x="f2525" y="f1624"/>
                    <a:pt x="f2526" y="f1619"/>
                    <a:pt x="f2527" y="f2528"/>
                  </a:cubicBezTo>
                  <a:cubicBezTo>
                    <a:pt x="f2049" y="f491"/>
                    <a:pt x="f2529" y="f1613"/>
                    <a:pt x="f2530" y="f2531"/>
                  </a:cubicBezTo>
                  <a:cubicBezTo>
                    <a:pt x="f2035" y="f2532"/>
                    <a:pt x="f2533" y="f1343"/>
                    <a:pt x="f2534" y="f2535"/>
                  </a:cubicBezTo>
                  <a:cubicBezTo>
                    <a:pt x="f2536" y="f2537"/>
                    <a:pt x="f2538" y="f2539"/>
                    <a:pt x="f2540" y="f2480"/>
                  </a:cubicBezTo>
                  <a:cubicBezTo>
                    <a:pt x="f2541" y="f2234"/>
                    <a:pt x="f2542" y="f2543"/>
                    <a:pt x="f2544" y="f2485"/>
                  </a:cubicBezTo>
                  <a:cubicBezTo>
                    <a:pt x="f2545" y="f2473"/>
                    <a:pt x="f2546" y="f1503"/>
                    <a:pt x="f2547" y="f2473"/>
                  </a:cubicBezTo>
                  <a:cubicBezTo>
                    <a:pt x="f2548" y="f2260"/>
                    <a:pt x="f2549" y="f2550"/>
                    <a:pt x="f2551" y="f1395"/>
                  </a:cubicBezTo>
                  <a:cubicBezTo>
                    <a:pt x="f2045" y="f2552"/>
                    <a:pt x="f2553" y="f2554"/>
                    <a:pt x="f2555" y="f2556"/>
                  </a:cubicBezTo>
                  <a:cubicBezTo>
                    <a:pt x="f2557" y="f2451"/>
                    <a:pt x="f2558" y="f2559"/>
                    <a:pt x="f2560" y="f2328"/>
                  </a:cubicBezTo>
                  <a:cubicBezTo>
                    <a:pt x="f2561" y="f2562"/>
                    <a:pt x="f2563" y="f2451"/>
                    <a:pt x="f2564" y="f2565"/>
                  </a:cubicBezTo>
                  <a:cubicBezTo>
                    <a:pt x="f2566" y="f2567"/>
                    <a:pt x="f2568" y="f2332"/>
                    <a:pt x="f2569" y="f2302"/>
                  </a:cubicBezTo>
                  <a:cubicBezTo>
                    <a:pt x="f2065" y="f2570"/>
                    <a:pt x="f2571" y="f2447"/>
                    <a:pt x="f2067" y="f2339"/>
                  </a:cubicBezTo>
                  <a:cubicBezTo>
                    <a:pt x="f2572" y="f2573"/>
                    <a:pt x="f2574" y="f2573"/>
                    <a:pt x="f2575" y="f2576"/>
                  </a:cubicBezTo>
                  <a:cubicBezTo>
                    <a:pt x="f2577" y="f2578"/>
                    <a:pt x="f2579" y="f2357"/>
                    <a:pt x="f2035" y="f2357"/>
                  </a:cubicBezTo>
                  <a:cubicBezTo>
                    <a:pt x="f2580" y="f2357"/>
                    <a:pt x="f2581" y="f2582"/>
                    <a:pt x="f2583" y="f2584"/>
                  </a:cubicBezTo>
                  <a:cubicBezTo>
                    <a:pt x="f2585" y="f2586"/>
                    <a:pt x="f2038" y="f2587"/>
                    <a:pt x="f2538" y="f2588"/>
                  </a:cubicBezTo>
                  <a:lnTo>
                    <a:pt x="f2589" y="f2590"/>
                  </a:lnTo>
                  <a:lnTo>
                    <a:pt x="f2591" y="f2592"/>
                  </a:lnTo>
                  <a:cubicBezTo>
                    <a:pt x="f2593" y="f2594"/>
                    <a:pt x="f2595" y="f2596"/>
                    <a:pt x="f2597" y="f2596"/>
                  </a:cubicBezTo>
                  <a:cubicBezTo>
                    <a:pt x="f2598" y="f2599"/>
                    <a:pt x="f2600" y="f2427"/>
                    <a:pt x="f2601" y="f2602"/>
                  </a:cubicBezTo>
                  <a:cubicBezTo>
                    <a:pt x="f2603" y="f2604"/>
                    <a:pt x="f2605" y="f2606"/>
                    <a:pt x="f1742" y="f2333"/>
                  </a:cubicBezTo>
                  <a:cubicBezTo>
                    <a:pt x="f1733" y="f2302"/>
                    <a:pt x="f2607" y="f2570"/>
                    <a:pt x="f2370" y="f2333"/>
                  </a:cubicBezTo>
                  <a:cubicBezTo>
                    <a:pt x="f2608" y="f2570"/>
                    <a:pt x="f2609" y="f2610"/>
                    <a:pt x="f1525" y="f2449"/>
                  </a:cubicBezTo>
                  <a:cubicBezTo>
                    <a:pt x="f2611" y="f2612"/>
                    <a:pt x="f2613" y="f2614"/>
                    <a:pt x="f2615" y="f2616"/>
                  </a:cubicBezTo>
                  <a:cubicBezTo>
                    <a:pt x="f2617" y="f2618"/>
                    <a:pt x="f2619" y="f2620"/>
                    <a:pt x="f2621" y="f2622"/>
                  </a:cubicBezTo>
                  <a:lnTo>
                    <a:pt x="f2623" y="f2624"/>
                  </a:lnTo>
                  <a:lnTo>
                    <a:pt x="f1751" y="f2625"/>
                  </a:lnTo>
                  <a:cubicBezTo>
                    <a:pt x="f2626" y="f2627"/>
                    <a:pt x="f2628" y="f2629"/>
                    <a:pt x="f2630" y="f2457"/>
                  </a:cubicBezTo>
                  <a:cubicBezTo>
                    <a:pt x="f2631" y="f2632"/>
                    <a:pt x="f2633" y="f2457"/>
                    <a:pt x="f1479" y="f2634"/>
                  </a:cubicBezTo>
                  <a:cubicBezTo>
                    <a:pt x="f2635" y="f2454"/>
                    <a:pt x="f2636" y="f2634"/>
                    <a:pt x="f1811" y="f2637"/>
                  </a:cubicBezTo>
                  <a:cubicBezTo>
                    <a:pt x="f2638" y="f2303"/>
                    <a:pt x="f2639" y="f2567"/>
                    <a:pt x="f2640" y="f2641"/>
                  </a:cubicBezTo>
                  <a:cubicBezTo>
                    <a:pt x="f2642" y="f2332"/>
                    <a:pt x="f2643" y="f2341"/>
                    <a:pt x="f1780" y="f2644"/>
                  </a:cubicBezTo>
                  <a:cubicBezTo>
                    <a:pt x="f1777" y="f2645"/>
                    <a:pt x="f2646" y="f2647"/>
                    <a:pt x="f2648" y="f2641"/>
                  </a:cubicBezTo>
                  <a:cubicBezTo>
                    <a:pt x="f2649" y="f2650"/>
                    <a:pt x="f1572" y="f2651"/>
                    <a:pt x="f2652" y="f2616"/>
                  </a:cubicBezTo>
                  <a:cubicBezTo>
                    <a:pt x="f1554" y="f2653"/>
                    <a:pt x="f2654" y="f2655"/>
                    <a:pt x="f1485" y="f2656"/>
                  </a:cubicBezTo>
                  <a:lnTo>
                    <a:pt x="f2657" y="f2658"/>
                  </a:lnTo>
                  <a:lnTo>
                    <a:pt x="f2659" y="f2616"/>
                  </a:lnTo>
                  <a:cubicBezTo>
                    <a:pt x="f2660" y="f2612"/>
                    <a:pt x="f1685" y="f2614"/>
                    <a:pt x="f568" y="f2332"/>
                  </a:cubicBezTo>
                  <a:cubicBezTo>
                    <a:pt x="f572" y="f2645"/>
                    <a:pt x="f2661" y="f2662"/>
                    <a:pt x="f1494" y="f2663"/>
                  </a:cubicBezTo>
                  <a:cubicBezTo>
                    <a:pt x="f2664" y="f2606"/>
                    <a:pt x="f1538" y="f2443"/>
                    <a:pt x="f2665" y="f2357"/>
                  </a:cubicBezTo>
                  <a:cubicBezTo>
                    <a:pt x="f2082" y="f2372"/>
                    <a:pt x="f1744" y="f2582"/>
                    <a:pt x="f1755" y="f2666"/>
                  </a:cubicBezTo>
                  <a:cubicBezTo>
                    <a:pt x="f2667" y="f2668"/>
                    <a:pt x="f2669" y="f2670"/>
                    <a:pt x="f1737" y="f2425"/>
                  </a:cubicBezTo>
                  <a:cubicBezTo>
                    <a:pt x="f1513" y="f2369"/>
                    <a:pt x="f2671" y="f2668"/>
                    <a:pt x="f2672" y="f2668"/>
                  </a:cubicBezTo>
                  <a:cubicBezTo>
                    <a:pt x="f2673" y="f2668"/>
                    <a:pt x="f2674" y="f2369"/>
                    <a:pt x="f2675" y="f2369"/>
                  </a:cubicBezTo>
                  <a:cubicBezTo>
                    <a:pt x="f2676" y="f2670"/>
                    <a:pt x="f2677" y="f2678"/>
                    <a:pt x="f2679" y="f2680"/>
                  </a:cubicBezTo>
                  <a:cubicBezTo>
                    <a:pt x="f2679" y="f2596"/>
                    <a:pt x="f2679" y="f2681"/>
                    <a:pt x="f2679" y="f2682"/>
                  </a:cubicBezTo>
                  <a:cubicBezTo>
                    <a:pt x="f2683" y="f2394"/>
                    <a:pt x="f2684" y="f2685"/>
                    <a:pt x="f2381" y="f2382"/>
                  </a:cubicBezTo>
                  <a:close/>
                </a:path>
              </a:pathLst>
            </a:custGeom>
            <a:solidFill>
              <a:srgbClr val="0680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" name="Group 1403">
            <a:extLst>
              <a:ext uri="{FF2B5EF4-FFF2-40B4-BE49-F238E27FC236}">
                <a16:creationId xmlns:a16="http://schemas.microsoft.com/office/drawing/2014/main" id="{48E0583C-0A57-5053-7C21-41825E916CF8}"/>
              </a:ext>
            </a:extLst>
          </p:cNvPr>
          <p:cNvGrpSpPr/>
          <p:nvPr/>
        </p:nvGrpSpPr>
        <p:grpSpPr>
          <a:xfrm>
            <a:off x="3357265" y="2006659"/>
            <a:ext cx="4145358" cy="1240594"/>
            <a:chOff x="3357265" y="2006659"/>
            <a:chExt cx="4145358" cy="1240594"/>
          </a:xfrm>
        </p:grpSpPr>
        <p:sp>
          <p:nvSpPr>
            <p:cNvPr id="6" name="Block Arc 1404">
              <a:extLst>
                <a:ext uri="{FF2B5EF4-FFF2-40B4-BE49-F238E27FC236}">
                  <a16:creationId xmlns:a16="http://schemas.microsoft.com/office/drawing/2014/main" id="{6BE61BF7-08C5-6597-ABF7-0FCD896FC29B}"/>
                </a:ext>
              </a:extLst>
            </p:cNvPr>
            <p:cNvSpPr/>
            <p:nvPr/>
          </p:nvSpPr>
          <p:spPr>
            <a:xfrm>
              <a:off x="6262030" y="2006659"/>
              <a:ext cx="1240593" cy="1240593"/>
            </a:xfrm>
            <a:custGeom>
              <a:avLst>
                <a:gd name="f13" fmla="val 42"/>
                <a:gd name="f14" fmla="val 1"/>
                <a:gd name="f15" fmla="val 937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42"/>
                <a:gd name="f14" fmla="val 1"/>
                <a:gd name="f15" fmla="val 9375"/>
                <a:gd name="f16" fmla="+- 0 0 -132"/>
                <a:gd name="f17" fmla="+- 0 0 -271"/>
                <a:gd name="f18" fmla="+- 0 0 -201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0680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Rectangle 1405">
              <a:extLst>
                <a:ext uri="{FF2B5EF4-FFF2-40B4-BE49-F238E27FC236}">
                  <a16:creationId xmlns:a16="http://schemas.microsoft.com/office/drawing/2014/main" id="{0A9F2F67-F91A-E4F1-64D7-21DE68CA3BCB}"/>
                </a:ext>
              </a:extLst>
            </p:cNvPr>
            <p:cNvSpPr/>
            <p:nvPr/>
          </p:nvSpPr>
          <p:spPr>
            <a:xfrm>
              <a:off x="3357265" y="3132853"/>
              <a:ext cx="3566160" cy="114400"/>
            </a:xfrm>
            <a:prstGeom prst="rect">
              <a:avLst/>
            </a:prstGeom>
            <a:solidFill>
              <a:srgbClr val="0680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9" name="TextBox 1419">
            <a:extLst>
              <a:ext uri="{FF2B5EF4-FFF2-40B4-BE49-F238E27FC236}">
                <a16:creationId xmlns:a16="http://schemas.microsoft.com/office/drawing/2014/main" id="{6E6084BF-FD05-7640-6BA0-23296BA62DD5}"/>
              </a:ext>
            </a:extLst>
          </p:cNvPr>
          <p:cNvSpPr txBox="1"/>
          <p:nvPr/>
        </p:nvSpPr>
        <p:spPr>
          <a:xfrm>
            <a:off x="4097655" y="2711753"/>
            <a:ext cx="20476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</a:rPr>
              <a:t>SAI Kenya</a:t>
            </a:r>
          </a:p>
        </p:txBody>
      </p:sp>
      <p:sp>
        <p:nvSpPr>
          <p:cNvPr id="10" name="TextBox 1424">
            <a:extLst>
              <a:ext uri="{FF2B5EF4-FFF2-40B4-BE49-F238E27FC236}">
                <a16:creationId xmlns:a16="http://schemas.microsoft.com/office/drawing/2014/main" id="{D7E1AF22-C1EE-6607-ED8F-34C4B99CBABC}"/>
              </a:ext>
            </a:extLst>
          </p:cNvPr>
          <p:cNvSpPr txBox="1"/>
          <p:nvPr/>
        </p:nvSpPr>
        <p:spPr>
          <a:xfrm>
            <a:off x="7502633" y="1650318"/>
            <a:ext cx="245632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Mandate</a:t>
            </a:r>
            <a:r>
              <a: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: Audit and report on the use of public resources by all entities funded by public funds (per Constitution, Art. 229).</a:t>
            </a:r>
          </a:p>
        </p:txBody>
      </p:sp>
      <p:grpSp>
        <p:nvGrpSpPr>
          <p:cNvPr id="11" name="Group 1406">
            <a:extLst>
              <a:ext uri="{FF2B5EF4-FFF2-40B4-BE49-F238E27FC236}">
                <a16:creationId xmlns:a16="http://schemas.microsoft.com/office/drawing/2014/main" id="{CE94EDCE-AC1F-3F35-E68D-84F325ECDBED}"/>
              </a:ext>
            </a:extLst>
          </p:cNvPr>
          <p:cNvGrpSpPr/>
          <p:nvPr/>
        </p:nvGrpSpPr>
        <p:grpSpPr>
          <a:xfrm>
            <a:off x="3656429" y="2527200"/>
            <a:ext cx="6164655" cy="1240593"/>
            <a:chOff x="3656429" y="2527200"/>
            <a:chExt cx="6164655" cy="1240593"/>
          </a:xfrm>
        </p:grpSpPr>
        <p:sp>
          <p:nvSpPr>
            <p:cNvPr id="12" name="Block Arc 1407">
              <a:extLst>
                <a:ext uri="{FF2B5EF4-FFF2-40B4-BE49-F238E27FC236}">
                  <a16:creationId xmlns:a16="http://schemas.microsoft.com/office/drawing/2014/main" id="{C6F72FF2-8803-F44C-E62D-64429973AAE8}"/>
                </a:ext>
              </a:extLst>
            </p:cNvPr>
            <p:cNvSpPr/>
            <p:nvPr/>
          </p:nvSpPr>
          <p:spPr>
            <a:xfrm>
              <a:off x="8580491" y="2527200"/>
              <a:ext cx="1240593" cy="1240593"/>
            </a:xfrm>
            <a:custGeom>
              <a:avLst>
                <a:gd name="f13" fmla="val 42"/>
                <a:gd name="f14" fmla="val 1"/>
                <a:gd name="f15" fmla="val 937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42"/>
                <a:gd name="f14" fmla="val 1"/>
                <a:gd name="f15" fmla="val 9375"/>
                <a:gd name="f16" fmla="+- 0 0 -132"/>
                <a:gd name="f17" fmla="+- 0 0 -271"/>
                <a:gd name="f18" fmla="+- 0 0 -201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07A39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Rectangle 1408">
              <a:extLst>
                <a:ext uri="{FF2B5EF4-FFF2-40B4-BE49-F238E27FC236}">
                  <a16:creationId xmlns:a16="http://schemas.microsoft.com/office/drawing/2014/main" id="{871DEFD5-D3FE-8966-2587-1DC30FD060DB}"/>
                </a:ext>
              </a:extLst>
            </p:cNvPr>
            <p:cNvSpPr/>
            <p:nvPr/>
          </p:nvSpPr>
          <p:spPr>
            <a:xfrm>
              <a:off x="3656429" y="3653393"/>
              <a:ext cx="5577840" cy="114400"/>
            </a:xfrm>
            <a:prstGeom prst="rect">
              <a:avLst/>
            </a:prstGeom>
            <a:solidFill>
              <a:srgbClr val="07A39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5" name="TextBox 1426">
            <a:extLst>
              <a:ext uri="{FF2B5EF4-FFF2-40B4-BE49-F238E27FC236}">
                <a16:creationId xmlns:a16="http://schemas.microsoft.com/office/drawing/2014/main" id="{45F233C1-3959-0B3A-7551-AFB6849F5231}"/>
              </a:ext>
            </a:extLst>
          </p:cNvPr>
          <p:cNvSpPr txBox="1"/>
          <p:nvPr/>
        </p:nvSpPr>
        <p:spPr>
          <a:xfrm>
            <a:off x="9984396" y="2682227"/>
            <a:ext cx="2127535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Mission</a:t>
            </a:r>
            <a:r>
              <a: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: To provide timely quality audit services to promote transparency and accountability in managing public resources.</a:t>
            </a:r>
          </a:p>
        </p:txBody>
      </p:sp>
      <p:sp>
        <p:nvSpPr>
          <p:cNvPr id="16" name="TextBox 1420">
            <a:extLst>
              <a:ext uri="{FF2B5EF4-FFF2-40B4-BE49-F238E27FC236}">
                <a16:creationId xmlns:a16="http://schemas.microsoft.com/office/drawing/2014/main" id="{3812A80E-E8FF-77DE-2A51-C86E2587EE5A}"/>
              </a:ext>
            </a:extLst>
          </p:cNvPr>
          <p:cNvSpPr txBox="1"/>
          <p:nvPr/>
        </p:nvSpPr>
        <p:spPr>
          <a:xfrm>
            <a:off x="6445349" y="3271613"/>
            <a:ext cx="20476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</a:rPr>
              <a:t>SAI Zambia</a:t>
            </a:r>
          </a:p>
        </p:txBody>
      </p:sp>
      <p:grpSp>
        <p:nvGrpSpPr>
          <p:cNvPr id="17" name="Group 1409">
            <a:extLst>
              <a:ext uri="{FF2B5EF4-FFF2-40B4-BE49-F238E27FC236}">
                <a16:creationId xmlns:a16="http://schemas.microsoft.com/office/drawing/2014/main" id="{D454891D-0B67-343C-681D-8658D2B2B0DE}"/>
              </a:ext>
            </a:extLst>
          </p:cNvPr>
          <p:cNvGrpSpPr/>
          <p:nvPr/>
        </p:nvGrpSpPr>
        <p:grpSpPr>
          <a:xfrm>
            <a:off x="3656429" y="4173934"/>
            <a:ext cx="4617198" cy="1240593"/>
            <a:chOff x="3656429" y="4173934"/>
            <a:chExt cx="4617198" cy="1240593"/>
          </a:xfrm>
        </p:grpSpPr>
        <p:sp>
          <p:nvSpPr>
            <p:cNvPr id="18" name="Block Arc 1410">
              <a:extLst>
                <a:ext uri="{FF2B5EF4-FFF2-40B4-BE49-F238E27FC236}">
                  <a16:creationId xmlns:a16="http://schemas.microsoft.com/office/drawing/2014/main" id="{D6FFA011-458C-AF98-8E90-6AFDBC4316C1}"/>
                </a:ext>
              </a:extLst>
            </p:cNvPr>
            <p:cNvSpPr/>
            <p:nvPr/>
          </p:nvSpPr>
          <p:spPr>
            <a:xfrm flipV="1">
              <a:off x="7033034" y="4173934"/>
              <a:ext cx="1240593" cy="1240593"/>
            </a:xfrm>
            <a:custGeom>
              <a:avLst>
                <a:gd name="f13" fmla="val 42"/>
                <a:gd name="f14" fmla="val 1"/>
                <a:gd name="f15" fmla="val 937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42"/>
                <a:gd name="f14" fmla="val 1"/>
                <a:gd name="f15" fmla="val 9375"/>
                <a:gd name="f16" fmla="+- 0 0 -132"/>
                <a:gd name="f17" fmla="+- 0 0 -271"/>
                <a:gd name="f18" fmla="+- 0 0 -201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90C22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Rectangle 1411">
              <a:extLst>
                <a:ext uri="{FF2B5EF4-FFF2-40B4-BE49-F238E27FC236}">
                  <a16:creationId xmlns:a16="http://schemas.microsoft.com/office/drawing/2014/main" id="{EF98C157-6FE2-D8E8-97BB-797479A76A13}"/>
                </a:ext>
              </a:extLst>
            </p:cNvPr>
            <p:cNvSpPr/>
            <p:nvPr/>
          </p:nvSpPr>
          <p:spPr>
            <a:xfrm flipV="1">
              <a:off x="3656429" y="4173934"/>
              <a:ext cx="4023360" cy="114400"/>
            </a:xfrm>
            <a:prstGeom prst="rect">
              <a:avLst/>
            </a:prstGeom>
            <a:solidFill>
              <a:srgbClr val="90C22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TextBox 1421">
            <a:extLst>
              <a:ext uri="{FF2B5EF4-FFF2-40B4-BE49-F238E27FC236}">
                <a16:creationId xmlns:a16="http://schemas.microsoft.com/office/drawing/2014/main" id="{9A2ED5AE-0863-4139-6E49-B8C055381E40}"/>
              </a:ext>
            </a:extLst>
          </p:cNvPr>
          <p:cNvSpPr txBox="1"/>
          <p:nvPr/>
        </p:nvSpPr>
        <p:spPr>
          <a:xfrm>
            <a:off x="4902208" y="4325678"/>
            <a:ext cx="20476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</a:rPr>
              <a:t>SAI South Africa</a:t>
            </a:r>
          </a:p>
        </p:txBody>
      </p:sp>
      <p:sp>
        <p:nvSpPr>
          <p:cNvPr id="23" name="TextBox 1423">
            <a:extLst>
              <a:ext uri="{FF2B5EF4-FFF2-40B4-BE49-F238E27FC236}">
                <a16:creationId xmlns:a16="http://schemas.microsoft.com/office/drawing/2014/main" id="{26E3670E-9403-F649-E1F4-C99C9ABFC734}"/>
              </a:ext>
            </a:extLst>
          </p:cNvPr>
          <p:cNvSpPr txBox="1"/>
          <p:nvPr/>
        </p:nvSpPr>
        <p:spPr>
          <a:xfrm>
            <a:off x="8580491" y="4283782"/>
            <a:ext cx="3042041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Vision</a:t>
            </a:r>
            <a:r>
              <a: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: To be recognised as a relevant SAI that enhances public sector accountability. Mission: To strengthen democracy by enabling oversight, accountability and governance through auditing, thereby building public confidence.</a:t>
            </a:r>
          </a:p>
        </p:txBody>
      </p:sp>
      <p:grpSp>
        <p:nvGrpSpPr>
          <p:cNvPr id="24" name="Group 1412">
            <a:extLst>
              <a:ext uri="{FF2B5EF4-FFF2-40B4-BE49-F238E27FC236}">
                <a16:creationId xmlns:a16="http://schemas.microsoft.com/office/drawing/2014/main" id="{AADCA427-BB88-2329-E175-362B341D6B44}"/>
              </a:ext>
            </a:extLst>
          </p:cNvPr>
          <p:cNvGrpSpPr/>
          <p:nvPr/>
        </p:nvGrpSpPr>
        <p:grpSpPr>
          <a:xfrm>
            <a:off x="3357265" y="4694474"/>
            <a:ext cx="2905578" cy="1240593"/>
            <a:chOff x="3357265" y="4694474"/>
            <a:chExt cx="2905578" cy="1240593"/>
          </a:xfrm>
        </p:grpSpPr>
        <p:sp>
          <p:nvSpPr>
            <p:cNvPr id="25" name="Block Arc 1413">
              <a:extLst>
                <a:ext uri="{FF2B5EF4-FFF2-40B4-BE49-F238E27FC236}">
                  <a16:creationId xmlns:a16="http://schemas.microsoft.com/office/drawing/2014/main" id="{5D9E3CD0-E4BC-F7CE-A315-5834F116847C}"/>
                </a:ext>
              </a:extLst>
            </p:cNvPr>
            <p:cNvSpPr/>
            <p:nvPr/>
          </p:nvSpPr>
          <p:spPr>
            <a:xfrm flipV="1">
              <a:off x="5022250" y="4694474"/>
              <a:ext cx="1240593" cy="1240593"/>
            </a:xfrm>
            <a:custGeom>
              <a:avLst>
                <a:gd name="f13" fmla="val 42"/>
                <a:gd name="f14" fmla="val 1"/>
                <a:gd name="f15" fmla="val 9375"/>
              </a:avLst>
              <a:gdLst>
                <a:gd name="f3" fmla="val 10800000"/>
                <a:gd name="f4" fmla="val 5400000"/>
                <a:gd name="f5" fmla="val 16200000"/>
                <a:gd name="f6" fmla="val 180"/>
                <a:gd name="f7" fmla="val w"/>
                <a:gd name="f8" fmla="val h"/>
                <a:gd name="f9" fmla="val ss"/>
                <a:gd name="f10" fmla="val 0"/>
                <a:gd name="f11" fmla="*/ 5419351 1 1725033"/>
                <a:gd name="f12" fmla="+- 0 0 1"/>
                <a:gd name="f13" fmla="val 42"/>
                <a:gd name="f14" fmla="val 1"/>
                <a:gd name="f15" fmla="val 9375"/>
                <a:gd name="f16" fmla="+- 0 0 -132"/>
                <a:gd name="f17" fmla="+- 0 0 -271"/>
                <a:gd name="f18" fmla="+- 0 0 -201"/>
                <a:gd name="f19" fmla="abs f7"/>
                <a:gd name="f20" fmla="abs f8"/>
                <a:gd name="f21" fmla="abs f9"/>
                <a:gd name="f22" fmla="val f10"/>
                <a:gd name="f23" fmla="val f15"/>
                <a:gd name="f24" fmla="+- 0 0 f13"/>
                <a:gd name="f25" fmla="+- 0 0 f14"/>
                <a:gd name="f26" fmla="*/ f16 f3 1"/>
                <a:gd name="f27" fmla="*/ f17 f3 1"/>
                <a:gd name="f28" fmla="*/ f18 f3 1"/>
                <a:gd name="f29" fmla="?: f19 f7 1"/>
                <a:gd name="f30" fmla="?: f20 f8 1"/>
                <a:gd name="f31" fmla="?: f21 f9 1"/>
                <a:gd name="f32" fmla="*/ f24 f3 1"/>
                <a:gd name="f33" fmla="*/ f25 f3 1"/>
                <a:gd name="f34" fmla="*/ f26 1 f6"/>
                <a:gd name="f35" fmla="*/ f27 1 f6"/>
                <a:gd name="f36" fmla="*/ f28 1 f6"/>
                <a:gd name="f37" fmla="*/ f29 1 21600"/>
                <a:gd name="f38" fmla="*/ f30 1 21600"/>
                <a:gd name="f39" fmla="*/ 21600 f29 1"/>
                <a:gd name="f40" fmla="*/ 21600 f30 1"/>
                <a:gd name="f41" fmla="*/ f32 1 f6"/>
                <a:gd name="f42" fmla="*/ f33 1 f6"/>
                <a:gd name="f43" fmla="+- f34 0 f4"/>
                <a:gd name="f44" fmla="+- f35 0 f4"/>
                <a:gd name="f45" fmla="+- f36 0 f4"/>
                <a:gd name="f46" fmla="min f38 f37"/>
                <a:gd name="f47" fmla="*/ f39 1 f31"/>
                <a:gd name="f48" fmla="*/ f40 1 f31"/>
                <a:gd name="f49" fmla="+- f41 0 f4"/>
                <a:gd name="f50" fmla="+- f42 0 f4"/>
                <a:gd name="f51" fmla="val f47"/>
                <a:gd name="f52" fmla="val f48"/>
                <a:gd name="f53" fmla="+- 0 0 f49"/>
                <a:gd name="f54" fmla="+- 0 0 f50"/>
                <a:gd name="f55" fmla="+- f52 0 f22"/>
                <a:gd name="f56" fmla="+- f51 0 f22"/>
                <a:gd name="f57" fmla="val f53"/>
                <a:gd name="f58" fmla="val f54"/>
                <a:gd name="f59" fmla="*/ f55 1 2"/>
                <a:gd name="f60" fmla="*/ f56 1 2"/>
                <a:gd name="f61" fmla="min f56 f55"/>
                <a:gd name="f62" fmla="+- f58 0 f57"/>
                <a:gd name="f63" fmla="+- f57 f4 0"/>
                <a:gd name="f64" fmla="+- f58 f4 0"/>
                <a:gd name="f65" fmla="+- 21600000 0 f57"/>
                <a:gd name="f66" fmla="+- f4 0 f57"/>
                <a:gd name="f67" fmla="+- 27000000 0 f57"/>
                <a:gd name="f68" fmla="+- f3 0 f57"/>
                <a:gd name="f69" fmla="+- 32400000 0 f57"/>
                <a:gd name="f70" fmla="+- f5 0 f57"/>
                <a:gd name="f71" fmla="+- 37800000 0 f57"/>
                <a:gd name="f72" fmla="+- f22 f59 0"/>
                <a:gd name="f73" fmla="+- f22 f60 0"/>
                <a:gd name="f74" fmla="+- f62 21600000 0"/>
                <a:gd name="f75" fmla="*/ f63 f11 1"/>
                <a:gd name="f76" fmla="*/ f64 f11 1"/>
                <a:gd name="f77" fmla="*/ f61 f23 1"/>
                <a:gd name="f78" fmla="?: f66 f66 f67"/>
                <a:gd name="f79" fmla="?: f68 f68 f69"/>
                <a:gd name="f80" fmla="?: f70 f70 f71"/>
                <a:gd name="f81" fmla="*/ f60 f46 1"/>
                <a:gd name="f82" fmla="*/ f59 f46 1"/>
                <a:gd name="f83" fmla="?: f62 f62 f74"/>
                <a:gd name="f84" fmla="*/ f75 1 f3"/>
                <a:gd name="f85" fmla="*/ f76 1 f3"/>
                <a:gd name="f86" fmla="*/ f77 1 100000"/>
                <a:gd name="f87" fmla="*/ f73 f46 1"/>
                <a:gd name="f88" fmla="*/ f72 f46 1"/>
                <a:gd name="f89" fmla="+- 0 0 f83"/>
                <a:gd name="f90" fmla="+- 0 0 f84"/>
                <a:gd name="f91" fmla="+- 0 0 f85"/>
                <a:gd name="f92" fmla="+- f60 0 f86"/>
                <a:gd name="f93" fmla="+- f59 0 f86"/>
                <a:gd name="f94" fmla="+- f83 0 f65"/>
                <a:gd name="f95" fmla="+- f83 0 f78"/>
                <a:gd name="f96" fmla="+- f83 0 f79"/>
                <a:gd name="f97" fmla="+- f83 0 f80"/>
                <a:gd name="f98" fmla="+- 0 0 f90"/>
                <a:gd name="f99" fmla="+- 0 0 f91"/>
                <a:gd name="f100" fmla="*/ f92 f46 1"/>
                <a:gd name="f101" fmla="*/ f93 f46 1"/>
                <a:gd name="f102" fmla="*/ f98 f3 1"/>
                <a:gd name="f103" fmla="*/ f99 f3 1"/>
                <a:gd name="f104" fmla="*/ f102 1 f11"/>
                <a:gd name="f105" fmla="*/ f103 1 f11"/>
                <a:gd name="f106" fmla="+- f104 0 f4"/>
                <a:gd name="f107" fmla="+- f105 0 f4"/>
                <a:gd name="f108" fmla="sin 1 f106"/>
                <a:gd name="f109" fmla="cos 1 f106"/>
                <a:gd name="f110" fmla="sin 1 f107"/>
                <a:gd name="f111" fmla="cos 1 f107"/>
                <a:gd name="f112" fmla="+- 0 0 f108"/>
                <a:gd name="f113" fmla="+- 0 0 f109"/>
                <a:gd name="f114" fmla="+- 0 0 f110"/>
                <a:gd name="f115" fmla="+- 0 0 f111"/>
                <a:gd name="f116" fmla="+- 0 0 f112"/>
                <a:gd name="f117" fmla="+- 0 0 f113"/>
                <a:gd name="f118" fmla="+- 0 0 f114"/>
                <a:gd name="f119" fmla="+- 0 0 f115"/>
                <a:gd name="f120" fmla="*/ f116 f60 1"/>
                <a:gd name="f121" fmla="*/ f117 f59 1"/>
                <a:gd name="f122" fmla="*/ f118 f60 1"/>
                <a:gd name="f123" fmla="*/ f119 f59 1"/>
                <a:gd name="f124" fmla="*/ f118 f92 1"/>
                <a:gd name="f125" fmla="*/ f119 f93 1"/>
                <a:gd name="f126" fmla="*/ f116 f92 1"/>
                <a:gd name="f127" fmla="*/ f117 f93 1"/>
                <a:gd name="f128" fmla="+- 0 0 f121"/>
                <a:gd name="f129" fmla="+- 0 0 f120"/>
                <a:gd name="f130" fmla="+- 0 0 f123"/>
                <a:gd name="f131" fmla="+- 0 0 f122"/>
                <a:gd name="f132" fmla="+- 0 0 f125"/>
                <a:gd name="f133" fmla="+- 0 0 f124"/>
                <a:gd name="f134" fmla="+- 0 0 f127"/>
                <a:gd name="f135" fmla="+- 0 0 f126"/>
                <a:gd name="f136" fmla="+- 0 0 f128"/>
                <a:gd name="f137" fmla="+- 0 0 f129"/>
                <a:gd name="f138" fmla="+- 0 0 f130"/>
                <a:gd name="f139" fmla="+- 0 0 f131"/>
                <a:gd name="f140" fmla="+- 0 0 f132"/>
                <a:gd name="f141" fmla="+- 0 0 f133"/>
                <a:gd name="f142" fmla="+- 0 0 f134"/>
                <a:gd name="f143" fmla="+- 0 0 f135"/>
                <a:gd name="f144" fmla="at2 f136 f137"/>
                <a:gd name="f145" fmla="at2 f138 f139"/>
                <a:gd name="f146" fmla="at2 f140 f141"/>
                <a:gd name="f147" fmla="at2 f142 f143"/>
                <a:gd name="f148" fmla="+- f144 f4 0"/>
                <a:gd name="f149" fmla="+- f145 f4 0"/>
                <a:gd name="f150" fmla="+- f146 f4 0"/>
                <a:gd name="f151" fmla="+- f147 f4 0"/>
                <a:gd name="f152" fmla="*/ f148 f11 1"/>
                <a:gd name="f153" fmla="*/ f149 f11 1"/>
                <a:gd name="f154" fmla="*/ f150 f11 1"/>
                <a:gd name="f155" fmla="*/ f151 f11 1"/>
                <a:gd name="f156" fmla="*/ f152 1 f3"/>
                <a:gd name="f157" fmla="*/ f153 1 f3"/>
                <a:gd name="f158" fmla="*/ f154 1 f3"/>
                <a:gd name="f159" fmla="*/ f155 1 f3"/>
                <a:gd name="f160" fmla="+- 0 0 f156"/>
                <a:gd name="f161" fmla="+- 0 0 f157"/>
                <a:gd name="f162" fmla="+- 0 0 f158"/>
                <a:gd name="f163" fmla="+- 0 0 f159"/>
                <a:gd name="f164" fmla="val f160"/>
                <a:gd name="f165" fmla="val f161"/>
                <a:gd name="f166" fmla="val f162"/>
                <a:gd name="f167" fmla="val f163"/>
                <a:gd name="f168" fmla="+- 0 0 f164"/>
                <a:gd name="f169" fmla="+- 0 0 f165"/>
                <a:gd name="f170" fmla="+- 0 0 f166"/>
                <a:gd name="f171" fmla="+- 0 0 f167"/>
                <a:gd name="f172" fmla="*/ f168 f3 1"/>
                <a:gd name="f173" fmla="*/ f169 f3 1"/>
                <a:gd name="f174" fmla="*/ f170 f3 1"/>
                <a:gd name="f175" fmla="*/ f171 f3 1"/>
                <a:gd name="f176" fmla="*/ f172 1 f11"/>
                <a:gd name="f177" fmla="*/ f173 1 f11"/>
                <a:gd name="f178" fmla="*/ f174 1 f11"/>
                <a:gd name="f179" fmla="*/ f175 1 f11"/>
                <a:gd name="f180" fmla="+- f176 0 f4"/>
                <a:gd name="f181" fmla="+- f177 0 f4"/>
                <a:gd name="f182" fmla="+- f178 0 f4"/>
                <a:gd name="f183" fmla="+- f179 0 f4"/>
                <a:gd name="f184" fmla="cos 1 f180"/>
                <a:gd name="f185" fmla="sin 1 f180"/>
                <a:gd name="f186" fmla="cos 1 f181"/>
                <a:gd name="f187" fmla="sin 1 f181"/>
                <a:gd name="f188" fmla="cos 1 f182"/>
                <a:gd name="f189" fmla="sin 1 f182"/>
                <a:gd name="f190" fmla="cos 1 f183"/>
                <a:gd name="f191" fmla="sin 1 f183"/>
                <a:gd name="f192" fmla="+- 0 0 f184"/>
                <a:gd name="f193" fmla="+- 0 0 f185"/>
                <a:gd name="f194" fmla="+- 0 0 f186"/>
                <a:gd name="f195" fmla="+- 0 0 f187"/>
                <a:gd name="f196" fmla="+- 0 0 f188"/>
                <a:gd name="f197" fmla="+- 0 0 f189"/>
                <a:gd name="f198" fmla="+- 0 0 f190"/>
                <a:gd name="f199" fmla="+- 0 0 f191"/>
                <a:gd name="f200" fmla="*/ f12 f192 1"/>
                <a:gd name="f201" fmla="*/ f12 f193 1"/>
                <a:gd name="f202" fmla="*/ f12 f194 1"/>
                <a:gd name="f203" fmla="*/ f12 f195 1"/>
                <a:gd name="f204" fmla="*/ f12 f196 1"/>
                <a:gd name="f205" fmla="*/ f12 f197 1"/>
                <a:gd name="f206" fmla="*/ f12 f198 1"/>
                <a:gd name="f207" fmla="*/ f12 f199 1"/>
                <a:gd name="f208" fmla="*/ f200 f60 1"/>
                <a:gd name="f209" fmla="*/ f201 f59 1"/>
                <a:gd name="f210" fmla="*/ f202 f60 1"/>
                <a:gd name="f211" fmla="*/ f203 f59 1"/>
                <a:gd name="f212" fmla="*/ f204 f92 1"/>
                <a:gd name="f213" fmla="*/ f205 f93 1"/>
                <a:gd name="f214" fmla="*/ f206 f92 1"/>
                <a:gd name="f215" fmla="*/ f207 f93 1"/>
                <a:gd name="f216" fmla="+- f73 f208 0"/>
                <a:gd name="f217" fmla="+- f72 f209 0"/>
                <a:gd name="f218" fmla="+- f73 f210 0"/>
                <a:gd name="f219" fmla="+- f72 f211 0"/>
                <a:gd name="f220" fmla="+- f73 f212 0"/>
                <a:gd name="f221" fmla="+- f72 f213 0"/>
                <a:gd name="f222" fmla="+- f73 f214 0"/>
                <a:gd name="f223" fmla="+- f72 f215 0"/>
                <a:gd name="f224" fmla="max f216 f220"/>
                <a:gd name="f225" fmla="max f218 f222"/>
                <a:gd name="f226" fmla="max f217 f221"/>
                <a:gd name="f227" fmla="max f219 f223"/>
                <a:gd name="f228" fmla="min f216 f220"/>
                <a:gd name="f229" fmla="min f218 f222"/>
                <a:gd name="f230" fmla="min f217 f221"/>
                <a:gd name="f231" fmla="min f219 f223"/>
                <a:gd name="f232" fmla="+- f216 f222 0"/>
                <a:gd name="f233" fmla="+- f217 f223 0"/>
                <a:gd name="f234" fmla="+- f218 f220 0"/>
                <a:gd name="f235" fmla="+- f219 f221 0"/>
                <a:gd name="f236" fmla="*/ f216 f46 1"/>
                <a:gd name="f237" fmla="*/ f217 f46 1"/>
                <a:gd name="f238" fmla="*/ f220 f46 1"/>
                <a:gd name="f239" fmla="*/ f221 f46 1"/>
                <a:gd name="f240" fmla="max f224 f225"/>
                <a:gd name="f241" fmla="max f226 f227"/>
                <a:gd name="f242" fmla="min f228 f229"/>
                <a:gd name="f243" fmla="min f230 f231"/>
                <a:gd name="f244" fmla="*/ f232 1 2"/>
                <a:gd name="f245" fmla="*/ f233 1 2"/>
                <a:gd name="f246" fmla="*/ f234 1 2"/>
                <a:gd name="f247" fmla="*/ f235 1 2"/>
                <a:gd name="f248" fmla="?: f94 f51 f240"/>
                <a:gd name="f249" fmla="?: f95 f52 f241"/>
                <a:gd name="f250" fmla="?: f96 f22 f242"/>
                <a:gd name="f251" fmla="?: f97 f22 f243"/>
                <a:gd name="f252" fmla="*/ f244 f46 1"/>
                <a:gd name="f253" fmla="*/ f245 f46 1"/>
                <a:gd name="f254" fmla="*/ f246 f46 1"/>
                <a:gd name="f255" fmla="*/ f247 f46 1"/>
                <a:gd name="f256" fmla="*/ f250 f46 1"/>
                <a:gd name="f257" fmla="*/ f251 f46 1"/>
                <a:gd name="f258" fmla="*/ f248 f46 1"/>
                <a:gd name="f259" fmla="*/ f249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252" y="f253"/>
                </a:cxn>
                <a:cxn ang="f44">
                  <a:pos x="f254" y="f255"/>
                </a:cxn>
                <a:cxn ang="f45">
                  <a:pos x="f87" y="f88"/>
                </a:cxn>
              </a:cxnLst>
              <a:rect l="f256" t="f257" r="f258" b="f259"/>
              <a:pathLst>
                <a:path>
                  <a:moveTo>
                    <a:pt x="f236" y="f237"/>
                  </a:moveTo>
                  <a:arcTo wR="f81" hR="f82" stAng="f57" swAng="f83"/>
                  <a:lnTo>
                    <a:pt x="f238" y="f239"/>
                  </a:lnTo>
                  <a:arcTo wR="f100" hR="f101" stAng="f58" swAng="f89"/>
                  <a:close/>
                </a:path>
              </a:pathLst>
            </a:custGeom>
            <a:solidFill>
              <a:srgbClr val="FBA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Rectangle 1414">
              <a:extLst>
                <a:ext uri="{FF2B5EF4-FFF2-40B4-BE49-F238E27FC236}">
                  <a16:creationId xmlns:a16="http://schemas.microsoft.com/office/drawing/2014/main" id="{E2AA4E62-0262-E1F9-F188-6AC5BB840C91}"/>
                </a:ext>
              </a:extLst>
            </p:cNvPr>
            <p:cNvSpPr/>
            <p:nvPr/>
          </p:nvSpPr>
          <p:spPr>
            <a:xfrm rot="10800009" flipV="1">
              <a:off x="3357265" y="4694474"/>
              <a:ext cx="2286000" cy="114400"/>
            </a:xfrm>
            <a:prstGeom prst="rect">
              <a:avLst/>
            </a:prstGeom>
            <a:solidFill>
              <a:srgbClr val="FBA2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TextBox 1422">
            <a:extLst>
              <a:ext uri="{FF2B5EF4-FFF2-40B4-BE49-F238E27FC236}">
                <a16:creationId xmlns:a16="http://schemas.microsoft.com/office/drawing/2014/main" id="{E9B42A32-CBE8-56A8-6641-1444CF435C3F}"/>
              </a:ext>
            </a:extLst>
          </p:cNvPr>
          <p:cNvSpPr txBox="1"/>
          <p:nvPr/>
        </p:nvSpPr>
        <p:spPr>
          <a:xfrm>
            <a:off x="2867247" y="4888775"/>
            <a:ext cx="20476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</a:rPr>
              <a:t>SAI Cameroon</a:t>
            </a:r>
          </a:p>
        </p:txBody>
      </p:sp>
      <p:sp>
        <p:nvSpPr>
          <p:cNvPr id="29" name="TextBox 1425">
            <a:extLst>
              <a:ext uri="{FF2B5EF4-FFF2-40B4-BE49-F238E27FC236}">
                <a16:creationId xmlns:a16="http://schemas.microsoft.com/office/drawing/2014/main" id="{5420F337-5362-A07D-C0E9-EE54B82C0777}"/>
              </a:ext>
            </a:extLst>
          </p:cNvPr>
          <p:cNvSpPr txBox="1"/>
          <p:nvPr/>
        </p:nvSpPr>
        <p:spPr>
          <a:xfrm>
            <a:off x="6370249" y="5643548"/>
            <a:ext cx="283906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Mission</a:t>
            </a:r>
            <a:r>
              <a:rPr lang="en-US" sz="1200" b="0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: To audit and oversee public finances, promote transparency, sanction mismanagement, and prevent corruption in public institutions.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8054D-E73D-C172-2656-531A71BBD15D}"/>
              </a:ext>
            </a:extLst>
          </p:cNvPr>
          <p:cNvSpPr txBox="1"/>
          <p:nvPr/>
        </p:nvSpPr>
        <p:spPr>
          <a:xfrm>
            <a:off x="1796144" y="32653"/>
            <a:ext cx="741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Guardians of Public Accountability</a:t>
            </a:r>
            <a:endParaRPr lang="en-Z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52">
            <a:extLst>
              <a:ext uri="{FF2B5EF4-FFF2-40B4-BE49-F238E27FC236}">
                <a16:creationId xmlns:a16="http://schemas.microsoft.com/office/drawing/2014/main" id="{38A7A6D9-FCAC-800A-E95C-283715EB44C3}"/>
              </a:ext>
            </a:extLst>
          </p:cNvPr>
          <p:cNvSpPr txBox="1">
            <a:spLocks/>
          </p:cNvSpPr>
          <p:nvPr/>
        </p:nvSpPr>
        <p:spPr>
          <a:xfrm>
            <a:off x="-6319" y="1281484"/>
            <a:ext cx="5929971" cy="14452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04040"/>
                </a:solidFill>
                <a:latin typeface="Arial"/>
                <a:ea typeface="Arial Unicode MS"/>
              </a:rPr>
              <a:t>“</a:t>
            </a:r>
            <a:r>
              <a:rPr lang="en-US" sz="1600" dirty="0">
                <a:solidFill>
                  <a:srgbClr val="404040"/>
                </a:solidFill>
                <a:latin typeface="Arial"/>
                <a:ea typeface="Arial Unicode MS"/>
              </a:rPr>
              <a:t>SAIs across Africa share a common purpose: enhancing accountability, transparency, and good governance in the public sector. </a:t>
            </a:r>
            <a:r>
              <a:rPr lang="en-US" sz="1600" i="1" dirty="0">
                <a:solidFill>
                  <a:srgbClr val="404040"/>
                </a:solidFill>
                <a:latin typeface="Arial"/>
                <a:ea typeface="Arial Unicode MS"/>
              </a:rPr>
              <a:t>While each SAI may express its vision or mission differently, the underlying mandate is the same — and that is what unites us in purpose</a:t>
            </a:r>
            <a:r>
              <a:rPr lang="en-US" sz="1800" i="1" dirty="0">
                <a:solidFill>
                  <a:srgbClr val="404040"/>
                </a:solidFill>
                <a:latin typeface="Arial"/>
                <a:ea typeface="Arial Unicode MS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026278F-82D0-9B08-CC0F-44C68DE0F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58" y="2289043"/>
            <a:ext cx="654054" cy="6407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B28AA6-9EE3-209E-696F-4E663505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595" y="2847625"/>
            <a:ext cx="662187" cy="5601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D037F5-9339-2961-136C-97CD7FD9A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54" y="4487704"/>
            <a:ext cx="637914" cy="5890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FC5E76B-6E03-339C-25EE-8775C4272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009" y="4939871"/>
            <a:ext cx="689494" cy="6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E64D2D-B2E5-3D38-14CD-1BDA3AB09508}"/>
              </a:ext>
            </a:extLst>
          </p:cNvPr>
          <p:cNvSpPr txBox="1">
            <a:spLocks/>
          </p:cNvSpPr>
          <p:nvPr/>
        </p:nvSpPr>
        <p:spPr>
          <a:xfrm>
            <a:off x="390645" y="-1281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Key </a:t>
            </a:r>
            <a:r>
              <a:rPr lang="en-US" sz="2400" b="1" dirty="0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learnings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Arial Unicode MS"/>
                <a:cs typeface="Arial" pitchFamily="34"/>
              </a:rPr>
              <a:t> on the WLA programme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E675B-7704-3D76-22B7-6EC9A32030CA}"/>
              </a:ext>
            </a:extLst>
          </p:cNvPr>
          <p:cNvSpPr/>
          <p:nvPr/>
        </p:nvSpPr>
        <p:spPr>
          <a:xfrm>
            <a:off x="2818281" y="2236878"/>
            <a:ext cx="864098" cy="863998"/>
          </a:xfrm>
          <a:prstGeom prst="rect">
            <a:avLst/>
          </a:prstGeom>
          <a:solidFill>
            <a:srgbClr val="5EBE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2955D64-B5A6-5DC3-9179-5DD6ACF16DC9}"/>
              </a:ext>
            </a:extLst>
          </p:cNvPr>
          <p:cNvSpPr/>
          <p:nvPr/>
        </p:nvSpPr>
        <p:spPr>
          <a:xfrm>
            <a:off x="3080540" y="2504349"/>
            <a:ext cx="371785" cy="37118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D2E71E-2B29-2B5F-7613-EB167E67E500}"/>
              </a:ext>
            </a:extLst>
          </p:cNvPr>
          <p:cNvGrpSpPr/>
          <p:nvPr/>
        </p:nvGrpSpPr>
        <p:grpSpPr>
          <a:xfrm>
            <a:off x="3763835" y="1891119"/>
            <a:ext cx="5415927" cy="1106955"/>
            <a:chOff x="3773847" y="2227350"/>
            <a:chExt cx="5415927" cy="11069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D470E-4C27-D1F7-AE66-31E5004E2666}"/>
                </a:ext>
              </a:extLst>
            </p:cNvPr>
            <p:cNvSpPr txBox="1"/>
            <p:nvPr/>
          </p:nvSpPr>
          <p:spPr>
            <a:xfrm>
              <a:off x="3773847" y="2503308"/>
              <a:ext cx="5415927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Understanding gender dynamics in institutions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The importance of creating inclusive environments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Amplifying women’s voices in spaces where they are underrepresented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Shifting SAIs toward more balanced leadership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505097-020C-F675-8CF1-EFC08A1AEF03}"/>
                </a:ext>
              </a:extLst>
            </p:cNvPr>
            <p:cNvSpPr txBox="1"/>
            <p:nvPr/>
          </p:nvSpPr>
          <p:spPr>
            <a:xfrm>
              <a:off x="3773847" y="2227350"/>
              <a:ext cx="466003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</a:rPr>
                <a:t>Key Learnings – Gender Inclusivity</a:t>
              </a:r>
            </a:p>
          </p:txBody>
        </p:sp>
      </p:grp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2F9E1F7E-3442-CEA6-AD96-1EFCFD46EBA9}"/>
              </a:ext>
            </a:extLst>
          </p:cNvPr>
          <p:cNvCxnSpPr/>
          <p:nvPr/>
        </p:nvCxnSpPr>
        <p:spPr>
          <a:xfrm flipV="1">
            <a:off x="3682380" y="3081619"/>
            <a:ext cx="5111999" cy="9528"/>
          </a:xfrm>
          <a:prstGeom prst="straightConnector1">
            <a:avLst/>
          </a:prstGeom>
          <a:noFill/>
          <a:ln w="6345" cap="flat">
            <a:solidFill>
              <a:srgbClr val="5EBEE4"/>
            </a:solidFill>
            <a:prstDash val="solid"/>
            <a:miter/>
            <a:tailEnd type="arrow"/>
          </a:ln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2E2959-5AA8-D8FC-0675-5CDB5200CE42}"/>
              </a:ext>
            </a:extLst>
          </p:cNvPr>
          <p:cNvGrpSpPr/>
          <p:nvPr/>
        </p:nvGrpSpPr>
        <p:grpSpPr>
          <a:xfrm>
            <a:off x="2899434" y="3308343"/>
            <a:ext cx="4660048" cy="1037715"/>
            <a:chOff x="2856036" y="3535875"/>
            <a:chExt cx="4660048" cy="1037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0477C1-1AE5-0147-056D-39E5EBE19781}"/>
                </a:ext>
              </a:extLst>
            </p:cNvPr>
            <p:cNvSpPr txBox="1"/>
            <p:nvPr/>
          </p:nvSpPr>
          <p:spPr>
            <a:xfrm>
              <a:off x="2856046" y="3742593"/>
              <a:ext cx="4660038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How societal expectations shape women’s aspirations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Challenging traditional stereotypes in leadership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Embracing diversity in roles and contributions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Redefining success for women leaders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650405-2F3C-05D6-17E1-0731344A091A}"/>
                </a:ext>
              </a:extLst>
            </p:cNvPr>
            <p:cNvSpPr txBox="1"/>
            <p:nvPr/>
          </p:nvSpPr>
          <p:spPr>
            <a:xfrm>
              <a:off x="2856036" y="3535875"/>
              <a:ext cx="466003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</a:rPr>
                <a:t>Key Learnings – Gender Roles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8291F74-C9F4-EC4E-4D64-42BDE75F30BF}"/>
              </a:ext>
            </a:extLst>
          </p:cNvPr>
          <p:cNvSpPr/>
          <p:nvPr/>
        </p:nvSpPr>
        <p:spPr>
          <a:xfrm>
            <a:off x="1901586" y="3545403"/>
            <a:ext cx="863998" cy="863998"/>
          </a:xfrm>
          <a:prstGeom prst="rect">
            <a:avLst/>
          </a:prstGeom>
          <a:solidFill>
            <a:srgbClr val="4CD6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1180700-792D-B24F-47AF-4AD4F4D6139C}"/>
              </a:ext>
            </a:extLst>
          </p:cNvPr>
          <p:cNvSpPr/>
          <p:nvPr/>
        </p:nvSpPr>
        <p:spPr>
          <a:xfrm flipH="1">
            <a:off x="2122368" y="3825136"/>
            <a:ext cx="391683" cy="3231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17557"/>
              <a:gd name="f7" fmla="val 2654282"/>
              <a:gd name="f8" fmla="val 1384251"/>
              <a:gd name="f9" fmla="val 661544"/>
              <a:gd name="f10" fmla="val 1489083"/>
              <a:gd name="f11" fmla="val 1574067"/>
              <a:gd name="f12" fmla="val 746528"/>
              <a:gd name="f13" fmla="val 851360"/>
              <a:gd name="f14" fmla="val 956192"/>
              <a:gd name="f15" fmla="val 1041176"/>
              <a:gd name="f16" fmla="val 1279419"/>
              <a:gd name="f17" fmla="val 1194435"/>
              <a:gd name="f18" fmla="val 1993421"/>
              <a:gd name="f19" fmla="val 2098253"/>
              <a:gd name="f20" fmla="val 2183237"/>
              <a:gd name="f21" fmla="val 1888589"/>
              <a:gd name="f22" fmla="val 1803605"/>
              <a:gd name="f23" fmla="val 2602591"/>
              <a:gd name="f24" fmla="val 2707423"/>
              <a:gd name="f25" fmla="val 2792407"/>
              <a:gd name="f26" fmla="val 2497759"/>
              <a:gd name="f27" fmla="val 2412775"/>
              <a:gd name="f28" fmla="val 677114"/>
              <a:gd name="f29" fmla="val 569491"/>
              <a:gd name="f30" fmla="val 330916"/>
              <a:gd name="f31" fmla="val 148156"/>
              <a:gd name="f32" fmla="val 717647"/>
              <a:gd name="f33" fmla="val 900407"/>
              <a:gd name="f34" fmla="val 1952009"/>
              <a:gd name="f35" fmla="val 2134769"/>
              <a:gd name="f36" fmla="val 2282925"/>
              <a:gd name="f37" fmla="val 711670"/>
              <a:gd name="f38" fmla="val 639726"/>
              <a:gd name="f39" fmla="val 2394386"/>
              <a:gd name="f40" fmla="val 647101"/>
              <a:gd name="f41" fmla="val 2475544"/>
              <a:gd name="f42" fmla="val 275077"/>
              <a:gd name="f43" fmla="val 900998"/>
              <a:gd name="f44" fmla="val 2583693"/>
              <a:gd name="f45" fmla="val 998412"/>
              <a:gd name="f46" fmla="val 2552618"/>
              <a:gd name="f47" fmla="val 1294529"/>
              <a:gd name="f48" fmla="val 2117356"/>
              <a:gd name="f49" fmla="val 2251554"/>
              <a:gd name="f50" fmla="val 2367095"/>
              <a:gd name="f51" fmla="val 2203043"/>
              <a:gd name="f52" fmla="val 2418395"/>
              <a:gd name="f53" fmla="val 2087951"/>
              <a:gd name="f54" fmla="val 2205538"/>
              <a:gd name="f55" fmla="val 2022975"/>
              <a:gd name="f56" fmla="val 2032941"/>
              <a:gd name="f57" fmla="val 1932583"/>
              <a:gd name="f58" fmla="val 1830857"/>
              <a:gd name="f59" fmla="val 1799347"/>
              <a:gd name="f60" fmla="val 1008030"/>
              <a:gd name="f61" fmla="val 825270"/>
              <a:gd name="f62" fmla="val 1651191"/>
              <a:gd name="f63" fmla="val 1468431"/>
              <a:gd name="f64" fmla="val 2886641"/>
              <a:gd name="f65" fmla="val 1100201"/>
              <a:gd name="f66" fmla="val 917441"/>
              <a:gd name="f67" fmla="val 769285"/>
              <a:gd name="f68" fmla="val 1382518"/>
              <a:gd name="f69" fmla="val 1565278"/>
              <a:gd name="f70" fmla="val 1713434"/>
              <a:gd name="f71" fmla="val 1923028"/>
              <a:gd name="f72" fmla="val 2301032"/>
              <a:gd name="f73" fmla="val 1962656"/>
              <a:gd name="f74" fmla="val 2453037"/>
              <a:gd name="f75" fmla="val 2007378"/>
              <a:gd name="f76" fmla="val 3078958"/>
              <a:gd name="f77" fmla="val 2077967"/>
              <a:gd name="f78" fmla="val 2713759"/>
              <a:gd name="f79" fmla="val 1878758"/>
              <a:gd name="f80" fmla="val 2673367"/>
              <a:gd name="f81" fmla="val 1899957"/>
              <a:gd name="f82" fmla="val 2505887"/>
              <a:gd name="f83" fmla="val 3069401"/>
              <a:gd name="f84" fmla="+- 0 0 -90"/>
              <a:gd name="f85" fmla="*/ f3 1 3217557"/>
              <a:gd name="f86" fmla="*/ f4 1 2654282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3217557"/>
              <a:gd name="f95" fmla="*/ f91 1 2654282"/>
              <a:gd name="f96" fmla="*/ 1384251 f92 1"/>
              <a:gd name="f97" fmla="*/ 1574067 f92 1"/>
              <a:gd name="f98" fmla="*/ 1194435 f92 1"/>
              <a:gd name="f99" fmla="*/ 1993421 f92 1"/>
              <a:gd name="f100" fmla="*/ 2183237 f92 1"/>
              <a:gd name="f101" fmla="*/ 1803605 f92 1"/>
              <a:gd name="f102" fmla="*/ 2602591 f92 1"/>
              <a:gd name="f103" fmla="*/ 2792407 f92 1"/>
              <a:gd name="f104" fmla="*/ 2412775 f92 1"/>
              <a:gd name="f105" fmla="*/ 677114 f92 1"/>
              <a:gd name="f106" fmla="*/ 330916 f92 1"/>
              <a:gd name="f107" fmla="*/ 0 f92 1"/>
              <a:gd name="f108" fmla="*/ 711670 f92 1"/>
              <a:gd name="f109" fmla="*/ 1294529 f92 1"/>
              <a:gd name="f110" fmla="*/ 2117356 f92 1"/>
              <a:gd name="f111" fmla="*/ 2418395 f92 1"/>
              <a:gd name="f112" fmla="*/ 1830857 f92 1"/>
              <a:gd name="f113" fmla="*/ 1008030 f92 1"/>
              <a:gd name="f114" fmla="*/ 2886641 f92 1"/>
              <a:gd name="f115" fmla="*/ 1100201 f92 1"/>
              <a:gd name="f116" fmla="*/ 769285 f92 1"/>
              <a:gd name="f117" fmla="*/ 1923028 f92 1"/>
              <a:gd name="f118" fmla="*/ 3078958 f92 1"/>
              <a:gd name="f119" fmla="*/ 2505887 f92 1"/>
              <a:gd name="f120" fmla="*/ 3217557 f92 1"/>
              <a:gd name="f121" fmla="*/ 661544 f91 1"/>
              <a:gd name="f122" fmla="*/ 851360 f91 1"/>
              <a:gd name="f123" fmla="*/ 1041176 f91 1"/>
              <a:gd name="f124" fmla="*/ 569491 f91 1"/>
              <a:gd name="f125" fmla="*/ 900407 f91 1"/>
              <a:gd name="f126" fmla="*/ 1952009 f91 1"/>
              <a:gd name="f127" fmla="*/ 2282925 f91 1"/>
              <a:gd name="f128" fmla="*/ 275077 f92 1"/>
              <a:gd name="f129" fmla="*/ 2654282 f91 1"/>
              <a:gd name="f130" fmla="*/ 2087951 f91 1"/>
              <a:gd name="f131" fmla="*/ 1799347 f91 1"/>
              <a:gd name="f132" fmla="*/ 1468431 f91 1"/>
              <a:gd name="f133" fmla="*/ 0 f91 1"/>
              <a:gd name="f134" fmla="*/ 330916 f91 1"/>
              <a:gd name="f135" fmla="*/ 1382518 f91 1"/>
              <a:gd name="f136" fmla="*/ 1713434 f91 1"/>
              <a:gd name="f137" fmla="*/ 2077967 f91 1"/>
              <a:gd name="f138" fmla="+- f93 0 f1"/>
              <a:gd name="f139" fmla="*/ f96 1 3217557"/>
              <a:gd name="f140" fmla="*/ f97 1 3217557"/>
              <a:gd name="f141" fmla="*/ f98 1 3217557"/>
              <a:gd name="f142" fmla="*/ f99 1 3217557"/>
              <a:gd name="f143" fmla="*/ f100 1 3217557"/>
              <a:gd name="f144" fmla="*/ f101 1 3217557"/>
              <a:gd name="f145" fmla="*/ f102 1 3217557"/>
              <a:gd name="f146" fmla="*/ f103 1 3217557"/>
              <a:gd name="f147" fmla="*/ f104 1 3217557"/>
              <a:gd name="f148" fmla="*/ f105 1 3217557"/>
              <a:gd name="f149" fmla="*/ f106 1 3217557"/>
              <a:gd name="f150" fmla="*/ f107 1 3217557"/>
              <a:gd name="f151" fmla="*/ f108 1 3217557"/>
              <a:gd name="f152" fmla="*/ f109 1 3217557"/>
              <a:gd name="f153" fmla="*/ f110 1 3217557"/>
              <a:gd name="f154" fmla="*/ f111 1 3217557"/>
              <a:gd name="f155" fmla="*/ f112 1 3217557"/>
              <a:gd name="f156" fmla="*/ f113 1 3217557"/>
              <a:gd name="f157" fmla="*/ f114 1 3217557"/>
              <a:gd name="f158" fmla="*/ f115 1 3217557"/>
              <a:gd name="f159" fmla="*/ f116 1 3217557"/>
              <a:gd name="f160" fmla="*/ f117 1 3217557"/>
              <a:gd name="f161" fmla="*/ f118 1 3217557"/>
              <a:gd name="f162" fmla="*/ f119 1 3217557"/>
              <a:gd name="f163" fmla="*/ f120 1 3217557"/>
              <a:gd name="f164" fmla="*/ f121 1 2654282"/>
              <a:gd name="f165" fmla="*/ f122 1 2654282"/>
              <a:gd name="f166" fmla="*/ f123 1 2654282"/>
              <a:gd name="f167" fmla="*/ f124 1 2654282"/>
              <a:gd name="f168" fmla="*/ f125 1 2654282"/>
              <a:gd name="f169" fmla="*/ f126 1 2654282"/>
              <a:gd name="f170" fmla="*/ f127 1 2654282"/>
              <a:gd name="f171" fmla="*/ f128 1 3217557"/>
              <a:gd name="f172" fmla="*/ f129 1 2654282"/>
              <a:gd name="f173" fmla="*/ f130 1 2654282"/>
              <a:gd name="f174" fmla="*/ f131 1 2654282"/>
              <a:gd name="f175" fmla="*/ f132 1 2654282"/>
              <a:gd name="f176" fmla="*/ f133 1 2654282"/>
              <a:gd name="f177" fmla="*/ f134 1 2654282"/>
              <a:gd name="f178" fmla="*/ f135 1 2654282"/>
              <a:gd name="f179" fmla="*/ f136 1 2654282"/>
              <a:gd name="f180" fmla="*/ f137 1 2654282"/>
              <a:gd name="f181" fmla="*/ f87 1 f94"/>
              <a:gd name="f182" fmla="*/ f88 1 f94"/>
              <a:gd name="f183" fmla="*/ f87 1 f95"/>
              <a:gd name="f184" fmla="*/ f89 1 f95"/>
              <a:gd name="f185" fmla="*/ f139 1 f94"/>
              <a:gd name="f186" fmla="*/ f164 1 f95"/>
              <a:gd name="f187" fmla="*/ f140 1 f94"/>
              <a:gd name="f188" fmla="*/ f165 1 f95"/>
              <a:gd name="f189" fmla="*/ f166 1 f95"/>
              <a:gd name="f190" fmla="*/ f141 1 f94"/>
              <a:gd name="f191" fmla="*/ f142 1 f94"/>
              <a:gd name="f192" fmla="*/ f143 1 f94"/>
              <a:gd name="f193" fmla="*/ f144 1 f94"/>
              <a:gd name="f194" fmla="*/ f145 1 f94"/>
              <a:gd name="f195" fmla="*/ f146 1 f94"/>
              <a:gd name="f196" fmla="*/ f147 1 f94"/>
              <a:gd name="f197" fmla="*/ f148 1 f94"/>
              <a:gd name="f198" fmla="*/ f167 1 f95"/>
              <a:gd name="f199" fmla="*/ f149 1 f94"/>
              <a:gd name="f200" fmla="*/ f150 1 f94"/>
              <a:gd name="f201" fmla="*/ f168 1 f95"/>
              <a:gd name="f202" fmla="*/ f169 1 f95"/>
              <a:gd name="f203" fmla="*/ f170 1 f95"/>
              <a:gd name="f204" fmla="*/ f151 1 f94"/>
              <a:gd name="f205" fmla="*/ f171 1 f94"/>
              <a:gd name="f206" fmla="*/ f172 1 f95"/>
              <a:gd name="f207" fmla="*/ f152 1 f94"/>
              <a:gd name="f208" fmla="*/ f153 1 f94"/>
              <a:gd name="f209" fmla="*/ f154 1 f94"/>
              <a:gd name="f210" fmla="*/ f173 1 f95"/>
              <a:gd name="f211" fmla="*/ f155 1 f94"/>
              <a:gd name="f212" fmla="*/ f174 1 f95"/>
              <a:gd name="f213" fmla="*/ f156 1 f94"/>
              <a:gd name="f214" fmla="*/ f175 1 f95"/>
              <a:gd name="f215" fmla="*/ f157 1 f94"/>
              <a:gd name="f216" fmla="*/ f176 1 f95"/>
              <a:gd name="f217" fmla="*/ f158 1 f94"/>
              <a:gd name="f218" fmla="*/ f159 1 f94"/>
              <a:gd name="f219" fmla="*/ f177 1 f95"/>
              <a:gd name="f220" fmla="*/ f178 1 f95"/>
              <a:gd name="f221" fmla="*/ f179 1 f95"/>
              <a:gd name="f222" fmla="*/ f160 1 f94"/>
              <a:gd name="f223" fmla="*/ f161 1 f94"/>
              <a:gd name="f224" fmla="*/ f180 1 f95"/>
              <a:gd name="f225" fmla="*/ f162 1 f94"/>
              <a:gd name="f226" fmla="*/ f163 1 f94"/>
              <a:gd name="f227" fmla="*/ f181 f85 1"/>
              <a:gd name="f228" fmla="*/ f182 f85 1"/>
              <a:gd name="f229" fmla="*/ f184 f86 1"/>
              <a:gd name="f230" fmla="*/ f183 f86 1"/>
              <a:gd name="f231" fmla="*/ f185 f85 1"/>
              <a:gd name="f232" fmla="*/ f186 f86 1"/>
              <a:gd name="f233" fmla="*/ f187 f85 1"/>
              <a:gd name="f234" fmla="*/ f188 f86 1"/>
              <a:gd name="f235" fmla="*/ f189 f86 1"/>
              <a:gd name="f236" fmla="*/ f190 f85 1"/>
              <a:gd name="f237" fmla="*/ f191 f85 1"/>
              <a:gd name="f238" fmla="*/ f192 f85 1"/>
              <a:gd name="f239" fmla="*/ f193 f85 1"/>
              <a:gd name="f240" fmla="*/ f194 f85 1"/>
              <a:gd name="f241" fmla="*/ f195 f85 1"/>
              <a:gd name="f242" fmla="*/ f196 f85 1"/>
              <a:gd name="f243" fmla="*/ f197 f85 1"/>
              <a:gd name="f244" fmla="*/ f198 f86 1"/>
              <a:gd name="f245" fmla="*/ f199 f85 1"/>
              <a:gd name="f246" fmla="*/ f200 f85 1"/>
              <a:gd name="f247" fmla="*/ f201 f86 1"/>
              <a:gd name="f248" fmla="*/ f202 f86 1"/>
              <a:gd name="f249" fmla="*/ f203 f86 1"/>
              <a:gd name="f250" fmla="*/ f204 f85 1"/>
              <a:gd name="f251" fmla="*/ f205 f85 1"/>
              <a:gd name="f252" fmla="*/ f206 f86 1"/>
              <a:gd name="f253" fmla="*/ f207 f85 1"/>
              <a:gd name="f254" fmla="*/ f208 f85 1"/>
              <a:gd name="f255" fmla="*/ f209 f85 1"/>
              <a:gd name="f256" fmla="*/ f210 f86 1"/>
              <a:gd name="f257" fmla="*/ f211 f85 1"/>
              <a:gd name="f258" fmla="*/ f212 f86 1"/>
              <a:gd name="f259" fmla="*/ f213 f85 1"/>
              <a:gd name="f260" fmla="*/ f214 f86 1"/>
              <a:gd name="f261" fmla="*/ f215 f85 1"/>
              <a:gd name="f262" fmla="*/ f216 f86 1"/>
              <a:gd name="f263" fmla="*/ f217 f85 1"/>
              <a:gd name="f264" fmla="*/ f218 f85 1"/>
              <a:gd name="f265" fmla="*/ f219 f86 1"/>
              <a:gd name="f266" fmla="*/ f220 f86 1"/>
              <a:gd name="f267" fmla="*/ f221 f86 1"/>
              <a:gd name="f268" fmla="*/ f222 f85 1"/>
              <a:gd name="f269" fmla="*/ f223 f85 1"/>
              <a:gd name="f270" fmla="*/ f224 f86 1"/>
              <a:gd name="f271" fmla="*/ f225 f85 1"/>
              <a:gd name="f272" fmla="*/ f226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8">
                <a:pos x="f231" y="f232"/>
              </a:cxn>
              <a:cxn ang="f138">
                <a:pos x="f233" y="f234"/>
              </a:cxn>
              <a:cxn ang="f138">
                <a:pos x="f231" y="f235"/>
              </a:cxn>
              <a:cxn ang="f138">
                <a:pos x="f236" y="f234"/>
              </a:cxn>
              <a:cxn ang="f138">
                <a:pos x="f231" y="f232"/>
              </a:cxn>
              <a:cxn ang="f138">
                <a:pos x="f237" y="f232"/>
              </a:cxn>
              <a:cxn ang="f138">
                <a:pos x="f238" y="f234"/>
              </a:cxn>
              <a:cxn ang="f138">
                <a:pos x="f237" y="f235"/>
              </a:cxn>
              <a:cxn ang="f138">
                <a:pos x="f239" y="f234"/>
              </a:cxn>
              <a:cxn ang="f138">
                <a:pos x="f237" y="f232"/>
              </a:cxn>
              <a:cxn ang="f138">
                <a:pos x="f240" y="f232"/>
              </a:cxn>
              <a:cxn ang="f138">
                <a:pos x="f241" y="f234"/>
              </a:cxn>
              <a:cxn ang="f138">
                <a:pos x="f240" y="f235"/>
              </a:cxn>
              <a:cxn ang="f138">
                <a:pos x="f242" y="f234"/>
              </a:cxn>
              <a:cxn ang="f138">
                <a:pos x="f240" y="f232"/>
              </a:cxn>
              <a:cxn ang="f138">
                <a:pos x="f243" y="f244"/>
              </a:cxn>
              <a:cxn ang="f138">
                <a:pos x="f245" y="f244"/>
              </a:cxn>
              <a:cxn ang="f138">
                <a:pos x="f246" y="f247"/>
              </a:cxn>
              <a:cxn ang="f138">
                <a:pos x="f246" y="f248"/>
              </a:cxn>
              <a:cxn ang="f138">
                <a:pos x="f245" y="f249"/>
              </a:cxn>
              <a:cxn ang="f138">
                <a:pos x="f250" y="f249"/>
              </a:cxn>
              <a:cxn ang="f138">
                <a:pos x="f251" y="f252"/>
              </a:cxn>
              <a:cxn ang="f138">
                <a:pos x="f253" y="f249"/>
              </a:cxn>
              <a:cxn ang="f138">
                <a:pos x="f254" y="f249"/>
              </a:cxn>
              <a:cxn ang="f138">
                <a:pos x="f255" y="f256"/>
              </a:cxn>
              <a:cxn ang="f138">
                <a:pos x="f257" y="f258"/>
              </a:cxn>
              <a:cxn ang="f138">
                <a:pos x="f259" y="f258"/>
              </a:cxn>
              <a:cxn ang="f138">
                <a:pos x="f243" y="f260"/>
              </a:cxn>
              <a:cxn ang="f138">
                <a:pos x="f243" y="f244"/>
              </a:cxn>
              <a:cxn ang="f138">
                <a:pos x="f261" y="f262"/>
              </a:cxn>
              <a:cxn ang="f138">
                <a:pos x="f263" y="f262"/>
              </a:cxn>
              <a:cxn ang="f138">
                <a:pos x="f264" y="f265"/>
              </a:cxn>
              <a:cxn ang="f138">
                <a:pos x="f264" y="f266"/>
              </a:cxn>
              <a:cxn ang="f138">
                <a:pos x="f263" y="f267"/>
              </a:cxn>
              <a:cxn ang="f138">
                <a:pos x="f268" y="f267"/>
              </a:cxn>
              <a:cxn ang="f138">
                <a:pos x="f269" y="f270"/>
              </a:cxn>
              <a:cxn ang="f138">
                <a:pos x="f271" y="f267"/>
              </a:cxn>
              <a:cxn ang="f138">
                <a:pos x="f261" y="f267"/>
              </a:cxn>
              <a:cxn ang="f138">
                <a:pos x="f272" y="f266"/>
              </a:cxn>
              <a:cxn ang="f138">
                <a:pos x="f272" y="f265"/>
              </a:cxn>
              <a:cxn ang="f138">
                <a:pos x="f261" y="f262"/>
              </a:cxn>
            </a:cxnLst>
            <a:rect l="f227" t="f230" r="f228" b="f229"/>
            <a:pathLst>
              <a:path w="3217557" h="2654282">
                <a:moveTo>
                  <a:pt x="f8" y="f9"/>
                </a:moveTo>
                <a:cubicBezTo>
                  <a:pt x="f10" y="f9"/>
                  <a:pt x="f11" y="f12"/>
                  <a:pt x="f11" y="f13"/>
                </a:cubicBezTo>
                <a:cubicBezTo>
                  <a:pt x="f11" y="f14"/>
                  <a:pt x="f10" y="f15"/>
                  <a:pt x="f8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9"/>
                  <a:pt x="f8" y="f9"/>
                </a:cubicBezTo>
                <a:close/>
                <a:moveTo>
                  <a:pt x="f18" y="f9"/>
                </a:moveTo>
                <a:cubicBezTo>
                  <a:pt x="f19" y="f9"/>
                  <a:pt x="f20" y="f12"/>
                  <a:pt x="f20" y="f13"/>
                </a:cubicBezTo>
                <a:cubicBezTo>
                  <a:pt x="f20" y="f14"/>
                  <a:pt x="f19" y="f15"/>
                  <a:pt x="f18" y="f15"/>
                </a:cubicBezTo>
                <a:cubicBezTo>
                  <a:pt x="f21" y="f15"/>
                  <a:pt x="f22" y="f14"/>
                  <a:pt x="f22" y="f13"/>
                </a:cubicBezTo>
                <a:cubicBezTo>
                  <a:pt x="f22" y="f12"/>
                  <a:pt x="f21" y="f9"/>
                  <a:pt x="f18" y="f9"/>
                </a:cubicBezTo>
                <a:close/>
                <a:moveTo>
                  <a:pt x="f23" y="f9"/>
                </a:moveTo>
                <a:cubicBezTo>
                  <a:pt x="f24" y="f9"/>
                  <a:pt x="f25" y="f12"/>
                  <a:pt x="f25" y="f13"/>
                </a:cubicBezTo>
                <a:cubicBezTo>
                  <a:pt x="f25" y="f14"/>
                  <a:pt x="f24" y="f15"/>
                  <a:pt x="f23" y="f15"/>
                </a:cubicBezTo>
                <a:cubicBezTo>
                  <a:pt x="f26" y="f15"/>
                  <a:pt x="f27" y="f14"/>
                  <a:pt x="f27" y="f13"/>
                </a:cubicBezTo>
                <a:cubicBezTo>
                  <a:pt x="f27" y="f12"/>
                  <a:pt x="f26" y="f9"/>
                  <a:pt x="f23" y="f9"/>
                </a:cubicBezTo>
                <a:close/>
                <a:moveTo>
                  <a:pt x="f28" y="f29"/>
                </a:moveTo>
                <a:lnTo>
                  <a:pt x="f30" y="f29"/>
                </a:lnTo>
                <a:cubicBezTo>
                  <a:pt x="f31" y="f29"/>
                  <a:pt x="f5" y="f32"/>
                  <a:pt x="f5" y="f33"/>
                </a:cubicBezTo>
                <a:lnTo>
                  <a:pt x="f5" y="f34"/>
                </a:lnTo>
                <a:cubicBezTo>
                  <a:pt x="f5" y="f35"/>
                  <a:pt x="f31" y="f36"/>
                  <a:pt x="f30" y="f36"/>
                </a:cubicBezTo>
                <a:lnTo>
                  <a:pt x="f37" y="f36"/>
                </a:lnTo>
                <a:cubicBezTo>
                  <a:pt x="f38" y="f39"/>
                  <a:pt x="f40" y="f41"/>
                  <a:pt x="f42" y="f7"/>
                </a:cubicBezTo>
                <a:cubicBezTo>
                  <a:pt x="f43" y="f44"/>
                  <a:pt x="f45" y="f46"/>
                  <a:pt x="f47" y="f36"/>
                </a:cubicBezTo>
                <a:lnTo>
                  <a:pt x="f48" y="f36"/>
                </a:lnTo>
                <a:cubicBezTo>
                  <a:pt x="f49" y="f36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lnTo>
                  <a:pt x="f60" y="f59"/>
                </a:lnTo>
                <a:cubicBezTo>
                  <a:pt x="f61" y="f59"/>
                  <a:pt x="f28" y="f62"/>
                  <a:pt x="f28" y="f63"/>
                </a:cubicBezTo>
                <a:lnTo>
                  <a:pt x="f28" y="f29"/>
                </a:lnTo>
                <a:close/>
                <a:moveTo>
                  <a:pt x="f64" y="f5"/>
                </a:moveTo>
                <a:lnTo>
                  <a:pt x="f65" y="f5"/>
                </a:lnTo>
                <a:cubicBezTo>
                  <a:pt x="f66" y="f5"/>
                  <a:pt x="f67" y="f31"/>
                  <a:pt x="f67" y="f30"/>
                </a:cubicBezTo>
                <a:lnTo>
                  <a:pt x="f67" y="f68"/>
                </a:lnTo>
                <a:cubicBezTo>
                  <a:pt x="f67" y="f69"/>
                  <a:pt x="f66" y="f70"/>
                  <a:pt x="f65" y="f70"/>
                </a:cubicBezTo>
                <a:lnTo>
                  <a:pt x="f71" y="f70"/>
                </a:ln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70"/>
                </a:cubicBezTo>
                <a:lnTo>
                  <a:pt x="f64" y="f70"/>
                </a:lnTo>
                <a:cubicBezTo>
                  <a:pt x="f83" y="f70"/>
                  <a:pt x="f6" y="f69"/>
                  <a:pt x="f6" y="f68"/>
                </a:cubicBezTo>
                <a:lnTo>
                  <a:pt x="f6" y="f30"/>
                </a:lnTo>
                <a:cubicBezTo>
                  <a:pt x="f6" y="f31"/>
                  <a:pt x="f83" y="f5"/>
                  <a:pt x="f64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757F9024-D015-D4BC-458F-144C1E523FCA}"/>
              </a:ext>
            </a:extLst>
          </p:cNvPr>
          <p:cNvCxnSpPr/>
          <p:nvPr/>
        </p:nvCxnSpPr>
        <p:spPr>
          <a:xfrm flipV="1">
            <a:off x="2695367" y="4390153"/>
            <a:ext cx="5111999" cy="9519"/>
          </a:xfrm>
          <a:prstGeom prst="straightConnector1">
            <a:avLst/>
          </a:prstGeom>
          <a:noFill/>
          <a:ln w="6345" cap="flat">
            <a:solidFill>
              <a:srgbClr val="4CD6B0"/>
            </a:solidFill>
            <a:prstDash val="solid"/>
            <a:miter/>
            <a:tailEnd type="arrow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8383A93-9486-7A5A-03BD-C0D26954D8D2}"/>
              </a:ext>
            </a:extLst>
          </p:cNvPr>
          <p:cNvSpPr/>
          <p:nvPr/>
        </p:nvSpPr>
        <p:spPr>
          <a:xfrm>
            <a:off x="990852" y="4853927"/>
            <a:ext cx="863998" cy="863998"/>
          </a:xfrm>
          <a:prstGeom prst="rect">
            <a:avLst/>
          </a:prstGeom>
          <a:solidFill>
            <a:srgbClr val="98DC5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8C4EDC1C-4352-F212-1777-7CD77CAF9F81}"/>
              </a:ext>
            </a:extLst>
          </p:cNvPr>
          <p:cNvSpPr/>
          <p:nvPr/>
        </p:nvSpPr>
        <p:spPr>
          <a:xfrm>
            <a:off x="1209330" y="5152890"/>
            <a:ext cx="346393" cy="266081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447912"/>
              <a:gd name="f5" fmla="val 1917737"/>
              <a:gd name="f6" fmla="val 1021643"/>
              <a:gd name="f7" fmla="val 2188548"/>
              <a:gd name="f8" fmla="val 2408083"/>
              <a:gd name="f9" fmla="val 1241178"/>
              <a:gd name="f10" fmla="val 1511989"/>
              <a:gd name="f11" fmla="val 1782800"/>
              <a:gd name="f12" fmla="val 2002335"/>
              <a:gd name="f13" fmla="val 1646926"/>
              <a:gd name="f14" fmla="val 1427391"/>
              <a:gd name="f15" fmla="val 827913"/>
              <a:gd name="f16" fmla="val 1539932"/>
              <a:gd name="f17" fmla="val 1233661"/>
              <a:gd name="f18" fmla="val 1134184"/>
              <a:gd name="f19" fmla="val 1889794"/>
              <a:gd name="f20" fmla="val 2196065"/>
              <a:gd name="f21" fmla="val 2295542"/>
              <a:gd name="f22" fmla="val 2601813"/>
              <a:gd name="f23" fmla="val 1112286"/>
              <a:gd name="f24" fmla="val 675885"/>
              <a:gd name="f25" fmla="val 830188"/>
              <a:gd name="f26" fmla="val 1328310"/>
              <a:gd name="f27" fmla="val 2586084"/>
              <a:gd name="f28" fmla="val 626422"/>
              <a:gd name="f29" fmla="val 3001340"/>
              <a:gd name="f30" fmla="val 1593701"/>
              <a:gd name="f31" fmla="val 108218"/>
              <a:gd name="f32" fmla="val 432905"/>
              <a:gd name="f33" fmla="val 2241773"/>
              <a:gd name="f34" fmla="val 1452512"/>
              <a:gd name="f35" fmla="val 2382963"/>
              <a:gd name="f36" fmla="val 2433311"/>
              <a:gd name="f37" fmla="val 2474127"/>
              <a:gd name="f38" fmla="val 40816"/>
              <a:gd name="f39" fmla="val 91164"/>
              <a:gd name="f40" fmla="val 2933014"/>
              <a:gd name="f41" fmla="val 3073189"/>
              <a:gd name="f42" fmla="val 546540"/>
              <a:gd name="f43" fmla="val 686715"/>
              <a:gd name="f44" fmla="val 2194102"/>
              <a:gd name="f45" fmla="val 2334277"/>
              <a:gd name="f46" fmla="val 253810"/>
              <a:gd name="f47" fmla="val 113635"/>
              <a:gd name="f48" fmla="val 307082"/>
              <a:gd name="f49" fmla="val 313169"/>
              <a:gd name="f50" fmla="val 287995"/>
              <a:gd name="f51" fmla="val 327490"/>
              <a:gd name="f52" fmla="val 267587"/>
              <a:gd name="f53" fmla="val 352664"/>
              <a:gd name="f54" fmla="val 817888"/>
              <a:gd name="f55" fmla="val 843062"/>
              <a:gd name="f56" fmla="val 863470"/>
              <a:gd name="f57" fmla="val 1361348"/>
              <a:gd name="f58" fmla="val 1402164"/>
              <a:gd name="f59" fmla="*/ f0 1 3186824"/>
              <a:gd name="f60" fmla="*/ f1 1 2447912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3186824"/>
              <a:gd name="f67" fmla="*/ f64 1 2447912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3186824" h="244791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15"/>
                </a:moveTo>
                <a:cubicBezTo>
                  <a:pt x="f16" y="f15"/>
                  <a:pt x="f17" y="f18"/>
                  <a:pt x="f17" y="f10"/>
                </a:cubicBezTo>
                <a:cubicBezTo>
                  <a:pt x="f17" y="f19"/>
                  <a:pt x="f16" y="f20"/>
                  <a:pt x="f5" y="f20"/>
                </a:cubicBezTo>
                <a:cubicBezTo>
                  <a:pt x="f21" y="f20"/>
                  <a:pt x="f22" y="f19"/>
                  <a:pt x="f22" y="f10"/>
                </a:cubicBezTo>
                <a:cubicBezTo>
                  <a:pt x="f22" y="f18"/>
                  <a:pt x="f21" y="f15"/>
                  <a:pt x="f5" y="f15"/>
                </a:cubicBez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5"/>
                </a:lnTo>
                <a:lnTo>
                  <a:pt x="f26" y="f24"/>
                </a:lnTo>
                <a:close/>
                <a:moveTo>
                  <a:pt x="f27" y="f28"/>
                </a:moveTo>
                <a:lnTo>
                  <a:pt x="f27" y="f25"/>
                </a:lnTo>
                <a:lnTo>
                  <a:pt x="f29" y="f25"/>
                </a:lnTo>
                <a:lnTo>
                  <a:pt x="f29" y="f28"/>
                </a:lnTo>
                <a:close/>
                <a:moveTo>
                  <a:pt x="f30" y="f31"/>
                </a:moveTo>
                <a:lnTo>
                  <a:pt x="f30" y="f32"/>
                </a:lnTo>
                <a:lnTo>
                  <a:pt x="f33" y="f32"/>
                </a:lnTo>
                <a:lnTo>
                  <a:pt x="f33" y="f31"/>
                </a:lnTo>
                <a:close/>
                <a:moveTo>
                  <a:pt x="f34" y="f2"/>
                </a:moveTo>
                <a:lnTo>
                  <a:pt x="f35" y="f2"/>
                </a:lnTo>
                <a:cubicBezTo>
                  <a:pt x="f36" y="f2"/>
                  <a:pt x="f37" y="f38"/>
                  <a:pt x="f37" y="f39"/>
                </a:cubicBezTo>
                <a:lnTo>
                  <a:pt x="f37" y="f32"/>
                </a:lnTo>
                <a:lnTo>
                  <a:pt x="f40" y="f32"/>
                </a:lnTo>
                <a:cubicBezTo>
                  <a:pt x="f41" y="f32"/>
                  <a:pt x="f3" y="f42"/>
                  <a:pt x="f3" y="f43"/>
                </a:cubicBezTo>
                <a:lnTo>
                  <a:pt x="f3" y="f44"/>
                </a:lnTo>
                <a:cubicBezTo>
                  <a:pt x="f3" y="f45"/>
                  <a:pt x="f41" y="f4"/>
                  <a:pt x="f40" y="f4"/>
                </a:cubicBezTo>
                <a:lnTo>
                  <a:pt x="f46" y="f4"/>
                </a:lnTo>
                <a:cubicBezTo>
                  <a:pt x="f47" y="f4"/>
                  <a:pt x="f2" y="f45"/>
                  <a:pt x="f2" y="f44"/>
                </a:cubicBezTo>
                <a:lnTo>
                  <a:pt x="f2" y="f43"/>
                </a:lnTo>
                <a:cubicBezTo>
                  <a:pt x="f2" y="f42"/>
                  <a:pt x="f47" y="f32"/>
                  <a:pt x="f46" y="f32"/>
                </a:cubicBezTo>
                <a:lnTo>
                  <a:pt x="f48" y="f32"/>
                </a:lnTo>
                <a:lnTo>
                  <a:pt x="f48" y="f49"/>
                </a:lnTo>
                <a:cubicBezTo>
                  <a:pt x="f48" y="f50"/>
                  <a:pt x="f51" y="f52"/>
                  <a:pt x="f53" y="f52"/>
                </a:cubicBezTo>
                <a:lnTo>
                  <a:pt x="f54" y="f52"/>
                </a:lnTo>
                <a:cubicBezTo>
                  <a:pt x="f55" y="f52"/>
                  <a:pt x="f56" y="f50"/>
                  <a:pt x="f56" y="f49"/>
                </a:cubicBezTo>
                <a:lnTo>
                  <a:pt x="f56" y="f32"/>
                </a:lnTo>
                <a:lnTo>
                  <a:pt x="f57" y="f32"/>
                </a:lnTo>
                <a:lnTo>
                  <a:pt x="f57" y="f39"/>
                </a:lnTo>
                <a:cubicBezTo>
                  <a:pt x="f57" y="f38"/>
                  <a:pt x="f58" y="f2"/>
                  <a:pt x="f3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2933E4-6BBE-229A-16E6-390856EF824A}"/>
              </a:ext>
            </a:extLst>
          </p:cNvPr>
          <p:cNvGrpSpPr/>
          <p:nvPr/>
        </p:nvGrpSpPr>
        <p:grpSpPr>
          <a:xfrm>
            <a:off x="1931019" y="4607356"/>
            <a:ext cx="5035821" cy="1037707"/>
            <a:chOff x="1938234" y="4844408"/>
            <a:chExt cx="5035821" cy="10377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556CB2-FEE7-CD3B-8CDC-BE14A2DEBD05}"/>
                </a:ext>
              </a:extLst>
            </p:cNvPr>
            <p:cNvSpPr txBox="1"/>
            <p:nvPr/>
          </p:nvSpPr>
          <p:spPr>
            <a:xfrm>
              <a:off x="1938234" y="5051118"/>
              <a:ext cx="503582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Leading with vision and clarity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Thinking beyond technical expertise toward institutional impact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Building strategies that are inclusive, practical, and forward-looking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Aligning leadership to SAI mandates and citizen expectations</a:t>
              </a:r>
              <a:endPara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DCD50A-E310-0605-7CB8-21E63A2F8AD6}"/>
                </a:ext>
              </a:extLst>
            </p:cNvPr>
            <p:cNvSpPr txBox="1"/>
            <p:nvPr/>
          </p:nvSpPr>
          <p:spPr>
            <a:xfrm>
              <a:off x="1938235" y="4844408"/>
              <a:ext cx="466003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</a:rPr>
                <a:t>Key Learnings – Leadership &amp; Strategic Planning</a:t>
              </a:r>
            </a:p>
          </p:txBody>
        </p:sp>
      </p:grpSp>
      <p:cxnSp>
        <p:nvCxnSpPr>
          <p:cNvPr id="21" name="Straight Connector 25">
            <a:extLst>
              <a:ext uri="{FF2B5EF4-FFF2-40B4-BE49-F238E27FC236}">
                <a16:creationId xmlns:a16="http://schemas.microsoft.com/office/drawing/2014/main" id="{5C74BE4D-904D-CD13-452C-A4CBF5462C7E}"/>
              </a:ext>
            </a:extLst>
          </p:cNvPr>
          <p:cNvCxnSpPr/>
          <p:nvPr/>
        </p:nvCxnSpPr>
        <p:spPr>
          <a:xfrm flipV="1">
            <a:off x="1778672" y="5698677"/>
            <a:ext cx="5111999" cy="9529"/>
          </a:xfrm>
          <a:prstGeom prst="straightConnector1">
            <a:avLst/>
          </a:prstGeom>
          <a:noFill/>
          <a:ln w="6345" cap="flat">
            <a:solidFill>
              <a:srgbClr val="98DC56"/>
            </a:solidFill>
            <a:prstDash val="solid"/>
            <a:miter/>
            <a:tailEnd type="arrow"/>
          </a:ln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AA598C-4D56-A7C2-3016-DE9808DC7D33}"/>
              </a:ext>
            </a:extLst>
          </p:cNvPr>
          <p:cNvGrpSpPr/>
          <p:nvPr/>
        </p:nvGrpSpPr>
        <p:grpSpPr>
          <a:xfrm>
            <a:off x="7048323" y="2053230"/>
            <a:ext cx="4424298" cy="4072252"/>
            <a:chOff x="7048323" y="2053230"/>
            <a:chExt cx="4424298" cy="4072252"/>
          </a:xfrm>
        </p:grpSpPr>
        <p:sp>
          <p:nvSpPr>
            <p:cNvPr id="23" name="Flowchart: Process 7">
              <a:extLst>
                <a:ext uri="{FF2B5EF4-FFF2-40B4-BE49-F238E27FC236}">
                  <a16:creationId xmlns:a16="http://schemas.microsoft.com/office/drawing/2014/main" id="{02609F54-C90A-C891-8361-9D0BFD0A6AA0}"/>
                </a:ext>
              </a:extLst>
            </p:cNvPr>
            <p:cNvSpPr/>
            <p:nvPr/>
          </p:nvSpPr>
          <p:spPr>
            <a:xfrm rot="19958389">
              <a:off x="7803043" y="4909879"/>
              <a:ext cx="3669578" cy="616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7D7D7D"/>
                </a:gs>
              </a:gsLst>
              <a:lin ang="10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2F3483-0EA8-D37F-954A-F2AF365DD2BD}"/>
                </a:ext>
              </a:extLst>
            </p:cNvPr>
            <p:cNvGrpSpPr/>
            <p:nvPr/>
          </p:nvGrpSpPr>
          <p:grpSpPr>
            <a:xfrm>
              <a:off x="7726469" y="2053230"/>
              <a:ext cx="3497534" cy="3983637"/>
              <a:chOff x="7726469" y="2053230"/>
              <a:chExt cx="3497534" cy="3983637"/>
            </a:xfrm>
          </p:grpSpPr>
          <p:sp>
            <p:nvSpPr>
              <p:cNvPr id="26" name="Up Arrow 3">
                <a:extLst>
                  <a:ext uri="{FF2B5EF4-FFF2-40B4-BE49-F238E27FC236}">
                    <a16:creationId xmlns:a16="http://schemas.microsoft.com/office/drawing/2014/main" id="{77DD871C-C9D3-1EAE-FFFF-87A514D9BC7D}"/>
                  </a:ext>
                </a:extLst>
              </p:cNvPr>
              <p:cNvSpPr/>
              <p:nvPr/>
            </p:nvSpPr>
            <p:spPr>
              <a:xfrm>
                <a:off x="9331671" y="2053230"/>
                <a:ext cx="1892332" cy="1941307"/>
              </a:xfrm>
              <a:custGeom>
                <a:avLst>
                  <a:gd name="f0" fmla="val 10528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-270"/>
                  <a:gd name="f11" fmla="+- 0 0 -90"/>
                  <a:gd name="f12" fmla="*/ f5 1 21600"/>
                  <a:gd name="f13" fmla="*/ f6 1 21600"/>
                  <a:gd name="f14" fmla="pin 0 f1 10800"/>
                  <a:gd name="f15" fmla="pin 0 f0 21600"/>
                  <a:gd name="f16" fmla="*/ f10 f2 1"/>
                  <a:gd name="f17" fmla="*/ f11 f2 1"/>
                  <a:gd name="f18" fmla="val f14"/>
                  <a:gd name="f19" fmla="val f15"/>
                  <a:gd name="f20" fmla="+- 21600 0 f14"/>
                  <a:gd name="f21" fmla="*/ f14 f12 1"/>
                  <a:gd name="f22" fmla="*/ f15 f13 1"/>
                  <a:gd name="f23" fmla="*/ 21600 f13 1"/>
                  <a:gd name="f24" fmla="*/ 0 f12 1"/>
                  <a:gd name="f25" fmla="*/ f16 1 f4"/>
                  <a:gd name="f26" fmla="*/ 21600 f12 1"/>
                  <a:gd name="f27" fmla="*/ f17 1 f4"/>
                  <a:gd name="f28" fmla="*/ f19 f18 1"/>
                  <a:gd name="f29" fmla="*/ f18 f12 1"/>
                  <a:gd name="f30" fmla="*/ f20 f12 1"/>
                  <a:gd name="f31" fmla="*/ f19 f13 1"/>
                  <a:gd name="f32" fmla="+- f25 0 f3"/>
                  <a:gd name="f33" fmla="+- f27 0 f3"/>
                  <a:gd name="f34" fmla="*/ f28 1 10800"/>
                  <a:gd name="f35" fmla="+- f19 0 f34"/>
                  <a:gd name="f36" fmla="*/ f35 f13 1"/>
                </a:gdLst>
                <a:ahLst>
                  <a:ahXY gdRefX="f1" minX="f7" maxX="f9" gdRefY="f0" minY="f7" maxY="f8">
                    <a:pos x="f21" y="f22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24" y="f31"/>
                  </a:cxn>
                  <a:cxn ang="f33">
                    <a:pos x="f26" y="f31"/>
                  </a:cxn>
                </a:cxnLst>
                <a:rect l="f29" t="f36" r="f30" b="f23"/>
                <a:pathLst>
                  <a:path w="21600" h="21600">
                    <a:moveTo>
                      <a:pt x="f18" y="f8"/>
                    </a:moveTo>
                    <a:lnTo>
                      <a:pt x="f18" y="f19"/>
                    </a:lnTo>
                    <a:lnTo>
                      <a:pt x="f7" y="f19"/>
                    </a:lnTo>
                    <a:lnTo>
                      <a:pt x="f9" y="f7"/>
                    </a:lnTo>
                    <a:lnTo>
                      <a:pt x="f8" y="f19"/>
                    </a:lnTo>
                    <a:lnTo>
                      <a:pt x="f20" y="f19"/>
                    </a:lnTo>
                    <a:lnTo>
                      <a:pt x="f20" y="f8"/>
                    </a:lnTo>
                    <a:close/>
                  </a:path>
                </a:pathLst>
              </a:custGeom>
              <a:gradFill>
                <a:gsLst>
                  <a:gs pos="0">
                    <a:srgbClr val="37AEDE"/>
                  </a:gs>
                  <a:gs pos="100000">
                    <a:srgbClr val="5EBEE4"/>
                  </a:gs>
                </a:gsLst>
                <a:lin ang="162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7" name="Flowchart: Data 6">
                <a:extLst>
                  <a:ext uri="{FF2B5EF4-FFF2-40B4-BE49-F238E27FC236}">
                    <a16:creationId xmlns:a16="http://schemas.microsoft.com/office/drawing/2014/main" id="{F8808F42-893F-1491-C03E-3142D1DF493C}"/>
                  </a:ext>
                </a:extLst>
              </p:cNvPr>
              <p:cNvSpPr/>
              <p:nvPr/>
            </p:nvSpPr>
            <p:spPr>
              <a:xfrm flipH="1">
                <a:off x="8946288" y="3769687"/>
                <a:ext cx="1425211" cy="1475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00"/>
                  <a:gd name="f7" fmla="val 9499"/>
                  <a:gd name="f8" fmla="val 4601"/>
                  <a:gd name="f9" fmla="val 58"/>
                  <a:gd name="f10" fmla="val 6776"/>
                  <a:gd name="f11" fmla="val 4517"/>
                  <a:gd name="f12" fmla="val 9740"/>
                  <a:gd name="f13" fmla="val 2403"/>
                  <a:gd name="f14" fmla="val 9480"/>
                  <a:gd name="f15" fmla="+- 0 0 -90"/>
                  <a:gd name="f16" fmla="*/ f3 1 10000"/>
                  <a:gd name="f17" fmla="*/ f4 1 10000"/>
                  <a:gd name="f18" fmla="val f5"/>
                  <a:gd name="f19" fmla="val f6"/>
                  <a:gd name="f20" fmla="*/ f15 f0 1"/>
                  <a:gd name="f21" fmla="+- f19 0 f18"/>
                  <a:gd name="f22" fmla="*/ f20 1 f2"/>
                  <a:gd name="f23" fmla="*/ f21 1 10000"/>
                  <a:gd name="f24" fmla="*/ 0 f21 1"/>
                  <a:gd name="f25" fmla="*/ 10000 f21 1"/>
                  <a:gd name="f26" fmla="*/ 6776 f21 1"/>
                  <a:gd name="f27" fmla="*/ 9499 f21 1"/>
                  <a:gd name="f28" fmla="*/ 4601 f21 1"/>
                  <a:gd name="f29" fmla="*/ 58 f21 1"/>
                  <a:gd name="f30" fmla="+- f22 0 f1"/>
                  <a:gd name="f31" fmla="*/ f24 1 10000"/>
                  <a:gd name="f32" fmla="*/ f25 1 10000"/>
                  <a:gd name="f33" fmla="*/ f26 1 10000"/>
                  <a:gd name="f34" fmla="*/ f27 1 10000"/>
                  <a:gd name="f35" fmla="*/ f28 1 10000"/>
                  <a:gd name="f36" fmla="*/ f29 1 10000"/>
                  <a:gd name="f37" fmla="*/ f18 1 f23"/>
                  <a:gd name="f38" fmla="*/ f19 1 f23"/>
                  <a:gd name="f39" fmla="*/ f31 1 f23"/>
                  <a:gd name="f40" fmla="*/ f34 1 f23"/>
                  <a:gd name="f41" fmla="*/ f35 1 f23"/>
                  <a:gd name="f42" fmla="*/ f36 1 f23"/>
                  <a:gd name="f43" fmla="*/ f32 1 f23"/>
                  <a:gd name="f44" fmla="*/ f33 1 f23"/>
                  <a:gd name="f45" fmla="*/ f37 f16 1"/>
                  <a:gd name="f46" fmla="*/ f38 f16 1"/>
                  <a:gd name="f47" fmla="*/ f38 f17 1"/>
                  <a:gd name="f48" fmla="*/ f37 f17 1"/>
                  <a:gd name="f49" fmla="*/ f39 f16 1"/>
                  <a:gd name="f50" fmla="*/ f40 f17 1"/>
                  <a:gd name="f51" fmla="*/ f41 f16 1"/>
                  <a:gd name="f52" fmla="*/ f42 f17 1"/>
                  <a:gd name="f53" fmla="*/ f43 f16 1"/>
                  <a:gd name="f54" fmla="*/ f39 f17 1"/>
                  <a:gd name="f55" fmla="*/ f44 f16 1"/>
                  <a:gd name="f56" fmla="*/ f43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2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10000" h="10000">
                    <a:moveTo>
                      <a:pt x="f5" y="f7"/>
                    </a:moveTo>
                    <a:lnTo>
                      <a:pt x="f8" y="f9"/>
                    </a:lnTo>
                    <a:lnTo>
                      <a:pt x="f6" y="f5"/>
                    </a:lnTo>
                    <a:lnTo>
                      <a:pt x="f10" y="f6"/>
                    </a:lnTo>
                    <a:cubicBezTo>
                      <a:pt x="f11" y="f12"/>
                      <a:pt x="f13" y="f14"/>
                      <a:pt x="f5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42B3DF"/>
                  </a:gs>
                  <a:gs pos="100000">
                    <a:srgbClr val="166584"/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8" name="Rectangle 12">
                <a:extLst>
                  <a:ext uri="{FF2B5EF4-FFF2-40B4-BE49-F238E27FC236}">
                    <a16:creationId xmlns:a16="http://schemas.microsoft.com/office/drawing/2014/main" id="{62BD528C-0351-A28C-74C2-7AFBF383648C}"/>
                  </a:ext>
                </a:extLst>
              </p:cNvPr>
              <p:cNvSpPr/>
              <p:nvPr/>
            </p:nvSpPr>
            <p:spPr>
              <a:xfrm>
                <a:off x="8641866" y="3701637"/>
                <a:ext cx="995964" cy="1304985"/>
              </a:xfrm>
              <a:prstGeom prst="rect">
                <a:avLst/>
              </a:prstGeom>
              <a:gradFill>
                <a:gsLst>
                  <a:gs pos="0">
                    <a:srgbClr val="4DB7E1"/>
                  </a:gs>
                  <a:gs pos="100000">
                    <a:srgbClr val="229AC9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Flowchart: Data 6">
                <a:extLst>
                  <a:ext uri="{FF2B5EF4-FFF2-40B4-BE49-F238E27FC236}">
                    <a16:creationId xmlns:a16="http://schemas.microsoft.com/office/drawing/2014/main" id="{51051865-5263-6B32-94DD-5B0D8A5B401A}"/>
                  </a:ext>
                </a:extLst>
              </p:cNvPr>
              <p:cNvSpPr/>
              <p:nvPr/>
            </p:nvSpPr>
            <p:spPr>
              <a:xfrm flipH="1">
                <a:off x="8011296" y="4792544"/>
                <a:ext cx="1320375" cy="156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00"/>
                  <a:gd name="f7" fmla="val 4068"/>
                  <a:gd name="f8" fmla="val 580"/>
                  <a:gd name="f9" fmla="val 6831"/>
                  <a:gd name="f10" fmla="val 9420"/>
                  <a:gd name="f11" fmla="+- 0 0 -90"/>
                  <a:gd name="f12" fmla="*/ f3 1 10000"/>
                  <a:gd name="f13" fmla="*/ f4 1 10000"/>
                  <a:gd name="f14" fmla="val f5"/>
                  <a:gd name="f15" fmla="val f6"/>
                  <a:gd name="f16" fmla="*/ f11 f0 1"/>
                  <a:gd name="f17" fmla="+- f15 0 f14"/>
                  <a:gd name="f18" fmla="*/ f16 1 f2"/>
                  <a:gd name="f19" fmla="*/ f17 1 10000"/>
                  <a:gd name="f20" fmla="*/ 0 f17 1"/>
                  <a:gd name="f21" fmla="*/ 10000 f17 1"/>
                  <a:gd name="f22" fmla="*/ 6831 f17 1"/>
                  <a:gd name="f23" fmla="*/ 4068 f17 1"/>
                  <a:gd name="f24" fmla="*/ 580 f17 1"/>
                  <a:gd name="f25" fmla="*/ 9420 f17 1"/>
                  <a:gd name="f26" fmla="+- f18 0 f1"/>
                  <a:gd name="f27" fmla="*/ f20 1 10000"/>
                  <a:gd name="f28" fmla="*/ f21 1 10000"/>
                  <a:gd name="f29" fmla="*/ f22 1 10000"/>
                  <a:gd name="f30" fmla="*/ f23 1 10000"/>
                  <a:gd name="f31" fmla="*/ f24 1 10000"/>
                  <a:gd name="f32" fmla="*/ f25 1 10000"/>
                  <a:gd name="f33" fmla="*/ f14 1 f19"/>
                  <a:gd name="f34" fmla="*/ f15 1 f19"/>
                  <a:gd name="f35" fmla="*/ f27 1 f19"/>
                  <a:gd name="f36" fmla="*/ f28 1 f19"/>
                  <a:gd name="f37" fmla="*/ f30 1 f19"/>
                  <a:gd name="f38" fmla="*/ f31 1 f19"/>
                  <a:gd name="f39" fmla="*/ f29 1 f19"/>
                  <a:gd name="f40" fmla="*/ f32 1 f19"/>
                  <a:gd name="f41" fmla="*/ f33 f12 1"/>
                  <a:gd name="f42" fmla="*/ f34 f12 1"/>
                  <a:gd name="f43" fmla="*/ f34 f13 1"/>
                  <a:gd name="f44" fmla="*/ f33 f13 1"/>
                  <a:gd name="f45" fmla="*/ f35 f12 1"/>
                  <a:gd name="f46" fmla="*/ f36 f13 1"/>
                  <a:gd name="f47" fmla="*/ f37 f12 1"/>
                  <a:gd name="f48" fmla="*/ f38 f13 1"/>
                  <a:gd name="f49" fmla="*/ f36 f12 1"/>
                  <a:gd name="f50" fmla="*/ f35 f13 1"/>
                  <a:gd name="f51" fmla="*/ f39 f12 1"/>
                  <a:gd name="f52" fmla="*/ f4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5" y="f46"/>
                  </a:cxn>
                  <a:cxn ang="f26">
                    <a:pos x="f47" y="f48"/>
                  </a:cxn>
                  <a:cxn ang="f26">
                    <a:pos x="f49" y="f50"/>
                  </a:cxn>
                  <a:cxn ang="f26">
                    <a:pos x="f51" y="f52"/>
                  </a:cxn>
                  <a:cxn ang="f26">
                    <a:pos x="f45" y="f46"/>
                  </a:cxn>
                </a:cxnLst>
                <a:rect l="f41" t="f44" r="f42" b="f43"/>
                <a:pathLst>
                  <a:path w="10000" h="10000">
                    <a:moveTo>
                      <a:pt x="f5" y="f6"/>
                    </a:moveTo>
                    <a:lnTo>
                      <a:pt x="f7" y="f8"/>
                    </a:lnTo>
                    <a:lnTo>
                      <a:pt x="f6" y="f5"/>
                    </a:lnTo>
                    <a:lnTo>
                      <a:pt x="f9" y="f10"/>
                    </a:lnTo>
                    <a:lnTo>
                      <a:pt x="f5" y="f6"/>
                    </a:lnTo>
                    <a:close/>
                  </a:path>
                </a:pathLst>
              </a:custGeom>
              <a:gradFill>
                <a:gsLst>
                  <a:gs pos="0">
                    <a:srgbClr val="24A4D7"/>
                  </a:gs>
                  <a:gs pos="100000">
                    <a:srgbClr val="08242F"/>
                  </a:gs>
                </a:gsLst>
                <a:lin ang="108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CDC5E0D4-F2DD-EF35-2524-F708E02B00B5}"/>
                  </a:ext>
                </a:extLst>
              </p:cNvPr>
              <p:cNvSpPr/>
              <p:nvPr/>
            </p:nvSpPr>
            <p:spPr>
              <a:xfrm>
                <a:off x="7726469" y="4731882"/>
                <a:ext cx="995964" cy="1304985"/>
              </a:xfrm>
              <a:prstGeom prst="rect">
                <a:avLst/>
              </a:prstGeom>
              <a:gradFill>
                <a:gsLst>
                  <a:gs pos="0">
                    <a:srgbClr val="27A8DB"/>
                  </a:gs>
                  <a:gs pos="100000">
                    <a:srgbClr val="1D83AB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2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1892C4C-66C5-8A64-4915-5DD0BC188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048323" y="5909529"/>
              <a:ext cx="1851751" cy="21595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5133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0">
            <a:extLst>
              <a:ext uri="{FF2B5EF4-FFF2-40B4-BE49-F238E27FC236}">
                <a16:creationId xmlns:a16="http://schemas.microsoft.com/office/drawing/2014/main" id="{DF1AD47C-3574-EEEE-1CB0-6B225100D5E5}"/>
              </a:ext>
            </a:extLst>
          </p:cNvPr>
          <p:cNvSpPr txBox="1"/>
          <p:nvPr/>
        </p:nvSpPr>
        <p:spPr>
          <a:xfrm>
            <a:off x="2248250" y="78320"/>
            <a:ext cx="867421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My Voice</a:t>
            </a:r>
            <a:endParaRPr lang="en-US" sz="60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25980029-834C-F21B-D071-D306AE3B6C30}"/>
              </a:ext>
            </a:extLst>
          </p:cNvPr>
          <p:cNvGrpSpPr/>
          <p:nvPr/>
        </p:nvGrpSpPr>
        <p:grpSpPr>
          <a:xfrm>
            <a:off x="296073" y="1463662"/>
            <a:ext cx="5878872" cy="2019381"/>
            <a:chOff x="653706" y="2433633"/>
            <a:chExt cx="5163432" cy="2019381"/>
          </a:xfrm>
        </p:grpSpPr>
        <p:sp>
          <p:nvSpPr>
            <p:cNvPr id="4" name="TextBox 64">
              <a:extLst>
                <a:ext uri="{FF2B5EF4-FFF2-40B4-BE49-F238E27FC236}">
                  <a16:creationId xmlns:a16="http://schemas.microsoft.com/office/drawing/2014/main" id="{FD23FB4C-84DB-1E2D-8A43-466F7D698FBD}"/>
                </a:ext>
              </a:extLst>
            </p:cNvPr>
            <p:cNvSpPr txBox="1"/>
            <p:nvPr/>
          </p:nvSpPr>
          <p:spPr>
            <a:xfrm>
              <a:off x="653706" y="2433633"/>
              <a:ext cx="5094095" cy="3139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Before I could be heard, I had to hear myself first</a:t>
              </a:r>
            </a:p>
          </p:txBody>
        </p:sp>
        <p:sp>
          <p:nvSpPr>
            <p:cNvPr id="5" name="TextBox 65">
              <a:extLst>
                <a:ext uri="{FF2B5EF4-FFF2-40B4-BE49-F238E27FC236}">
                  <a16:creationId xmlns:a16="http://schemas.microsoft.com/office/drawing/2014/main" id="{9BE580EC-DCB4-144D-A03A-2FD52FBBC55C}"/>
                </a:ext>
              </a:extLst>
            </p:cNvPr>
            <p:cNvSpPr txBox="1"/>
            <p:nvPr/>
          </p:nvSpPr>
          <p:spPr>
            <a:xfrm>
              <a:off x="1266068" y="2837187"/>
              <a:ext cx="4551070" cy="161582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I learned that a woman’s voice begins within.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I needed to hear, acknowledge, and embrace the voice inside me before others could listen.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I had to learn to listen to myself — to trust my instincts, my thoughts, and my convictions.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Before you can demand a seat at the table, you must be familiar with your own voice.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We cannot expect others to value a voice we ourselves have not learned to </a:t>
              </a:r>
              <a:r>
                <a:rPr lang="en-US" sz="1100" b="0" i="0" u="none" strike="noStrike" kern="1200" cap="none" spc="0" baseline="0" dirty="0" err="1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recognise</a:t>
              </a:r>
              <a:r>
                <a:rPr lang="en-US" sz="11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.</a:t>
              </a:r>
            </a:p>
          </p:txBody>
        </p:sp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64C24882-2B5E-43BC-463F-068E0BD83A4C}"/>
              </a:ext>
            </a:extLst>
          </p:cNvPr>
          <p:cNvGrpSpPr/>
          <p:nvPr/>
        </p:nvGrpSpPr>
        <p:grpSpPr>
          <a:xfrm>
            <a:off x="30760" y="3886597"/>
            <a:ext cx="6065240" cy="1988590"/>
            <a:chOff x="643975" y="2968653"/>
            <a:chExt cx="4213774" cy="1881666"/>
          </a:xfrm>
        </p:grpSpPr>
        <p:sp>
          <p:nvSpPr>
            <p:cNvPr id="7" name="TextBox 54">
              <a:extLst>
                <a:ext uri="{FF2B5EF4-FFF2-40B4-BE49-F238E27FC236}">
                  <a16:creationId xmlns:a16="http://schemas.microsoft.com/office/drawing/2014/main" id="{20E49CC7-4FE9-296A-D0CB-DEF87A49C009}"/>
                </a:ext>
              </a:extLst>
            </p:cNvPr>
            <p:cNvSpPr txBox="1"/>
            <p:nvPr/>
          </p:nvSpPr>
          <p:spPr>
            <a:xfrm>
              <a:off x="643975" y="2968653"/>
              <a:ext cx="4213774" cy="29705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Equipping my voice with strength and reason</a:t>
              </a:r>
            </a:p>
          </p:txBody>
        </p:sp>
        <p:sp>
          <p:nvSpPr>
            <p:cNvPr id="8" name="TextBox 55">
              <a:extLst>
                <a:ext uri="{FF2B5EF4-FFF2-40B4-BE49-F238E27FC236}">
                  <a16:creationId xmlns:a16="http://schemas.microsoft.com/office/drawing/2014/main" id="{C2E63ABD-1404-F529-2B7B-CEC97FDA61C8}"/>
                </a:ext>
              </a:extLst>
            </p:cNvPr>
            <p:cNvSpPr txBox="1"/>
            <p:nvPr/>
          </p:nvSpPr>
          <p:spPr>
            <a:xfrm>
              <a:off x="1460852" y="3539793"/>
              <a:ext cx="3303571" cy="131052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To be heard, I also had to become a voice of reason.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I needed to equip myself with knowledge, learn new things, and unlearn old habits that would not take me where I am destined.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I had to prepare myself for the next step in leadership and influence.</a:t>
              </a:r>
            </a:p>
            <a:p>
              <a:pPr marL="171450" marR="0" lvl="0" indent="-1714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itchFamily="34"/>
                </a:rPr>
                <a:t>A voice carries weight when it is informed, prepared, and grounded in values.</a:t>
              </a:r>
            </a:p>
          </p:txBody>
        </p:sp>
      </p:grpSp>
      <p:sp>
        <p:nvSpPr>
          <p:cNvPr id="9" name="Rectangle 16">
            <a:extLst>
              <a:ext uri="{FF2B5EF4-FFF2-40B4-BE49-F238E27FC236}">
                <a16:creationId xmlns:a16="http://schemas.microsoft.com/office/drawing/2014/main" id="{B215AE63-00B8-C3D6-7744-00C358FF6DE0}"/>
              </a:ext>
            </a:extLst>
          </p:cNvPr>
          <p:cNvSpPr/>
          <p:nvPr/>
        </p:nvSpPr>
        <p:spPr>
          <a:xfrm rot="2700006">
            <a:off x="437136" y="1981168"/>
            <a:ext cx="362856" cy="528788"/>
          </a:xfrm>
          <a:custGeom>
            <a:avLst/>
            <a:gdLst>
              <a:gd name="f0" fmla="val w"/>
              <a:gd name="f1" fmla="val h"/>
              <a:gd name="f2" fmla="val 0"/>
              <a:gd name="f3" fmla="val 2232248"/>
              <a:gd name="f4" fmla="val 4001999"/>
              <a:gd name="f5" fmla="val 1116887"/>
              <a:gd name="f6" fmla="val 1270748"/>
              <a:gd name="f7" fmla="val 4762"/>
              <a:gd name="f8" fmla="val 1433283"/>
              <a:gd name="f9" fmla="val 120651"/>
              <a:gd name="f10" fmla="val 1447291"/>
              <a:gd name="f11" fmla="val 308459"/>
              <a:gd name="f12" fmla="val 1483174"/>
              <a:gd name="f13" fmla="val 544979"/>
              <a:gd name="f14" fmla="val 1283237"/>
              <a:gd name="f15" fmla="val 603082"/>
              <a:gd name="f16" fmla="val 1339988"/>
              <a:gd name="f17" fmla="val 887363"/>
              <a:gd name="f18" fmla="val 1778237"/>
              <a:gd name="f19" fmla="val 1956566"/>
              <a:gd name="f20" fmla="val 1829261"/>
              <a:gd name="f21" fmla="val 1897086"/>
              <a:gd name="f22" fmla="val 1634366"/>
              <a:gd name="f23" fmla="val 1663321"/>
              <a:gd name="f24" fmla="val 1669832"/>
              <a:gd name="f25" fmla="val 1475513"/>
              <a:gd name="f26" fmla="val 1683840"/>
              <a:gd name="f27" fmla="val 1359624"/>
              <a:gd name="f28" fmla="val 1846375"/>
              <a:gd name="f29" fmla="val 1354862"/>
              <a:gd name="f30" fmla="val 2000236"/>
              <a:gd name="f31" fmla="val 1358037"/>
              <a:gd name="f32" fmla="val 2135389"/>
              <a:gd name="f33" fmla="val 1477787"/>
              <a:gd name="f34" fmla="val 2334920"/>
              <a:gd name="f35" fmla="val 1701420"/>
              <a:gd name="f36" fmla="val 2336507"/>
              <a:gd name="f37" fmla="val 1972077"/>
              <a:gd name="f38" fmla="val 2308709"/>
              <a:gd name="f39" fmla="val 1932339"/>
              <a:gd name="f40" fmla="val 2176007"/>
              <a:gd name="f41" fmla="val 2187989"/>
              <a:gd name="f42" fmla="val 3119611"/>
              <a:gd name="f43" fmla="val 1303259"/>
              <a:gd name="f44" fmla="val 1289664"/>
              <a:gd name="f45" fmla="val 3424971"/>
              <a:gd name="f46" fmla="val 1423682"/>
              <a:gd name="f47" fmla="val 3383289"/>
              <a:gd name="f48" fmla="val 1451633"/>
              <a:gd name="f49" fmla="val 3655441"/>
              <a:gd name="f50" fmla="val 1450046"/>
              <a:gd name="f51" fmla="val 3879074"/>
              <a:gd name="f52" fmla="val 1250515"/>
              <a:gd name="f53" fmla="val 3998824"/>
              <a:gd name="f54" fmla="val 1115362"/>
              <a:gd name="f55" fmla="val 961501"/>
              <a:gd name="f56" fmla="val 3997237"/>
              <a:gd name="f57" fmla="val 798966"/>
              <a:gd name="f58" fmla="val 3881348"/>
              <a:gd name="f59" fmla="val 784958"/>
              <a:gd name="f60" fmla="val 3693540"/>
              <a:gd name="f61" fmla="val 749282"/>
              <a:gd name="f62" fmla="val 3458385"/>
              <a:gd name="f63" fmla="val 946712"/>
              <a:gd name="f64" fmla="val 3399594"/>
              <a:gd name="f65" fmla="val 892811"/>
              <a:gd name="f66" fmla="val 2203607"/>
              <a:gd name="f67" fmla="val 285884"/>
              <a:gd name="f68" fmla="val 2145799"/>
              <a:gd name="f69" fmla="val 343730"/>
              <a:gd name="f70" fmla="val 2346665"/>
              <a:gd name="f71" fmla="val 580754"/>
              <a:gd name="f72" fmla="val 2310706"/>
              <a:gd name="f73" fmla="val 768562"/>
              <a:gd name="f74" fmla="val 2296698"/>
              <a:gd name="f75" fmla="val 884451"/>
              <a:gd name="f76" fmla="val 2134163"/>
              <a:gd name="f77" fmla="val 889213"/>
              <a:gd name="f78" fmla="val 1980302"/>
              <a:gd name="f79" fmla="val 886038"/>
              <a:gd name="f80" fmla="val 1845149"/>
              <a:gd name="f81" fmla="val 766288"/>
              <a:gd name="f82" fmla="val 1645618"/>
              <a:gd name="f83" fmla="val 542655"/>
              <a:gd name="f84" fmla="val 1644031"/>
              <a:gd name="f85" fmla="val 268493"/>
              <a:gd name="f86" fmla="val 1672188"/>
              <a:gd name="f87" fmla="val 312817"/>
              <a:gd name="f88" fmla="val 1807984"/>
              <a:gd name="f89" fmla="val 1792208"/>
              <a:gd name="f90" fmla="val 928847"/>
              <a:gd name="f91" fmla="val 944034"/>
              <a:gd name="f92" fmla="val 576570"/>
              <a:gd name="f93" fmla="val 808718"/>
              <a:gd name="f94" fmla="val 620178"/>
              <a:gd name="f95" fmla="val 780616"/>
              <a:gd name="f96" fmla="val 346558"/>
              <a:gd name="f97" fmla="val 782203"/>
              <a:gd name="f98" fmla="val 122925"/>
              <a:gd name="f99" fmla="val 981734"/>
              <a:gd name="f100" fmla="val 3175"/>
              <a:gd name="f101" fmla="*/ f0 1 2232248"/>
              <a:gd name="f102" fmla="*/ f1 1 400199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2232248"/>
              <a:gd name="f109" fmla="*/ f106 1 400199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2232248" h="4001999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3" y="f17"/>
                </a:lnTo>
                <a:lnTo>
                  <a:pt x="f3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3" y="f41"/>
                </a:cubicBezTo>
                <a:lnTo>
                  <a:pt x="f3" y="f42"/>
                </a:ln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42"/>
                </a:cubicBezTo>
                <a:lnTo>
                  <a:pt x="f2" y="f42"/>
                </a:lnTo>
                <a:lnTo>
                  <a:pt x="f2" y="f66"/>
                </a:ln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2" y="f89"/>
                </a:cubicBezTo>
                <a:lnTo>
                  <a:pt x="f2" y="f17"/>
                </a:lnTo>
                <a:lnTo>
                  <a:pt x="f90" y="f17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5" y="f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20" name="Picture 19" descr="A person in a red dress&#10;&#10;AI-generated content may be incorrect.">
            <a:extLst>
              <a:ext uri="{FF2B5EF4-FFF2-40B4-BE49-F238E27FC236}">
                <a16:creationId xmlns:a16="http://schemas.microsoft.com/office/drawing/2014/main" id="{A6DF9B35-4522-3E52-AEF4-5961AA9CD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21" y="644577"/>
            <a:ext cx="4015646" cy="5516786"/>
          </a:xfrm>
          <a:prstGeom prst="rect">
            <a:avLst/>
          </a:prstGeom>
        </p:spPr>
      </p:pic>
      <p:sp>
        <p:nvSpPr>
          <p:cNvPr id="21" name="Freeform 108">
            <a:extLst>
              <a:ext uri="{FF2B5EF4-FFF2-40B4-BE49-F238E27FC236}">
                <a16:creationId xmlns:a16="http://schemas.microsoft.com/office/drawing/2014/main" id="{7EA8F20A-3FB3-7FDF-9453-45C8906E1A67}"/>
              </a:ext>
            </a:extLst>
          </p:cNvPr>
          <p:cNvSpPr/>
          <p:nvPr/>
        </p:nvSpPr>
        <p:spPr>
          <a:xfrm>
            <a:off x="383931" y="4792014"/>
            <a:ext cx="501859" cy="55455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3C0E1703-ED3A-8AE7-7245-B4C06409F4EA}"/>
              </a:ext>
            </a:extLst>
          </p:cNvPr>
          <p:cNvSpPr/>
          <p:nvPr/>
        </p:nvSpPr>
        <p:spPr>
          <a:xfrm rot="18900010">
            <a:off x="563451" y="2894081"/>
            <a:ext cx="225664" cy="502727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23" name="Picture 22" descr="A group of colorful people on a white surface&#10;&#10;Description automatically generated">
            <a:extLst>
              <a:ext uri="{FF2B5EF4-FFF2-40B4-BE49-F238E27FC236}">
                <a16:creationId xmlns:a16="http://schemas.microsoft.com/office/drawing/2014/main" id="{D9C1470F-CE96-AE85-D772-21A69D73A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56" y="3429000"/>
            <a:ext cx="1668583" cy="1457947"/>
          </a:xfrm>
          <a:prstGeom prst="rect">
            <a:avLst/>
          </a:prstGeom>
        </p:spPr>
      </p:pic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44560997-8D52-451C-824C-91FB473C8522}"/>
              </a:ext>
            </a:extLst>
          </p:cNvPr>
          <p:cNvSpPr/>
          <p:nvPr/>
        </p:nvSpPr>
        <p:spPr>
          <a:xfrm rot="9899989">
            <a:off x="1614530" y="62908"/>
            <a:ext cx="579866" cy="492486"/>
          </a:xfrm>
          <a:custGeom>
            <a:avLst/>
            <a:gdLst>
              <a:gd name="f0" fmla="val w"/>
              <a:gd name="f1" fmla="val h"/>
              <a:gd name="f2" fmla="val 0"/>
              <a:gd name="f3" fmla="val 2911009"/>
              <a:gd name="f4" fmla="val 2472345"/>
              <a:gd name="f5" fmla="val 2219598"/>
              <a:gd name="f6" fmla="val 1335309"/>
              <a:gd name="f7" fmla="val 1222573"/>
              <a:gd name="f8" fmla="val 1176944"/>
              <a:gd name="f9" fmla="val 2241926"/>
              <a:gd name="f10" fmla="val 1136530"/>
              <a:gd name="f11" fmla="val 2277694"/>
              <a:gd name="f12" fmla="val 1113650"/>
              <a:gd name="f13" fmla="val 137786"/>
              <a:gd name="f14" fmla="val 61689"/>
              <a:gd name="f15" fmla="val 2339383"/>
              <a:gd name="f16" fmla="val 2415480"/>
              <a:gd name="f17" fmla="val 2545196"/>
              <a:gd name="f18" fmla="val 2621293"/>
              <a:gd name="f19" fmla="val 2682982"/>
              <a:gd name="f20" fmla="val 1099067"/>
              <a:gd name="f21" fmla="val 2730197"/>
              <a:gd name="f22" fmla="val 1120049"/>
              <a:gd name="f23" fmla="val 2762708"/>
              <a:gd name="f24" fmla="val 1167515"/>
              <a:gd name="f25" fmla="val 1480834"/>
              <a:gd name="f26" fmla="val 241900"/>
              <a:gd name="f27" fmla="val 1676361"/>
              <a:gd name="f28" fmla="val 69371"/>
              <a:gd name="f29" fmla="val 1631107"/>
              <a:gd name="f30" fmla="val -34146"/>
              <a:gd name="f31" fmla="val 1454930"/>
              <a:gd name="f32" fmla="val 10296"/>
              <a:gd name="f33" fmla="val 1282189"/>
              <a:gd name="f34" fmla="val 54739"/>
              <a:gd name="f35" fmla="val 1109449"/>
              <a:gd name="f36" fmla="val 230428"/>
              <a:gd name="f37" fmla="val 1005105"/>
              <a:gd name="f38" fmla="val 403375"/>
              <a:gd name="f39" fmla="val 1048736"/>
              <a:gd name="f40" fmla="val 349550"/>
              <a:gd name="f41" fmla="val 1257945"/>
              <a:gd name="f42" fmla="val 295726"/>
              <a:gd name="f43" fmla="val 1467153"/>
              <a:gd name="f44" fmla="val 2578947"/>
              <a:gd name="f45" fmla="val 2467929"/>
              <a:gd name="f46" fmla="val 1957545"/>
              <a:gd name="f47" fmla="val 2301425"/>
              <a:gd name="f48" fmla="val 2194209"/>
              <a:gd name="f49" fmla="val 1418183"/>
              <a:gd name="f50" fmla="val 2815611"/>
              <a:gd name="f51" fmla="val 1584687"/>
              <a:gd name="f52" fmla="val 2884250"/>
              <a:gd name="f53" fmla="val 1603079"/>
              <a:gd name="f54" fmla="val 2924985"/>
              <a:gd name="f55" fmla="val 1673632"/>
              <a:gd name="f56" fmla="val 2906593"/>
              <a:gd name="f57" fmla="val 1742272"/>
              <a:gd name="f58" fmla="val 2736532"/>
              <a:gd name="f59" fmla="val 2376947"/>
              <a:gd name="f60" fmla="val 2718140"/>
              <a:gd name="f61" fmla="val 2445587"/>
              <a:gd name="f62" fmla="val 2647586"/>
              <a:gd name="f63" fmla="val 2486321"/>
              <a:gd name="f64" fmla="val 610249"/>
              <a:gd name="f65" fmla="val 2287120"/>
              <a:gd name="f66" fmla="val 1020264"/>
              <a:gd name="f67" fmla="val 756923"/>
              <a:gd name="f68" fmla="val 2107356"/>
              <a:gd name="f69" fmla="val 1398691"/>
              <a:gd name="f70" fmla="val 1872582"/>
              <a:gd name="f71" fmla="val 2274879"/>
              <a:gd name="f72" fmla="val 426016"/>
              <a:gd name="f73" fmla="val 2349577"/>
              <a:gd name="f74" fmla="val 243978"/>
              <a:gd name="f75" fmla="val 2300800"/>
              <a:gd name="f76" fmla="val 205115"/>
              <a:gd name="f77" fmla="val 2290387"/>
              <a:gd name="f78" fmla="val 182051"/>
              <a:gd name="f79" fmla="val 2250439"/>
              <a:gd name="f80" fmla="val 192464"/>
              <a:gd name="f81" fmla="val 2211576"/>
              <a:gd name="f82" fmla="val 620679"/>
              <a:gd name="f83" fmla="val 613455"/>
              <a:gd name="f84" fmla="val 631093"/>
              <a:gd name="f85" fmla="val 574592"/>
              <a:gd name="f86" fmla="val 671040"/>
              <a:gd name="f87" fmla="val 551528"/>
              <a:gd name="f88" fmla="val 709903"/>
              <a:gd name="f89" fmla="val 561941"/>
              <a:gd name="f90" fmla="val 891942"/>
              <a:gd name="f91" fmla="val 610718"/>
              <a:gd name="f92" fmla="val 930805"/>
              <a:gd name="f93" fmla="val 621132"/>
              <a:gd name="f94" fmla="val 953869"/>
              <a:gd name="f95" fmla="val 661079"/>
              <a:gd name="f96" fmla="val 943455"/>
              <a:gd name="f97" fmla="val 699942"/>
              <a:gd name="f98" fmla="val 515240"/>
              <a:gd name="f99" fmla="val 2298064"/>
              <a:gd name="f100" fmla="val 504827"/>
              <a:gd name="f101" fmla="val 2336927"/>
              <a:gd name="f102" fmla="val 464879"/>
              <a:gd name="f103" fmla="val 2359990"/>
              <a:gd name="f104" fmla="*/ f0 1 2911009"/>
              <a:gd name="f105" fmla="*/ f1 1 2472345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2911009"/>
              <a:gd name="f112" fmla="*/ f109 1 2472345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2911009" h="2472345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lnTo>
                  <a:pt x="f11" y="f13"/>
                </a:lnTo>
                <a:cubicBezTo>
                  <a:pt x="f11" y="f14"/>
                  <a:pt x="f15" y="f2"/>
                  <a:pt x="f16" y="f2"/>
                </a:cubicBezTo>
                <a:lnTo>
                  <a:pt x="f17" y="f2"/>
                </a:lnTo>
                <a:cubicBezTo>
                  <a:pt x="f18" y="f2"/>
                  <a:pt x="f19" y="f14"/>
                  <a:pt x="f19" y="f13"/>
                </a:cubicBezTo>
                <a:lnTo>
                  <a:pt x="f19" y="f20"/>
                </a:lnTo>
                <a:cubicBezTo>
                  <a:pt x="f21" y="f22"/>
                  <a:pt x="f23" y="f24"/>
                  <a:pt x="f23" y="f7"/>
                </a:cubicBezTo>
                <a:lnTo>
                  <a:pt x="f23" y="f25"/>
                </a:lnTo>
                <a:close/>
                <a:moveTo>
                  <a:pt x="f26" y="f27"/>
                </a:move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26" y="f27"/>
                </a:cubicBezTo>
                <a:close/>
                <a:moveTo>
                  <a:pt x="f44" y="f45"/>
                </a:move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cubicBezTo>
                  <a:pt x="f52" y="f53"/>
                  <a:pt x="f54" y="f55"/>
                  <a:pt x="f56" y="f57"/>
                </a:cubicBezTo>
                <a:lnTo>
                  <a:pt x="f58" y="f59"/>
                </a:lnTo>
                <a:cubicBezTo>
                  <a:pt x="f60" y="f61"/>
                  <a:pt x="f62" y="f63"/>
                  <a:pt x="f44" y="f45"/>
                </a:cubicBezTo>
                <a:close/>
                <a:moveTo>
                  <a:pt x="f64" y="f65"/>
                </a:move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close/>
                <a:moveTo>
                  <a:pt x="f72" y="f73"/>
                </a:move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lnTo>
                  <a:pt x="f90" y="f91"/>
                </a:lnTo>
                <a:cubicBezTo>
                  <a:pt x="f92" y="f93"/>
                  <a:pt x="f94" y="f95"/>
                  <a:pt x="f96" y="f97"/>
                </a:cubicBezTo>
                <a:lnTo>
                  <a:pt x="f98" y="f99"/>
                </a:lnTo>
                <a:cubicBezTo>
                  <a:pt x="f100" y="f101"/>
                  <a:pt x="f102" y="f103"/>
                  <a:pt x="f72" y="f7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8377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>
            <a:extLst>
              <a:ext uri="{FF2B5EF4-FFF2-40B4-BE49-F238E27FC236}">
                <a16:creationId xmlns:a16="http://schemas.microsoft.com/office/drawing/2014/main" id="{37497FED-D3BE-C977-BA12-AD28AB688AB8}"/>
              </a:ext>
            </a:extLst>
          </p:cNvPr>
          <p:cNvGrpSpPr/>
          <p:nvPr/>
        </p:nvGrpSpPr>
        <p:grpSpPr>
          <a:xfrm>
            <a:off x="8511123" y="1684568"/>
            <a:ext cx="3837471" cy="4640732"/>
            <a:chOff x="7034616" y="1368253"/>
            <a:chExt cx="5331522" cy="5051940"/>
          </a:xfrm>
        </p:grpSpPr>
        <p:grpSp>
          <p:nvGrpSpPr>
            <p:cNvPr id="3" name="Group 22">
              <a:extLst>
                <a:ext uri="{FF2B5EF4-FFF2-40B4-BE49-F238E27FC236}">
                  <a16:creationId xmlns:a16="http://schemas.microsoft.com/office/drawing/2014/main" id="{1D0BD901-4765-68DA-07AA-E4CE695F31E3}"/>
                </a:ext>
              </a:extLst>
            </p:cNvPr>
            <p:cNvGrpSpPr/>
            <p:nvPr/>
          </p:nvGrpSpPr>
          <p:grpSpPr>
            <a:xfrm>
              <a:off x="7034616" y="1368253"/>
              <a:ext cx="3781565" cy="5051940"/>
              <a:chOff x="7034616" y="1368253"/>
              <a:chExt cx="3781565" cy="5051940"/>
            </a:xfrm>
          </p:grpSpPr>
          <p:sp>
            <p:nvSpPr>
              <p:cNvPr id="11" name="Freeform: Shape 3">
                <a:extLst>
                  <a:ext uri="{FF2B5EF4-FFF2-40B4-BE49-F238E27FC236}">
                    <a16:creationId xmlns:a16="http://schemas.microsoft.com/office/drawing/2014/main" id="{4137579A-00B3-E4BC-149A-441262517AD3}"/>
                  </a:ext>
                </a:extLst>
              </p:cNvPr>
              <p:cNvSpPr/>
              <p:nvPr/>
            </p:nvSpPr>
            <p:spPr>
              <a:xfrm flipH="1">
                <a:off x="7034616" y="1368253"/>
                <a:ext cx="3781565" cy="379858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72780"/>
                  <a:gd name="f7" fmla="val 5396955"/>
                  <a:gd name="f8" fmla="val 5369910"/>
                  <a:gd name="f9" fmla="val 3724223"/>
                  <a:gd name="f10" fmla="val 5315236"/>
                  <a:gd name="f11" fmla="val 3447998"/>
                  <a:gd name="f12" fmla="val 5264849"/>
                  <a:gd name="f13" fmla="val 3171011"/>
                  <a:gd name="f14" fmla="val 5211984"/>
                  <a:gd name="f15" fmla="val 2894404"/>
                  <a:gd name="f16" fmla="val 5196554"/>
                  <a:gd name="f17" fmla="val 2813823"/>
                  <a:gd name="f18" fmla="val 5179885"/>
                  <a:gd name="f19" fmla="val 2823634"/>
                  <a:gd name="f20" fmla="val 5125021"/>
                  <a:gd name="f21" fmla="val 2834016"/>
                  <a:gd name="f22" fmla="val 4761262"/>
                  <a:gd name="f23" fmla="val 2903358"/>
                  <a:gd name="f24" fmla="val 4397217"/>
                  <a:gd name="f25" fmla="val 2971081"/>
                  <a:gd name="f26" fmla="val 4033361"/>
                  <a:gd name="f27" fmla="val 3039946"/>
                  <a:gd name="f28" fmla="val 3812572"/>
                  <a:gd name="f29" fmla="val 3081666"/>
                  <a:gd name="f30" fmla="val 3591973"/>
                  <a:gd name="f31" fmla="val 3124814"/>
                  <a:gd name="f32" fmla="val 3371089"/>
                  <a:gd name="f33" fmla="val 3166248"/>
                  <a:gd name="f34" fmla="val 3340322"/>
                  <a:gd name="f35" fmla="val 3172058"/>
                  <a:gd name="f36" fmla="val 3326130"/>
                  <a:gd name="f37" fmla="val 3177487"/>
                  <a:gd name="f38" fmla="val 3334417"/>
                  <a:gd name="f39" fmla="val 3216826"/>
                  <a:gd name="f40" fmla="val 3365849"/>
                  <a:gd name="f41" fmla="val 3365320"/>
                  <a:gd name="f42" fmla="val 3391376"/>
                  <a:gd name="f43" fmla="val 3515149"/>
                  <a:gd name="f44" fmla="val 3419761"/>
                  <a:gd name="f45" fmla="val 3664310"/>
                  <a:gd name="f46" fmla="val 3435001"/>
                  <a:gd name="f47" fmla="val 3744606"/>
                  <a:gd name="f48" fmla="val 3409473"/>
                  <a:gd name="f49" fmla="val 3858906"/>
                  <a:gd name="f50" fmla="val 3365754"/>
                  <a:gd name="f51" fmla="val 3897196"/>
                  <a:gd name="f52" fmla="val 3883861"/>
                  <a:gd name="f53" fmla="val 3365468"/>
                  <a:gd name="f54" fmla="val 3871193"/>
                  <a:gd name="f55" fmla="val 3858525"/>
                  <a:gd name="f56" fmla="val 3374231"/>
                  <a:gd name="f57" fmla="val 3550106"/>
                  <a:gd name="f58" fmla="val 3331654"/>
                  <a:gd name="f59" fmla="val 3249211"/>
                  <a:gd name="f60" fmla="val 3234785"/>
                  <a:gd name="f61" fmla="val 2955936"/>
                  <a:gd name="f62" fmla="val 3203067"/>
                  <a:gd name="f63" fmla="val 2859829"/>
                  <a:gd name="f64" fmla="val 3230499"/>
                  <a:gd name="f65" fmla="val 2799726"/>
                  <a:gd name="f66" fmla="val 3323463"/>
                  <a:gd name="f67" fmla="val 2751434"/>
                  <a:gd name="f68" fmla="val 3382899"/>
                  <a:gd name="f69" fmla="val 2720573"/>
                  <a:gd name="f70" fmla="val 3423570"/>
                  <a:gd name="f71" fmla="val 2674282"/>
                  <a:gd name="f72" fmla="val 3434334"/>
                  <a:gd name="f73" fmla="val 2606273"/>
                  <a:gd name="f74" fmla="val 3441002"/>
                  <a:gd name="f75" fmla="val 2564173"/>
                  <a:gd name="f76" fmla="val 3445955"/>
                  <a:gd name="f77" fmla="val 2521691"/>
                  <a:gd name="f78" fmla="val 3451670"/>
                  <a:gd name="f79" fmla="val 2479400"/>
                  <a:gd name="f80" fmla="val 3471386"/>
                  <a:gd name="f81" fmla="val 2334049"/>
                  <a:gd name="f82" fmla="val 3441668"/>
                  <a:gd name="f83" fmla="val 2176696"/>
                  <a:gd name="f84" fmla="val 3556635"/>
                  <a:gd name="f85" fmla="val 2053823"/>
                  <a:gd name="f86" fmla="val 3467100"/>
                  <a:gd name="f87" fmla="val 2119260"/>
                  <a:gd name="f88" fmla="val 3384232"/>
                  <a:gd name="f89" fmla="val 2190412"/>
                  <a:gd name="f90" fmla="val 3308413"/>
                  <a:gd name="f91" fmla="val 2269088"/>
                  <a:gd name="f92" fmla="val 3191923"/>
                  <a:gd name="f93" fmla="val 2389961"/>
                  <a:gd name="f94" fmla="val 3150870"/>
                  <a:gd name="f95" fmla="val 2532264"/>
                  <a:gd name="f96" fmla="val 3190875"/>
                  <a:gd name="f97" fmla="val 2697237"/>
                  <a:gd name="f98" fmla="val 3202115"/>
                  <a:gd name="f99" fmla="val 2743528"/>
                  <a:gd name="f100" fmla="val 3211735"/>
                  <a:gd name="f101" fmla="val 2791249"/>
                  <a:gd name="f102" fmla="val 3200209"/>
                  <a:gd name="f103" fmla="val 2852685"/>
                  <a:gd name="f104" fmla="val 3173063"/>
                  <a:gd name="f105" fmla="val 2789820"/>
                  <a:gd name="f106" fmla="val 3152204"/>
                  <a:gd name="f107" fmla="val 2737433"/>
                  <a:gd name="f108" fmla="val 3128010"/>
                  <a:gd name="f109" fmla="val 2686664"/>
                  <a:gd name="f110" fmla="val 3111722"/>
                  <a:gd name="f111" fmla="val 2652374"/>
                  <a:gd name="f112" fmla="val 3107531"/>
                  <a:gd name="f113" fmla="val 2619608"/>
                  <a:gd name="f114" fmla="val 3114104"/>
                  <a:gd name="f115" fmla="val 2581508"/>
                  <a:gd name="f116" fmla="val 3130486"/>
                  <a:gd name="f117" fmla="val 2486449"/>
                  <a:gd name="f118" fmla="val 3142679"/>
                  <a:gd name="f119" fmla="val 2390532"/>
                  <a:gd name="f120" fmla="val 3155061"/>
                  <a:gd name="f121" fmla="val 2294806"/>
                  <a:gd name="f122" fmla="val 3162300"/>
                  <a:gd name="f123" fmla="val 2238704"/>
                  <a:gd name="f124" fmla="val 3152394"/>
                  <a:gd name="f125" fmla="val 2228036"/>
                  <a:gd name="f126" fmla="val 3097625"/>
                  <a:gd name="f127" fmla="val 2220987"/>
                  <a:gd name="f128" fmla="val 3056858"/>
                  <a:gd name="f129" fmla="val 2215748"/>
                  <a:gd name="f130" fmla="val 3016186"/>
                  <a:gd name="f131" fmla="val 2203937"/>
                  <a:gd name="f132" fmla="val 2975515"/>
                  <a:gd name="f133" fmla="val 2204033"/>
                  <a:gd name="f134" fmla="val 2872740"/>
                  <a:gd name="f135" fmla="val 2204414"/>
                  <a:gd name="f136" fmla="val 2799588"/>
                  <a:gd name="f137" fmla="val 2163266"/>
                  <a:gd name="f138" fmla="val 2737771"/>
                  <a:gd name="f139" fmla="val 2078874"/>
                  <a:gd name="f140" fmla="val 2698909"/>
                  <a:gd name="f141" fmla="val 2025725"/>
                  <a:gd name="f142" fmla="val 2696242"/>
                  <a:gd name="f143" fmla="val 1976290"/>
                  <a:gd name="f144" fmla="val 2701385"/>
                  <a:gd name="f145" fmla="val 1919521"/>
                  <a:gd name="f146" fmla="val 2703862"/>
                  <a:gd name="f147" fmla="val 1892565"/>
                  <a:gd name="f148" fmla="val 2714054"/>
                  <a:gd name="f149" fmla="val 1885517"/>
                  <a:gd name="f150" fmla="val 2740628"/>
                  <a:gd name="f151" fmla="val 1902280"/>
                  <a:gd name="f152" fmla="val 2837021"/>
                  <a:gd name="f153" fmla="val 1963145"/>
                  <a:gd name="f154" fmla="val 2934938"/>
                  <a:gd name="f155" fmla="val 2021724"/>
                  <a:gd name="f156" fmla="val 3032379"/>
                  <a:gd name="f157" fmla="val 2080969"/>
                  <a:gd name="f158" fmla="val 3080480"/>
                  <a:gd name="f159" fmla="val 2110211"/>
                  <a:gd name="f160" fmla="val 3091339"/>
                  <a:gd name="f161" fmla="val 2107354"/>
                  <a:gd name="f162" fmla="val 3120866"/>
                  <a:gd name="f163" fmla="val 2059252"/>
                  <a:gd name="f164" fmla="val 3213545"/>
                  <a:gd name="f165" fmla="val 1907996"/>
                  <a:gd name="f166" fmla="val 3306318"/>
                  <a:gd name="f167" fmla="val 1756929"/>
                  <a:gd name="f168" fmla="val 3398710"/>
                  <a:gd name="f169" fmla="val 1605577"/>
                  <a:gd name="f170" fmla="val 3616547"/>
                  <a:gd name="f171" fmla="val 1248770"/>
                  <a:gd name="f172" fmla="val 3833717"/>
                  <a:gd name="f173" fmla="val 891583"/>
                  <a:gd name="f174" fmla="val 4052411"/>
                  <a:gd name="f175" fmla="val 535252"/>
                  <a:gd name="f176" fmla="val 4072224"/>
                  <a:gd name="f177" fmla="val 502963"/>
                  <a:gd name="f178" fmla="val 4077843"/>
                  <a:gd name="f179" fmla="val 485722"/>
                  <a:gd name="f180" fmla="val 4037839"/>
                  <a:gd name="f181" fmla="val 463624"/>
                  <a:gd name="f182" fmla="val 3953351"/>
                  <a:gd name="f183" fmla="val 416952"/>
                  <a:gd name="f184" fmla="val 3872579"/>
                  <a:gd name="f185" fmla="val 363517"/>
                  <a:gd name="f186" fmla="val 3790189"/>
                  <a:gd name="f187" fmla="val 313129"/>
                  <a:gd name="f188" fmla="val 3629406"/>
                  <a:gd name="f189" fmla="val 214831"/>
                  <a:gd name="f190" fmla="val 3468624"/>
                  <a:gd name="f191" fmla="val 116438"/>
                  <a:gd name="f192" fmla="val 3307461"/>
                  <a:gd name="f193" fmla="val 18712"/>
                  <a:gd name="f194" fmla="val 3279362"/>
                  <a:gd name="f195" fmla="val 1662"/>
                  <a:gd name="f196" fmla="val 3251263"/>
                  <a:gd name="f197" fmla="val -16245"/>
                  <a:gd name="f198" fmla="val 3225165"/>
                  <a:gd name="f199" fmla="val 26332"/>
                  <a:gd name="f200" fmla="val 2909411"/>
                  <a:gd name="f201" fmla="val 542301"/>
                  <a:gd name="f202" fmla="val 2593181"/>
                  <a:gd name="f203" fmla="val 1057889"/>
                  <a:gd name="f204" fmla="val 2275999"/>
                  <a:gd name="f205" fmla="val 1573001"/>
                  <a:gd name="f206" fmla="val 2259616"/>
                  <a:gd name="f207" fmla="val 1599671"/>
                  <a:gd name="f208" fmla="val 2261997"/>
                  <a:gd name="f209" fmla="val 1611863"/>
                  <a:gd name="f210" fmla="val 2288667"/>
                  <a:gd name="f211" fmla="val 1627675"/>
                  <a:gd name="f212" fmla="val 2392204"/>
                  <a:gd name="f213" fmla="val 1689111"/>
                  <a:gd name="f214" fmla="val 2494407"/>
                  <a:gd name="f215" fmla="val 1752738"/>
                  <a:gd name="f216" fmla="val 2597182"/>
                  <a:gd name="f217" fmla="val 1815317"/>
                  <a:gd name="f218" fmla="val 2672906"/>
                  <a:gd name="f219" fmla="val 1861418"/>
                  <a:gd name="f220" fmla="val 2684621"/>
                  <a:gd name="f221" fmla="val 1890279"/>
                  <a:gd name="f222" fmla="val 2664428"/>
                  <a:gd name="f223" fmla="val 1984767"/>
                  <a:gd name="f224" fmla="val 2660142"/>
                  <a:gd name="f225" fmla="val 1983052"/>
                  <a:gd name="f226" fmla="val 2655189"/>
                  <a:gd name="f227" fmla="val 1982386"/>
                  <a:gd name="f228" fmla="val 2652427"/>
                  <a:gd name="f229" fmla="val 1979623"/>
                  <a:gd name="f230" fmla="val 2499836"/>
                  <a:gd name="f231" fmla="val 1821318"/>
                  <a:gd name="f232" fmla="val 2327148"/>
                  <a:gd name="f233" fmla="val 1688539"/>
                  <a:gd name="f234" fmla="val 2143887"/>
                  <a:gd name="f235" fmla="val 1567381"/>
                  <a:gd name="f236" fmla="val 2072259"/>
                  <a:gd name="f237" fmla="val 1520042"/>
                  <a:gd name="f238" fmla="val 2037779"/>
                  <a:gd name="f239" fmla="val 1442890"/>
                  <a:gd name="f240" fmla="val 2049970"/>
                  <a:gd name="f241" fmla="val 1352497"/>
                  <a:gd name="f242" fmla="val 2062639"/>
                  <a:gd name="f243" fmla="val 1258391"/>
                  <a:gd name="f244" fmla="val 2047970"/>
                  <a:gd name="f245" fmla="val 1172666"/>
                  <a:gd name="f246" fmla="val 1978723"/>
                  <a:gd name="f247" fmla="val 1101799"/>
                  <a:gd name="f248" fmla="val 1958816"/>
                  <a:gd name="f249" fmla="val 1081416"/>
                  <a:gd name="f250" fmla="val 1941862"/>
                  <a:gd name="f251" fmla="val 1058175"/>
                  <a:gd name="f252" fmla="val 1922240"/>
                  <a:gd name="f253" fmla="val 1037506"/>
                  <a:gd name="f254" fmla="val 1842421"/>
                  <a:gd name="f255" fmla="val 953495"/>
                  <a:gd name="f256" fmla="val 1761077"/>
                  <a:gd name="f257" fmla="val 870628"/>
                  <a:gd name="f258" fmla="val 1743456"/>
                  <a:gd name="f259" fmla="val 747374"/>
                  <a:gd name="f260" fmla="val 1751933"/>
                  <a:gd name="f261" fmla="val 902917"/>
                  <a:gd name="f262" fmla="val 1743647"/>
                  <a:gd name="f263" fmla="val 1058651"/>
                  <a:gd name="f264" fmla="val 1786604"/>
                  <a:gd name="f265" fmla="val 1209908"/>
                  <a:gd name="f266" fmla="val 1810322"/>
                  <a:gd name="f267" fmla="val 1293347"/>
                  <a:gd name="f268" fmla="val 1857470"/>
                  <a:gd name="f269" fmla="val 1357355"/>
                  <a:gd name="f270" fmla="val 1930432"/>
                  <a:gd name="f271" fmla="val 1402980"/>
                  <a:gd name="f272" fmla="val 1957292"/>
                  <a:gd name="f273" fmla="val 1419744"/>
                  <a:gd name="f274" fmla="val 1985105"/>
                  <a:gd name="f275" fmla="val 1435079"/>
                  <a:gd name="f276" fmla="val 2011966"/>
                  <a:gd name="f277" fmla="val 1451843"/>
                  <a:gd name="f278" fmla="val 2038350"/>
                  <a:gd name="f279" fmla="val 1468322"/>
                  <a:gd name="f280" fmla="val 2058162"/>
                  <a:gd name="f281" fmla="val 1490515"/>
                  <a:gd name="f282" fmla="val 2077307"/>
                  <a:gd name="f283" fmla="val 1531187"/>
                  <a:gd name="f284" fmla="val 1862518"/>
                  <a:gd name="f285" fmla="val 1409838"/>
                  <a:gd name="f286" fmla="val 1647254"/>
                  <a:gd name="f287" fmla="val 1328590"/>
                  <a:gd name="f288" fmla="val 1424749"/>
                  <a:gd name="f289" fmla="val 1263725"/>
                  <a:gd name="f290" fmla="val 1351979"/>
                  <a:gd name="f291" fmla="val 1242484"/>
                  <a:gd name="f292" fmla="val 1294162"/>
                  <a:gd name="f293" fmla="val 1192573"/>
                  <a:gd name="f294" fmla="val 1275779"/>
                  <a:gd name="f295" fmla="val 1115897"/>
                  <a:gd name="f296" fmla="val 1247204"/>
                  <a:gd name="f297" fmla="val 996929"/>
                  <a:gd name="f298" fmla="val 1174528"/>
                  <a:gd name="f299" fmla="val 922444"/>
                  <a:gd name="f300" fmla="val 1063181"/>
                  <a:gd name="f301" fmla="val 880153"/>
                  <a:gd name="f302" fmla="val 1042511"/>
                  <a:gd name="f303" fmla="val 872342"/>
                  <a:gd name="f304" fmla="val 1023080"/>
                  <a:gd name="f305" fmla="val 861103"/>
                  <a:gd name="f306" fmla="val 1002696"/>
                  <a:gd name="f307" fmla="val 852721"/>
                  <a:gd name="f308" fmla="val 912114"/>
                  <a:gd name="f309" fmla="val 815383"/>
                  <a:gd name="f310" fmla="val 824293"/>
                  <a:gd name="f311" fmla="val 774425"/>
                  <a:gd name="f312" fmla="val 770287"/>
                  <a:gd name="f313" fmla="val 684319"/>
                  <a:gd name="f314" fmla="val 801719"/>
                  <a:gd name="f315" fmla="val 761186"/>
                  <a:gd name="f316" fmla="val 837343"/>
                  <a:gd name="f317" fmla="val 834814"/>
                  <a:gd name="f318" fmla="val 872299"/>
                  <a:gd name="f319" fmla="val 908632"/>
                  <a:gd name="f320" fmla="val 899541"/>
                  <a:gd name="f321" fmla="val 966163"/>
                  <a:gd name="f322" fmla="val 934974"/>
                  <a:gd name="f323" fmla="val 1018456"/>
                  <a:gd name="f324" fmla="val 971359"/>
                  <a:gd name="f325" fmla="val 1070462"/>
                  <a:gd name="f326" fmla="val 1028795"/>
                  <a:gd name="f327" fmla="val 1152663"/>
                  <a:gd name="f328" fmla="val 1106995"/>
                  <a:gd name="f329" fmla="val 1194478"/>
                  <a:gd name="f330" fmla="val 1206151"/>
                  <a:gd name="f331" fmla="val 1204765"/>
                  <a:gd name="f332" fmla="val 1251299"/>
                  <a:gd name="f333" fmla="val 1209432"/>
                  <a:gd name="f334" fmla="val 1300924"/>
                  <a:gd name="f335" fmla="val 1205622"/>
                  <a:gd name="f336" fmla="val 1347121"/>
                  <a:gd name="f337" fmla="val 1247627"/>
                  <a:gd name="f338" fmla="val 1174909"/>
                  <a:gd name="f339" fmla="val 1208480"/>
                  <a:gd name="f340" fmla="val 1010317"/>
                  <a:gd name="f341" fmla="val 1189144"/>
                  <a:gd name="f342" fmla="val 844486"/>
                  <a:gd name="f343" fmla="val 1179047"/>
                  <a:gd name="f344" fmla="val 752189"/>
                  <a:gd name="f345" fmla="val 1173428"/>
                  <a:gd name="f346" fmla="val 668084"/>
                  <a:gd name="f347" fmla="val 1147234"/>
                  <a:gd name="f348" fmla="val 593217"/>
                  <a:gd name="f349" fmla="val 1090370"/>
                  <a:gd name="f350" fmla="val 530543"/>
                  <a:gd name="f351" fmla="val 1042649"/>
                  <a:gd name="f352" fmla="val 458152"/>
                  <a:gd name="f353" fmla="val 1036077"/>
                  <a:gd name="f354" fmla="val 380809"/>
                  <a:gd name="f355" fmla="val 1044554"/>
                  <a:gd name="f356" fmla="val 254508"/>
                  <a:gd name="f357" fmla="val 1058461"/>
                  <a:gd name="f358" fmla="val 127635"/>
                  <a:gd name="f359" fmla="val 1103228"/>
                  <a:gd name="f360" fmla="val 1044745"/>
                  <a:gd name="f361" fmla="val 102108"/>
                  <a:gd name="f362" fmla="val 1117135"/>
                  <a:gd name="f363" fmla="val 205835"/>
                  <a:gd name="f364" fmla="val 1183048"/>
                  <a:gd name="f365" fmla="val 316420"/>
                  <a:gd name="f366" fmla="val 1238960"/>
                  <a:gd name="f367" fmla="val 433483"/>
                  <a:gd name="f368" fmla="val 1298110"/>
                  <a:gd name="f369" fmla="val 546354"/>
                  <a:gd name="f370" fmla="val 1298872"/>
                  <a:gd name="f371" fmla="val 661988"/>
                  <a:gd name="f372" fmla="val 1239531"/>
                  <a:gd name="f373" fmla="val 691324"/>
                  <a:gd name="f374" fmla="val 1224481"/>
                  <a:gd name="f375" fmla="val 721423"/>
                  <a:gd name="f376" fmla="val 755904"/>
                  <a:gd name="f377" fmla="val 1208289"/>
                  <a:gd name="f378" fmla="val 871918"/>
                  <a:gd name="f379" fmla="val 1202955"/>
                  <a:gd name="f380" fmla="val 986314"/>
                  <a:gd name="f381" fmla="val 1215909"/>
                  <a:gd name="f382" fmla="val 1108329"/>
                  <a:gd name="f383" fmla="val 1234006"/>
                  <a:gd name="f384" fmla="val 1052798"/>
                  <a:gd name="f385" fmla="val 1004888"/>
                  <a:gd name="f386" fmla="val 1248199"/>
                  <a:gd name="f387" fmla="val 957072"/>
                  <a:gd name="f388" fmla="val 1237055"/>
                  <a:gd name="f389" fmla="val 843248"/>
                  <a:gd name="f390" fmla="val 1210480"/>
                  <a:gd name="f391" fmla="val 739044"/>
                  <a:gd name="f392" fmla="val 1229149"/>
                  <a:gd name="f393" fmla="val 639223"/>
                  <a:gd name="f394" fmla="val 1292109"/>
                  <a:gd name="f395" fmla="val 521494"/>
                  <a:gd name="f396" fmla="val 1366309"/>
                  <a:gd name="f397" fmla="val 422720"/>
                  <a:gd name="f398" fmla="val 1462321"/>
                  <a:gd name="f399" fmla="val 319564"/>
                  <a:gd name="f400" fmla="val 1553570"/>
                  <a:gd name="f401" fmla="val 304133"/>
                  <a:gd name="f402" fmla="val 1567191"/>
                  <a:gd name="f403" fmla="val 290513"/>
                  <a:gd name="f404" fmla="val 1582717"/>
                  <a:gd name="f405" fmla="val 276034"/>
                  <a:gd name="f406" fmla="val 1597385"/>
                  <a:gd name="f407" fmla="val 342709"/>
                  <a:gd name="f408" fmla="val 1555571"/>
                  <a:gd name="f409" fmla="val 413861"/>
                  <a:gd name="f410" fmla="val 1532806"/>
                  <a:gd name="f411" fmla="val 490538"/>
                  <a:gd name="f412" fmla="val 1525091"/>
                  <a:gd name="f413" fmla="val 542544"/>
                  <a:gd name="f414" fmla="val 1519852"/>
                  <a:gd name="f415" fmla="val 594265"/>
                  <a:gd name="f416" fmla="val 1511565"/>
                  <a:gd name="f417" fmla="val 646271"/>
                  <a:gd name="f418" fmla="val 1507755"/>
                  <a:gd name="f419" fmla="val 780669"/>
                  <a:gd name="f420" fmla="val 1497944"/>
                  <a:gd name="f421" fmla="val 891254"/>
                  <a:gd name="f422" fmla="val 1450796"/>
                  <a:gd name="f423" fmla="val 975931"/>
                  <a:gd name="f424" fmla="val 1337734"/>
                  <a:gd name="f425" fmla="val 1034796"/>
                  <a:gd name="f426" fmla="val 1259248"/>
                  <a:gd name="f427" fmla="val 1126617"/>
                  <a:gd name="f428" fmla="val 1234483"/>
                  <a:gd name="f429" fmla="val 1224248"/>
                  <a:gd name="f430" fmla="val 1253914"/>
                  <a:gd name="f431" fmla="val 1298638"/>
                  <a:gd name="f432" fmla="val 1268677"/>
                  <a:gd name="f433" fmla="val 1372267"/>
                  <a:gd name="f434" fmla="val 1287823"/>
                  <a:gd name="f435" fmla="val 1445419"/>
                  <a:gd name="f436" fmla="val 1308111"/>
                  <a:gd name="f437" fmla="val 1578769"/>
                  <a:gd name="f438" fmla="val 1345163"/>
                  <a:gd name="f439" fmla="val 1706499"/>
                  <a:gd name="f440" fmla="val 1397265"/>
                  <a:gd name="f441" fmla="val 1843754"/>
                  <a:gd name="f442" fmla="val 1459749"/>
                  <a:gd name="f443" fmla="val 1785080"/>
                  <a:gd name="f444" fmla="val 1466988"/>
                  <a:gd name="f445" fmla="val 1744123"/>
                  <a:gd name="f446" fmla="val 1452510"/>
                  <a:gd name="f447" fmla="val 1703641"/>
                  <a:gd name="f448" fmla="val 1435270"/>
                  <a:gd name="f449" fmla="val 1591627"/>
                  <a:gd name="f450" fmla="val 1387359"/>
                  <a:gd name="f451" fmla="val 1480852"/>
                  <a:gd name="f452" fmla="val 1386692"/>
                  <a:gd name="f453" fmla="val 1367409"/>
                  <a:gd name="f454" fmla="val 1434698"/>
                  <a:gd name="f455" fmla="val 1220438"/>
                  <a:gd name="f456" fmla="val 1496801"/>
                  <a:gd name="f457" fmla="val 1088898"/>
                  <a:gd name="f458" fmla="val 1584526"/>
                  <a:gd name="f459" fmla="val 955453"/>
                  <a:gd name="f460" fmla="val 1669585"/>
                  <a:gd name="f461" fmla="val 951357"/>
                  <a:gd name="f462" fmla="val 1672252"/>
                  <a:gd name="f463" fmla="val 951547"/>
                  <a:gd name="f464" fmla="val 1674538"/>
                  <a:gd name="f465" fmla="val 960311"/>
                  <a:gd name="f466" fmla="val 1677300"/>
                  <a:gd name="f467" fmla="val 1022604"/>
                  <a:gd name="f468" fmla="val 1646153"/>
                  <a:gd name="f469" fmla="val 1091279"/>
                  <a:gd name="f470" fmla="val 1625103"/>
                  <a:gd name="f471" fmla="val 1166146"/>
                  <a:gd name="f472" fmla="val 1631104"/>
                  <a:gd name="f473" fmla="val 1235583"/>
                  <a:gd name="f474" fmla="val 1636723"/>
                  <a:gd name="f475" fmla="val 1305401"/>
                  <a:gd name="f476" fmla="val 1639295"/>
                  <a:gd name="f477" fmla="val 1374838"/>
                  <a:gd name="f478" fmla="val 1645105"/>
                  <a:gd name="f479" fmla="val 1456849"/>
                  <a:gd name="f480" fmla="val 1651964"/>
                  <a:gd name="f481" fmla="val 1536096"/>
                  <a:gd name="f482" fmla="val 1647677"/>
                  <a:gd name="f483" fmla="val 1609154"/>
                  <a:gd name="f484" fmla="val 1603672"/>
                  <a:gd name="f485" fmla="val 1640681"/>
                  <a:gd name="f486" fmla="val 1584717"/>
                  <a:gd name="f487" fmla="val 1667923"/>
                  <a:gd name="f488" fmla="val 1560809"/>
                  <a:gd name="f489" fmla="val 1696117"/>
                  <a:gd name="f490" fmla="val 1537759"/>
                  <a:gd name="f491" fmla="val 1773745"/>
                  <a:gd name="f492" fmla="val 1474322"/>
                  <a:gd name="f493" fmla="val 1859566"/>
                  <a:gd name="f494" fmla="val 1465369"/>
                  <a:gd name="f495" fmla="val 1946815"/>
                  <a:gd name="f496" fmla="val 1511946"/>
                  <a:gd name="f497" fmla="val 2137981"/>
                  <a:gd name="f498" fmla="val 1613768"/>
                  <a:gd name="f499" fmla="val 2313241"/>
                  <a:gd name="f500" fmla="val 1738260"/>
                  <a:gd name="f501" fmla="val 2472976"/>
                  <a:gd name="f502" fmla="val 1884469"/>
                  <a:gd name="f503" fmla="val 2490692"/>
                  <a:gd name="f504" fmla="val 1900661"/>
                  <a:gd name="f505" fmla="val 2508028"/>
                  <a:gd name="f506" fmla="val 1917235"/>
                  <a:gd name="f507" fmla="val 2533650"/>
                  <a:gd name="f508" fmla="val 1941333"/>
                  <a:gd name="f509" fmla="val 2485644"/>
                  <a:gd name="f510" fmla="val 1932665"/>
                  <a:gd name="f511" fmla="val 2454878"/>
                  <a:gd name="f512" fmla="val 1917330"/>
                  <a:gd name="f513" fmla="val 2428970"/>
                  <a:gd name="f514" fmla="val 1893422"/>
                  <a:gd name="f515" fmla="val 2401062"/>
                  <a:gd name="f516" fmla="val 1867610"/>
                  <a:gd name="f517" fmla="val 2375440"/>
                  <a:gd name="f518" fmla="val 1839320"/>
                  <a:gd name="f519" fmla="val 2347627"/>
                  <a:gd name="f520" fmla="val 1813317"/>
                  <a:gd name="f521" fmla="val 2272570"/>
                  <a:gd name="f522" fmla="val 1743118"/>
                  <a:gd name="f523" fmla="val 2186749"/>
                  <a:gd name="f524" fmla="val 1707780"/>
                  <a:gd name="f525" fmla="val 2080546"/>
                  <a:gd name="f526" fmla="val 1713781"/>
                  <a:gd name="f527" fmla="val 1933956"/>
                  <a:gd name="f528" fmla="val 1722068"/>
                  <a:gd name="f529" fmla="val 1799939"/>
                  <a:gd name="f530" fmla="val 1775312"/>
                  <a:gd name="f531" fmla="val 1662303"/>
                  <a:gd name="f532" fmla="val 1816746"/>
                  <a:gd name="f533" fmla="val 1636871"/>
                  <a:gd name="f534" fmla="val 1824366"/>
                  <a:gd name="f535" fmla="val 1608963"/>
                  <a:gd name="f536" fmla="val 1827700"/>
                  <a:gd name="f537" fmla="val 1587627"/>
                  <a:gd name="f538" fmla="val 1849417"/>
                  <a:gd name="f539" fmla="val 1691735"/>
                  <a:gd name="f540" fmla="val 1818937"/>
                  <a:gd name="f541" fmla="val 1781365"/>
                  <a:gd name="f542" fmla="val 1859323"/>
                  <a:gd name="f543" fmla="val 1870234"/>
                  <a:gd name="f544" fmla="val 1903138"/>
                  <a:gd name="f545" fmla="val 1929860"/>
                  <a:gd name="f546" fmla="val 1932475"/>
                  <a:gd name="f547" fmla="val 1990154"/>
                  <a:gd name="f548" fmla="val 1960669"/>
                  <a:gd name="f549" fmla="val 2048732"/>
                  <a:gd name="f550" fmla="val 1992006"/>
                  <a:gd name="f551" fmla="val 2146363"/>
                  <a:gd name="f552" fmla="val 2044108"/>
                  <a:gd name="f553" fmla="val 2240756"/>
                  <a:gd name="f554" fmla="val 2036488"/>
                  <a:gd name="f555" fmla="val 2332672"/>
                  <a:gd name="f556" fmla="val 1979814"/>
                  <a:gd name="f557" fmla="val 2391727"/>
                  <a:gd name="f558" fmla="val 1943429"/>
                  <a:gd name="f559" fmla="val 2452402"/>
                  <a:gd name="f560" fmla="val 1945238"/>
                  <a:gd name="f561" fmla="val 2515552"/>
                  <a:gd name="f562" fmla="val 1965146"/>
                  <a:gd name="f563" fmla="val 2619375"/>
                  <a:gd name="f564" fmla="val 1997912"/>
                  <a:gd name="f565" fmla="val 2667476"/>
                  <a:gd name="f566" fmla="val 2089351"/>
                  <a:gd name="f567" fmla="val 2741866"/>
                  <a:gd name="f568" fmla="val 2170314"/>
                  <a:gd name="f569" fmla="val 2551747"/>
                  <a:gd name="f570" fmla="val 2143454"/>
                  <a:gd name="f571" fmla="val 2374773"/>
                  <a:gd name="f572" fmla="val 2118593"/>
                  <a:gd name="f573" fmla="val 2197799"/>
                  <a:gd name="f574" fmla="val 2093352"/>
                  <a:gd name="f575" fmla="val 1901571"/>
                  <a:gd name="f576" fmla="val 2051061"/>
                  <a:gd name="f577" fmla="val 1605343"/>
                  <a:gd name="f578" fmla="val 2008675"/>
                  <a:gd name="f579" fmla="val 1309211"/>
                  <a:gd name="f580" fmla="val 1965622"/>
                  <a:gd name="f581" fmla="val 1284351"/>
                  <a:gd name="f582" fmla="val 1962002"/>
                  <a:gd name="f583" fmla="val 1275493"/>
                  <a:gd name="f584" fmla="val 1969432"/>
                  <a:gd name="f585" fmla="val 1272540"/>
                  <a:gd name="f586" fmla="val 1994006"/>
                  <a:gd name="f587" fmla="val 1264920"/>
                  <a:gd name="f588" fmla="val 2058395"/>
                  <a:gd name="f589" fmla="val 1254823"/>
                  <a:gd name="f590" fmla="val 2122499"/>
                  <a:gd name="f591" fmla="val 1245679"/>
                  <a:gd name="f592" fmla="val 2186792"/>
                  <a:gd name="f593" fmla="val 1213675"/>
                  <a:gd name="f594" fmla="val 2412440"/>
                  <a:gd name="f595" fmla="val 1181481"/>
                  <a:gd name="f596" fmla="val 2637992"/>
                  <a:gd name="f597" fmla="val 1149762"/>
                  <a:gd name="f598" fmla="val 2863639"/>
                  <a:gd name="f599" fmla="val 1143000"/>
                  <a:gd name="f600" fmla="val 2911454"/>
                  <a:gd name="f601" fmla="val 1156716"/>
                  <a:gd name="f602" fmla="val 2927933"/>
                  <a:gd name="f603" fmla="val 1204341"/>
                  <a:gd name="f604" fmla="val 2934600"/>
                  <a:gd name="f605" fmla="val 1328261"/>
                  <a:gd name="f606" fmla="val 2951840"/>
                  <a:gd name="f607" fmla="val 1451991"/>
                  <a:gd name="f608" fmla="val 2969557"/>
                  <a:gd name="f609" fmla="val 1575911"/>
                  <a:gd name="f610" fmla="val 2987083"/>
                  <a:gd name="f611" fmla="val 1880045"/>
                  <a:gd name="f612" fmla="val 3029945"/>
                  <a:gd name="f613" fmla="val 2183892"/>
                  <a:gd name="f614" fmla="val 3075189"/>
                  <a:gd name="f615" fmla="val 2488502"/>
                  <a:gd name="f616" fmla="val 3113670"/>
                  <a:gd name="f617" fmla="val 2564796"/>
                  <a:gd name="f618" fmla="val 3123290"/>
                  <a:gd name="f619" fmla="val 2612993"/>
                  <a:gd name="f620" fmla="val 3151199"/>
                  <a:gd name="f621" fmla="val 2642330"/>
                  <a:gd name="f622" fmla="val 3222255"/>
                  <a:gd name="f623" fmla="val 2690431"/>
                  <a:gd name="f624" fmla="val 3339222"/>
                  <a:gd name="f625" fmla="val 2744152"/>
                  <a:gd name="f626" fmla="val 3453903"/>
                  <a:gd name="f627" fmla="val 2794254"/>
                  <a:gd name="f628" fmla="val 3570108"/>
                  <a:gd name="f629" fmla="val 2845118"/>
                  <a:gd name="f630" fmla="val 3688028"/>
                  <a:gd name="f631" fmla="val 2931509"/>
                  <a:gd name="f632" fmla="val 3763561"/>
                  <a:gd name="f633" fmla="val 3058382"/>
                  <a:gd name="f634" fmla="val 3785373"/>
                  <a:gd name="f635" fmla="val 3170872"/>
                  <a:gd name="f636" fmla="val 3804804"/>
                  <a:gd name="f637" fmla="val 3234499"/>
                  <a:gd name="f638" fmla="val 3877003"/>
                  <a:gd name="f639" fmla="val 3281458"/>
                  <a:gd name="f640" fmla="val 3972063"/>
                  <a:gd name="f641" fmla="val 3291649"/>
                  <a:gd name="f642" fmla="val 3992637"/>
                  <a:gd name="f643" fmla="val 3294126"/>
                  <a:gd name="f644" fmla="val 4012735"/>
                  <a:gd name="f645" fmla="val 3291745"/>
                  <a:gd name="f646" fmla="val 4035976"/>
                  <a:gd name="f647" fmla="val 3261741"/>
                  <a:gd name="f648" fmla="val 4336776"/>
                  <a:gd name="f649" fmla="val 3178397"/>
                  <a:gd name="f650" fmla="val 4622335"/>
                  <a:gd name="f651" fmla="val 3048286"/>
                  <a:gd name="f652" fmla="val 4894560"/>
                  <a:gd name="f653" fmla="val 3043333"/>
                  <a:gd name="f654" fmla="val 4905037"/>
                  <a:gd name="f655" fmla="val 3042285"/>
                  <a:gd name="f656" fmla="val 4920182"/>
                  <a:gd name="f657" fmla="val 3025902"/>
                  <a:gd name="f658" fmla="val 4923420"/>
                  <a:gd name="f659" fmla="val 3017329"/>
                  <a:gd name="f660" fmla="val 4899322"/>
                  <a:gd name="f661" fmla="val 3014663"/>
                  <a:gd name="f662" fmla="val 4874557"/>
                  <a:gd name="f663" fmla="val 3013520"/>
                  <a:gd name="f664" fmla="val 4849220"/>
                  <a:gd name="f665" fmla="val 3010090"/>
                  <a:gd name="f666" fmla="val 4776068"/>
                  <a:gd name="f667" fmla="val 3038665"/>
                  <a:gd name="f668" fmla="val 4709584"/>
                  <a:gd name="f669" fmla="val 3056382"/>
                  <a:gd name="f670" fmla="val 4641004"/>
                  <a:gd name="f671" fmla="val 3102293"/>
                  <a:gd name="f672" fmla="val 4463363"/>
                  <a:gd name="f673" fmla="val 3084957"/>
                  <a:gd name="f674" fmla="val 4300580"/>
                  <a:gd name="f675" fmla="val 2976467"/>
                  <a:gd name="f676" fmla="val 4144180"/>
                  <a:gd name="f677" fmla="val 2864739"/>
                  <a:gd name="f678" fmla="val 3983017"/>
                  <a:gd name="f679" fmla="val 2719292"/>
                  <a:gd name="f680" fmla="val 3856429"/>
                  <a:gd name="f681" fmla="val 2582037"/>
                  <a:gd name="f682" fmla="val 3720794"/>
                  <a:gd name="f683" fmla="val 2548985"/>
                  <a:gd name="f684" fmla="val 3688123"/>
                  <a:gd name="f685" fmla="val 2513076"/>
                  <a:gd name="f686" fmla="val 3658405"/>
                  <a:gd name="f687" fmla="val 2476119"/>
                  <a:gd name="f688" fmla="val 3625258"/>
                  <a:gd name="f689" fmla="val 2472309"/>
                  <a:gd name="f690" fmla="val 3641069"/>
                  <a:gd name="f691" fmla="val 2480596"/>
                  <a:gd name="f692" fmla="val 3644784"/>
                  <a:gd name="f693" fmla="val 2485168"/>
                  <a:gd name="f694" fmla="val 3649928"/>
                  <a:gd name="f695" fmla="val 2546509"/>
                  <a:gd name="f696" fmla="val 3719270"/>
                  <a:gd name="f697" fmla="val 2582799"/>
                  <a:gd name="f698" fmla="val 3799756"/>
                  <a:gd name="f699" fmla="val 2599087"/>
                  <a:gd name="f700" fmla="val 3891005"/>
                  <a:gd name="f701" fmla="val 2624042"/>
                  <a:gd name="f702" fmla="val 4030832"/>
                  <a:gd name="f703" fmla="val 2616803"/>
                  <a:gd name="f704" fmla="val 4172374"/>
                  <a:gd name="f705" fmla="val 2622137"/>
                  <a:gd name="f706" fmla="val 4312868"/>
                  <a:gd name="f707" fmla="val 2629281"/>
                  <a:gd name="f708" fmla="val 4501272"/>
                  <a:gd name="f709" fmla="val 2697670"/>
                  <a:gd name="f710" fmla="val 4644147"/>
                  <a:gd name="f711" fmla="val 2869406"/>
                  <a:gd name="f712" fmla="val 4735016"/>
                  <a:gd name="f713" fmla="val 2949131"/>
                  <a:gd name="f714" fmla="val 4777211"/>
                  <a:gd name="f715" fmla="val 2975229"/>
                  <a:gd name="f716" fmla="val 4860651"/>
                  <a:gd name="f717" fmla="val 2995422"/>
                  <a:gd name="f718" fmla="val 4944090"/>
                  <a:gd name="f719" fmla="val 3002375"/>
                  <a:gd name="f720" fmla="val 4972665"/>
                  <a:gd name="f721" fmla="val 2997041"/>
                  <a:gd name="f722" fmla="val 4996000"/>
                  <a:gd name="f723" fmla="val 2983230"/>
                  <a:gd name="f724" fmla="val 5020670"/>
                  <a:gd name="f725" fmla="val 2913316"/>
                  <a:gd name="f726" fmla="val 5145258"/>
                  <a:gd name="f727" fmla="val 2833878"/>
                  <a:gd name="f728" fmla="val 5263272"/>
                  <a:gd name="f729" fmla="val 2746820"/>
                  <a:gd name="f730" fmla="val 5376334"/>
                  <a:gd name="f731" fmla="val 2772823"/>
                  <a:gd name="f732" fmla="val 5403861"/>
                  <a:gd name="f733" fmla="val 2798826"/>
                  <a:gd name="f734" fmla="val 5403766"/>
                  <a:gd name="f735" fmla="val 2824924"/>
                  <a:gd name="f736" fmla="val 5376429"/>
                  <a:gd name="f737" fmla="val 2923889"/>
                  <a:gd name="f738" fmla="val 5240603"/>
                  <a:gd name="f739" fmla="val 3011805"/>
                  <a:gd name="f740" fmla="val 5098013"/>
                  <a:gd name="f741" fmla="val 3090196"/>
                  <a:gd name="f742" fmla="val 4949233"/>
                  <a:gd name="f743" fmla="val 3143631"/>
                  <a:gd name="f744" fmla="val 4847792"/>
                  <a:gd name="f745" fmla="val 3303841"/>
                  <a:gd name="f746" fmla="val 4773592"/>
                  <a:gd name="f747" fmla="val 3415379"/>
                  <a:gd name="f748" fmla="val 4796833"/>
                  <a:gd name="f749" fmla="val 3578542"/>
                  <a:gd name="f750" fmla="val 4830933"/>
                  <a:gd name="f751" fmla="val 3715131"/>
                  <a:gd name="f752" fmla="val 4793499"/>
                  <a:gd name="f753" fmla="val 3837051"/>
                  <a:gd name="f754" fmla="val 4674913"/>
                  <a:gd name="f755" fmla="val 3951637"/>
                  <a:gd name="f756" fmla="val 4563375"/>
                  <a:gd name="f757" fmla="val 4051173"/>
                  <a:gd name="f758" fmla="val 4436597"/>
                  <a:gd name="f759" fmla="val 4179475"/>
                  <a:gd name="f760" fmla="val 4338776"/>
                  <a:gd name="f761" fmla="val 4244340"/>
                  <a:gd name="f762" fmla="val 4289341"/>
                  <a:gd name="f763" fmla="val 4315111"/>
                  <a:gd name="f764" fmla="val 4258575"/>
                  <a:gd name="f765" fmla="val 4395120"/>
                  <a:gd name="f766" fmla="val 4247145"/>
                  <a:gd name="f767" fmla="val 4410837"/>
                  <a:gd name="f768" fmla="val 4244859"/>
                  <a:gd name="f769" fmla="val 4429411"/>
                  <a:gd name="f770" fmla="val 4249145"/>
                  <a:gd name="f771" fmla="val 4443888"/>
                  <a:gd name="f772" fmla="val 4229524"/>
                  <a:gd name="f773" fmla="val 4301776"/>
                  <a:gd name="f774" fmla="val 4229334"/>
                  <a:gd name="f775" fmla="val 4164139"/>
                  <a:gd name="f776" fmla="val 4238192"/>
                  <a:gd name="f777" fmla="val 4026408"/>
                  <a:gd name="f778" fmla="val 4242764"/>
                  <a:gd name="f779" fmla="val 3906584"/>
                  <a:gd name="f780" fmla="val 4246764"/>
                  <a:gd name="f781" fmla="val 3791236"/>
                  <a:gd name="f782" fmla="val 4269338"/>
                  <a:gd name="f783" fmla="val 3675698"/>
                  <a:gd name="f784" fmla="val 4299056"/>
                  <a:gd name="f785" fmla="val 3530726"/>
                  <a:gd name="f786" fmla="val 4336394"/>
                  <a:gd name="f787" fmla="val 3431000"/>
                  <a:gd name="f788" fmla="val 4427168"/>
                  <a:gd name="f789" fmla="val 3356705"/>
                  <a:gd name="f790" fmla="val 4550707"/>
                  <a:gd name="f791" fmla="val 3324130"/>
                  <a:gd name="f792" fmla="val 4604904"/>
                  <a:gd name="f793" fmla="val 3297174"/>
                  <a:gd name="f794" fmla="val 4662435"/>
                  <a:gd name="f795" fmla="val 3267647"/>
                  <a:gd name="f796" fmla="val 4718442"/>
                  <a:gd name="f797" fmla="val 3240500"/>
                  <a:gd name="f798" fmla="val 4769972"/>
                  <a:gd name="f799" fmla="val 3199638"/>
                  <a:gd name="f800" fmla="val 4807692"/>
                  <a:gd name="f801" fmla="val 3149346"/>
                  <a:gd name="f802" fmla="val 4840362"/>
                  <a:gd name="f803" fmla="val 3145250"/>
                  <a:gd name="f804" fmla="val 4818264"/>
                  <a:gd name="f805" fmla="val 3156490"/>
                  <a:gd name="f806" fmla="val 4803881"/>
                  <a:gd name="f807" fmla="val 3162776"/>
                  <a:gd name="f808" fmla="val 4788451"/>
                  <a:gd name="f809" fmla="val 3265170"/>
                  <a:gd name="f810" fmla="val 4539372"/>
                  <a:gd name="f811" fmla="val 3331559"/>
                  <a:gd name="f812" fmla="val 4281245"/>
                  <a:gd name="f813" fmla="val 3355181"/>
                  <a:gd name="f814" fmla="val 4012925"/>
                  <a:gd name="f815" fmla="val 3361372"/>
                  <a:gd name="f816" fmla="val 3942631"/>
                  <a:gd name="f817" fmla="val 3405949"/>
                  <a:gd name="f818" fmla="val 3902531"/>
                  <a:gd name="f819" fmla="val 3453384"/>
                  <a:gd name="f820" fmla="val 3850524"/>
                  <a:gd name="f821" fmla="val 3469386"/>
                  <a:gd name="f822" fmla="val 3931963"/>
                  <a:gd name="f823" fmla="val 3482340"/>
                  <a:gd name="f824" fmla="val 4003115"/>
                  <a:gd name="f825" fmla="val 3497580"/>
                  <a:gd name="f826" fmla="val 4073695"/>
                  <a:gd name="f827" fmla="val 3504628"/>
                  <a:gd name="f828" fmla="val 4106651"/>
                  <a:gd name="f829" fmla="val 3518345"/>
                  <a:gd name="f830" fmla="val 4126559"/>
                  <a:gd name="f831" fmla="val 3561873"/>
                  <a:gd name="f832" fmla="val 4117795"/>
                  <a:gd name="f833" fmla="val 3752659"/>
                  <a:gd name="f834" fmla="val 4079410"/>
                  <a:gd name="f835" fmla="val 3944302"/>
                  <a:gd name="f836" fmla="val 4045025"/>
                  <a:gd name="f837" fmla="val 4135659"/>
                  <a:gd name="f838" fmla="val 4009306"/>
                  <a:gd name="f839" fmla="val 4532376"/>
                  <a:gd name="f840" fmla="val 3935201"/>
                  <a:gd name="f841" fmla="val 4929092"/>
                  <a:gd name="f842" fmla="val 3860620"/>
                  <a:gd name="f843" fmla="val 5326095"/>
                  <a:gd name="f844" fmla="val 3787850"/>
                  <a:gd name="f845" fmla="val 5368290"/>
                  <a:gd name="f846" fmla="val 3780515"/>
                  <a:gd name="f847" fmla="val 5378672"/>
                  <a:gd name="f848" fmla="val 3768514"/>
                  <a:gd name="f849" fmla="val 3298603"/>
                  <a:gd name="f850" fmla="val 3933106"/>
                  <a:gd name="f851" fmla="val 3252311"/>
                  <a:gd name="f852" fmla="val 3877861"/>
                  <a:gd name="f853" fmla="val 3228499"/>
                  <a:gd name="f854" fmla="val 3821663"/>
                  <a:gd name="f855" fmla="val 3223260"/>
                  <a:gd name="f856" fmla="val 3757084"/>
                  <a:gd name="f857" fmla="val 3214116"/>
                  <a:gd name="f858" fmla="val 3643165"/>
                  <a:gd name="f859" fmla="val 3203448"/>
                  <a:gd name="f860" fmla="val 3529532"/>
                  <a:gd name="f861" fmla="val 3138202"/>
                  <a:gd name="f862" fmla="val 3430281"/>
                  <a:gd name="f863" fmla="val 3067812"/>
                  <a:gd name="f864" fmla="val 3323220"/>
                  <a:gd name="f865" fmla="val 2958751"/>
                  <a:gd name="f866" fmla="val 3263594"/>
                  <a:gd name="f867" fmla="val 2853214"/>
                  <a:gd name="f868" fmla="val 3200157"/>
                  <a:gd name="f869" fmla="val 2827972"/>
                  <a:gd name="f870" fmla="val 3185012"/>
                  <a:gd name="f871" fmla="val 2800350"/>
                  <a:gd name="f872" fmla="val 3174059"/>
                  <a:gd name="f873" fmla="val 2775871"/>
                  <a:gd name="f874" fmla="val 3156533"/>
                  <a:gd name="f875" fmla="val 2847880"/>
                  <a:gd name="f876" fmla="val 3165962"/>
                  <a:gd name="f877" fmla="val 2920079"/>
                  <a:gd name="f878" fmla="val 3173678"/>
                  <a:gd name="f879" fmla="val 2991612"/>
                  <a:gd name="f880" fmla="val 3185774"/>
                  <a:gd name="f881" fmla="val 3020854"/>
                  <a:gd name="f882" fmla="val 3190727"/>
                  <a:gd name="f883" fmla="val 3029998"/>
                  <a:gd name="f884" fmla="val 3184822"/>
                  <a:gd name="f885" fmla="val 3033808"/>
                  <a:gd name="f886" fmla="val 3155009"/>
                  <a:gd name="f887" fmla="val 3048476"/>
                  <a:gd name="f888" fmla="val 3040804"/>
                  <a:gd name="f889" fmla="val 3066193"/>
                  <a:gd name="f890" fmla="val 2926980"/>
                  <a:gd name="f891" fmla="val 3083052"/>
                  <a:gd name="f892" fmla="val 2810299"/>
                  <a:gd name="f893" fmla="val 3114770"/>
                  <a:gd name="f894" fmla="val 2818586"/>
                  <a:gd name="f895" fmla="val 3128200"/>
                  <a:gd name="f896" fmla="val 2840303"/>
                  <a:gd name="f897" fmla="val 3137916"/>
                  <a:gd name="f898" fmla="val 2865925"/>
                  <a:gd name="f899" fmla="val 3229547"/>
                  <a:gd name="f900" fmla="val 3108717"/>
                  <a:gd name="f901" fmla="val 3285744"/>
                  <a:gd name="f902" fmla="val 3359129"/>
                  <a:gd name="f903" fmla="val 3300031"/>
                  <a:gd name="f904" fmla="val 3618686"/>
                  <a:gd name="f905" fmla="val 3305651"/>
                  <a:gd name="f906" fmla="val 3720984"/>
                  <a:gd name="f907" fmla="val 3311366"/>
                  <a:gd name="f908" fmla="val 3823092"/>
                  <a:gd name="f909" fmla="+- 0 0 -90"/>
                  <a:gd name="f910" fmla="*/ f3 1 5372780"/>
                  <a:gd name="f911" fmla="*/ f4 1 5396955"/>
                  <a:gd name="f912" fmla="val f5"/>
                  <a:gd name="f913" fmla="val f6"/>
                  <a:gd name="f914" fmla="val f7"/>
                  <a:gd name="f915" fmla="*/ f909 f0 1"/>
                  <a:gd name="f916" fmla="+- f914 0 f912"/>
                  <a:gd name="f917" fmla="+- f913 0 f912"/>
                  <a:gd name="f918" fmla="*/ f915 1 f2"/>
                  <a:gd name="f919" fmla="*/ f917 1 5372780"/>
                  <a:gd name="f920" fmla="*/ f916 1 5396955"/>
                  <a:gd name="f921" fmla="*/ 5369910 f917 1"/>
                  <a:gd name="f922" fmla="*/ 3724223 f916 1"/>
                  <a:gd name="f923" fmla="*/ 5211984 f917 1"/>
                  <a:gd name="f924" fmla="*/ 2894404 f916 1"/>
                  <a:gd name="f925" fmla="*/ 5125021 f917 1"/>
                  <a:gd name="f926" fmla="*/ 2834016 f916 1"/>
                  <a:gd name="f927" fmla="*/ 4033361 f917 1"/>
                  <a:gd name="f928" fmla="*/ 3039946 f916 1"/>
                  <a:gd name="f929" fmla="*/ 3371089 f917 1"/>
                  <a:gd name="f930" fmla="*/ 3166248 f916 1"/>
                  <a:gd name="f931" fmla="*/ 3334417 f917 1"/>
                  <a:gd name="f932" fmla="*/ 3216826 f916 1"/>
                  <a:gd name="f933" fmla="*/ 3419761 f917 1"/>
                  <a:gd name="f934" fmla="*/ 3664310 f916 1"/>
                  <a:gd name="f935" fmla="*/ 3365754 f917 1"/>
                  <a:gd name="f936" fmla="*/ 3897196 f916 1"/>
                  <a:gd name="f937" fmla="*/ 3858525 f916 1"/>
                  <a:gd name="f938" fmla="*/ 3234785 f917 1"/>
                  <a:gd name="f939" fmla="*/ 2955936 f916 1"/>
                  <a:gd name="f940" fmla="*/ 3323463 f917 1"/>
                  <a:gd name="f941" fmla="*/ 2751434 f916 1"/>
                  <a:gd name="f942" fmla="*/ 3434334 f917 1"/>
                  <a:gd name="f943" fmla="*/ 2606273 f916 1"/>
                  <a:gd name="f944" fmla="*/ 3451670 f917 1"/>
                  <a:gd name="f945" fmla="*/ 2479400 f916 1"/>
                  <a:gd name="f946" fmla="*/ 3556635 f917 1"/>
                  <a:gd name="f947" fmla="*/ 2053823 f916 1"/>
                  <a:gd name="f948" fmla="*/ 3308413 f917 1"/>
                  <a:gd name="f949" fmla="*/ 2269088 f916 1"/>
                  <a:gd name="f950" fmla="*/ 3190875 f917 1"/>
                  <a:gd name="f951" fmla="*/ 2697237 f916 1"/>
                  <a:gd name="f952" fmla="*/ 3200209 f917 1"/>
                  <a:gd name="f953" fmla="*/ 2852685 f916 1"/>
                  <a:gd name="f954" fmla="*/ 3128010 f917 1"/>
                  <a:gd name="f955" fmla="*/ 2686664 f916 1"/>
                  <a:gd name="f956" fmla="*/ 3114104 f917 1"/>
                  <a:gd name="f957" fmla="*/ 2581508 f916 1"/>
                  <a:gd name="f958" fmla="*/ 3155061 f917 1"/>
                  <a:gd name="f959" fmla="*/ 2294806 f916 1"/>
                  <a:gd name="f960" fmla="*/ 3097625 f917 1"/>
                  <a:gd name="f961" fmla="*/ 2220987 f916 1"/>
                  <a:gd name="f962" fmla="*/ 2975515 f917 1"/>
                  <a:gd name="f963" fmla="*/ 2204033 f916 1"/>
                  <a:gd name="f964" fmla="*/ 2737771 f917 1"/>
                  <a:gd name="f965" fmla="*/ 2078874 f916 1"/>
                  <a:gd name="f966" fmla="*/ 2701385 f917 1"/>
                  <a:gd name="f967" fmla="*/ 1919521 f916 1"/>
                  <a:gd name="f968" fmla="*/ 2740628 f917 1"/>
                  <a:gd name="f969" fmla="*/ 1902280 f916 1"/>
                  <a:gd name="f970" fmla="*/ 3032379 f917 1"/>
                  <a:gd name="f971" fmla="*/ 2080969 f916 1"/>
                  <a:gd name="f972" fmla="*/ 3120866 f917 1"/>
                  <a:gd name="f973" fmla="*/ 2059252 f916 1"/>
                  <a:gd name="f974" fmla="*/ 3398710 f917 1"/>
                  <a:gd name="f975" fmla="*/ 1605577 f916 1"/>
                  <a:gd name="f976" fmla="*/ 4052411 f917 1"/>
                  <a:gd name="f977" fmla="*/ 535252 f916 1"/>
                  <a:gd name="f978" fmla="*/ 4037839 f917 1"/>
                  <a:gd name="f979" fmla="*/ 463624 f916 1"/>
                  <a:gd name="f980" fmla="*/ 3790189 f917 1"/>
                  <a:gd name="f981" fmla="*/ 313129 f916 1"/>
                  <a:gd name="f982" fmla="*/ 3307461 f917 1"/>
                  <a:gd name="f983" fmla="*/ 18712 f916 1"/>
                  <a:gd name="f984" fmla="*/ 3225165 f917 1"/>
                  <a:gd name="f985" fmla="*/ 26332 f916 1"/>
                  <a:gd name="f986" fmla="*/ 2275999 f917 1"/>
                  <a:gd name="f987" fmla="*/ 1573001 f916 1"/>
                  <a:gd name="f988" fmla="*/ 2288667 f917 1"/>
                  <a:gd name="f989" fmla="*/ 1627675 f916 1"/>
                  <a:gd name="f990" fmla="*/ 2597182 f917 1"/>
                  <a:gd name="f991" fmla="*/ 1815317 f916 1"/>
                  <a:gd name="f992" fmla="*/ 2664428 f917 1"/>
                  <a:gd name="f993" fmla="*/ 1984767 f916 1"/>
                  <a:gd name="f994" fmla="*/ 2652427 f917 1"/>
                  <a:gd name="f995" fmla="*/ 1979623 f916 1"/>
                  <a:gd name="f996" fmla="*/ 2143887 f917 1"/>
                  <a:gd name="f997" fmla="*/ 1567381 f916 1"/>
                  <a:gd name="f998" fmla="*/ 2049970 f917 1"/>
                  <a:gd name="f999" fmla="*/ 1352497 f916 1"/>
                  <a:gd name="f1000" fmla="*/ 1978723 f917 1"/>
                  <a:gd name="f1001" fmla="*/ 1101799 f916 1"/>
                  <a:gd name="f1002" fmla="*/ 1922240 f917 1"/>
                  <a:gd name="f1003" fmla="*/ 1037506 f916 1"/>
                  <a:gd name="f1004" fmla="*/ 1743456 f917 1"/>
                  <a:gd name="f1005" fmla="*/ 747374 f916 1"/>
                  <a:gd name="f1006" fmla="*/ 1786604 f917 1"/>
                  <a:gd name="f1007" fmla="*/ 1209908 f916 1"/>
                  <a:gd name="f1008" fmla="*/ 1930432 f917 1"/>
                  <a:gd name="f1009" fmla="*/ 1402980 f916 1"/>
                  <a:gd name="f1010" fmla="*/ 2011966 f917 1"/>
                  <a:gd name="f1011" fmla="*/ 1451843 f916 1"/>
                  <a:gd name="f1012" fmla="*/ 2077307 f917 1"/>
                  <a:gd name="f1013" fmla="*/ 1531187 f916 1"/>
                  <a:gd name="f1014" fmla="*/ 1424749 f917 1"/>
                  <a:gd name="f1015" fmla="*/ 1263725 f916 1"/>
                  <a:gd name="f1016" fmla="*/ 1275779 f917 1"/>
                  <a:gd name="f1017" fmla="*/ 1115897 f916 1"/>
                  <a:gd name="f1018" fmla="*/ 1063181 f917 1"/>
                  <a:gd name="f1019" fmla="*/ 880153 f916 1"/>
                  <a:gd name="f1020" fmla="*/ 1002696 f917 1"/>
                  <a:gd name="f1021" fmla="*/ 852721 f916 1"/>
                  <a:gd name="f1022" fmla="*/ 770287 f917 1"/>
                  <a:gd name="f1023" fmla="*/ 684319 f916 1"/>
                  <a:gd name="f1024" fmla="*/ 872299 f917 1"/>
                  <a:gd name="f1025" fmla="*/ 908632 f916 1"/>
                  <a:gd name="f1026" fmla="*/ 971359 f917 1"/>
                  <a:gd name="f1027" fmla="*/ 1070462 f916 1"/>
                  <a:gd name="f1028" fmla="*/ 1206151 f917 1"/>
                  <a:gd name="f1029" fmla="*/ 1204765 f916 1"/>
                  <a:gd name="f1030" fmla="*/ 1347121 f917 1"/>
                  <a:gd name="f1031" fmla="*/ 1247627 f916 1"/>
                  <a:gd name="f1032" fmla="*/ 844486 f917 1"/>
                  <a:gd name="f1033" fmla="*/ 1179047 f916 1"/>
                  <a:gd name="f1034" fmla="*/ 593217 f917 1"/>
                  <a:gd name="f1035" fmla="*/ 1090370 f916 1"/>
                  <a:gd name="f1036" fmla="*/ 380809 f917 1"/>
                  <a:gd name="f1037" fmla="*/ 1044554 f916 1"/>
                  <a:gd name="f1038" fmla="*/ 0 f917 1"/>
                  <a:gd name="f1039" fmla="*/ 1044745 f916 1"/>
                  <a:gd name="f1040" fmla="*/ 316420 f917 1"/>
                  <a:gd name="f1041" fmla="*/ 1238960 f916 1"/>
                  <a:gd name="f1042" fmla="*/ 661988 f917 1"/>
                  <a:gd name="f1043" fmla="*/ 1239531 f916 1"/>
                  <a:gd name="f1044" fmla="*/ 755904 f917 1"/>
                  <a:gd name="f1045" fmla="*/ 1208289 f916 1"/>
                  <a:gd name="f1046" fmla="*/ 1108329 f917 1"/>
                  <a:gd name="f1047" fmla="*/ 1234006 f916 1"/>
                  <a:gd name="f1048" fmla="*/ 957072 f917 1"/>
                  <a:gd name="f1049" fmla="*/ 1237055 f916 1"/>
                  <a:gd name="f1050" fmla="*/ 639223 f917 1"/>
                  <a:gd name="f1051" fmla="*/ 1292109 f916 1"/>
                  <a:gd name="f1052" fmla="*/ 319564 f917 1"/>
                  <a:gd name="f1053" fmla="*/ 1553570 f916 1"/>
                  <a:gd name="f1054" fmla="*/ 276034 f917 1"/>
                  <a:gd name="f1055" fmla="*/ 1597385 f916 1"/>
                  <a:gd name="f1056" fmla="*/ 490538 f917 1"/>
                  <a:gd name="f1057" fmla="*/ 1525091 f916 1"/>
                  <a:gd name="f1058" fmla="*/ 646271 f917 1"/>
                  <a:gd name="f1059" fmla="*/ 1507755 f916 1"/>
                  <a:gd name="f1060" fmla="*/ 975931 f917 1"/>
                  <a:gd name="f1061" fmla="*/ 1337734 f916 1"/>
                  <a:gd name="f1062" fmla="*/ 1224248 f917 1"/>
                  <a:gd name="f1063" fmla="*/ 1253914 f916 1"/>
                  <a:gd name="f1064" fmla="*/ 1445419 f917 1"/>
                  <a:gd name="f1065" fmla="*/ 1308111 f916 1"/>
                  <a:gd name="f1066" fmla="*/ 1843754 f917 1"/>
                  <a:gd name="f1067" fmla="*/ 1459749 f916 1"/>
                  <a:gd name="f1068" fmla="*/ 1703641 f917 1"/>
                  <a:gd name="f1069" fmla="*/ 1435270 f916 1"/>
                  <a:gd name="f1070" fmla="*/ 1367409 f917 1"/>
                  <a:gd name="f1071" fmla="*/ 1434698 f916 1"/>
                  <a:gd name="f1072" fmla="*/ 955453 f917 1"/>
                  <a:gd name="f1073" fmla="*/ 1669585 f916 1"/>
                  <a:gd name="f1074" fmla="*/ 960311 f917 1"/>
                  <a:gd name="f1075" fmla="*/ 1677300 f916 1"/>
                  <a:gd name="f1076" fmla="*/ 1166146 f917 1"/>
                  <a:gd name="f1077" fmla="*/ 1631104 f916 1"/>
                  <a:gd name="f1078" fmla="*/ 1374838 f917 1"/>
                  <a:gd name="f1079" fmla="*/ 1645105 f916 1"/>
                  <a:gd name="f1080" fmla="*/ 1609154 f917 1"/>
                  <a:gd name="f1081" fmla="*/ 1603672 f916 1"/>
                  <a:gd name="f1082" fmla="*/ 1696117 f917 1"/>
                  <a:gd name="f1083" fmla="*/ 1537759 f916 1"/>
                  <a:gd name="f1084" fmla="*/ 1946815 f917 1"/>
                  <a:gd name="f1085" fmla="*/ 1511946 f916 1"/>
                  <a:gd name="f1086" fmla="*/ 2472976 f917 1"/>
                  <a:gd name="f1087" fmla="*/ 1884469 f916 1"/>
                  <a:gd name="f1088" fmla="*/ 2533650 f917 1"/>
                  <a:gd name="f1089" fmla="*/ 1941333 f916 1"/>
                  <a:gd name="f1090" fmla="*/ 2428970 f917 1"/>
                  <a:gd name="f1091" fmla="*/ 1893422 f916 1"/>
                  <a:gd name="f1092" fmla="*/ 2347627 f917 1"/>
                  <a:gd name="f1093" fmla="*/ 1813317 f916 1"/>
                  <a:gd name="f1094" fmla="*/ 2080546 f917 1"/>
                  <a:gd name="f1095" fmla="*/ 1713781 f916 1"/>
                  <a:gd name="f1096" fmla="*/ 1662303 f917 1"/>
                  <a:gd name="f1097" fmla="*/ 1816746 f916 1"/>
                  <a:gd name="f1098" fmla="*/ 1587627 f917 1"/>
                  <a:gd name="f1099" fmla="*/ 1849417 f916 1"/>
                  <a:gd name="f1100" fmla="*/ 1870234 f917 1"/>
                  <a:gd name="f1101" fmla="*/ 1903138 f916 1"/>
                  <a:gd name="f1102" fmla="*/ 2048732 f917 1"/>
                  <a:gd name="f1103" fmla="*/ 1992006 f916 1"/>
                  <a:gd name="f1104" fmla="*/ 2332672 f917 1"/>
                  <a:gd name="f1105" fmla="*/ 1979814 f916 1"/>
                  <a:gd name="f1106" fmla="*/ 2515552 f917 1"/>
                  <a:gd name="f1107" fmla="*/ 1965146 f916 1"/>
                  <a:gd name="f1108" fmla="*/ 2741866 f917 1"/>
                  <a:gd name="f1109" fmla="*/ 2170314 f916 1"/>
                  <a:gd name="f1110" fmla="*/ 2197799 f917 1"/>
                  <a:gd name="f1111" fmla="*/ 2093352 f916 1"/>
                  <a:gd name="f1112" fmla="*/ 1309211 f917 1"/>
                  <a:gd name="f1113" fmla="*/ 1965622 f916 1"/>
                  <a:gd name="f1114" fmla="*/ 1272540 f917 1"/>
                  <a:gd name="f1115" fmla="*/ 1994006 f916 1"/>
                  <a:gd name="f1116" fmla="*/ 1245679 f917 1"/>
                  <a:gd name="f1117" fmla="*/ 2186792 f916 1"/>
                  <a:gd name="f1118" fmla="*/ 1149762 f917 1"/>
                  <a:gd name="f1119" fmla="*/ 2863639 f916 1"/>
                  <a:gd name="f1120" fmla="*/ 1204341 f917 1"/>
                  <a:gd name="f1121" fmla="*/ 2934600 f916 1"/>
                  <a:gd name="f1122" fmla="*/ 1575911 f917 1"/>
                  <a:gd name="f1123" fmla="*/ 2987083 f916 1"/>
                  <a:gd name="f1124" fmla="*/ 2488502 f917 1"/>
                  <a:gd name="f1125" fmla="*/ 3113670 f916 1"/>
                  <a:gd name="f1126" fmla="*/ 2642330 f917 1"/>
                  <a:gd name="f1127" fmla="*/ 3222255 f916 1"/>
                  <a:gd name="f1128" fmla="*/ 2794254 f917 1"/>
                  <a:gd name="f1129" fmla="*/ 3570108 f916 1"/>
                  <a:gd name="f1130" fmla="*/ 3058382 f917 1"/>
                  <a:gd name="f1131" fmla="*/ 3785373 f916 1"/>
                  <a:gd name="f1132" fmla="*/ 3281458 f917 1"/>
                  <a:gd name="f1133" fmla="*/ 3972063 f916 1"/>
                  <a:gd name="f1134" fmla="*/ 3291745 f917 1"/>
                  <a:gd name="f1135" fmla="*/ 4035976 f916 1"/>
                  <a:gd name="f1136" fmla="*/ 3048286 f917 1"/>
                  <a:gd name="f1137" fmla="*/ 4894560 f916 1"/>
                  <a:gd name="f1138" fmla="*/ 3025902 f917 1"/>
                  <a:gd name="f1139" fmla="*/ 4923420 f916 1"/>
                  <a:gd name="f1140" fmla="*/ 3013520 f917 1"/>
                  <a:gd name="f1141" fmla="*/ 4849220 f916 1"/>
                  <a:gd name="f1142" fmla="*/ 3056382 f917 1"/>
                  <a:gd name="f1143" fmla="*/ 4641004 f916 1"/>
                  <a:gd name="f1144" fmla="*/ 2976467 f917 1"/>
                  <a:gd name="f1145" fmla="*/ 4144180 f916 1"/>
                  <a:gd name="f1146" fmla="*/ 2582037 f917 1"/>
                  <a:gd name="f1147" fmla="*/ 3720794 f916 1"/>
                  <a:gd name="f1148" fmla="*/ 2476119 f917 1"/>
                  <a:gd name="f1149" fmla="*/ 3625258 f916 1"/>
                  <a:gd name="f1150" fmla="*/ 2485168 f917 1"/>
                  <a:gd name="f1151" fmla="*/ 3649928 f916 1"/>
                  <a:gd name="f1152" fmla="*/ 2599087 f917 1"/>
                  <a:gd name="f1153" fmla="*/ 3891005 f916 1"/>
                  <a:gd name="f1154" fmla="*/ 2622137 f917 1"/>
                  <a:gd name="f1155" fmla="*/ 4312868 f916 1"/>
                  <a:gd name="f1156" fmla="*/ 2869406 f917 1"/>
                  <a:gd name="f1157" fmla="*/ 4735016 f916 1"/>
                  <a:gd name="f1158" fmla="*/ 2995422 f917 1"/>
                  <a:gd name="f1159" fmla="*/ 4944090 f916 1"/>
                  <a:gd name="f1160" fmla="*/ 2983230 f917 1"/>
                  <a:gd name="f1161" fmla="*/ 5020670 f916 1"/>
                  <a:gd name="f1162" fmla="*/ 2746820 f917 1"/>
                  <a:gd name="f1163" fmla="*/ 5376334 f916 1"/>
                  <a:gd name="f1164" fmla="*/ 2824924 f917 1"/>
                  <a:gd name="f1165" fmla="*/ 5376429 f916 1"/>
                  <a:gd name="f1166" fmla="*/ 3090196 f917 1"/>
                  <a:gd name="f1167" fmla="*/ 4949233 f916 1"/>
                  <a:gd name="f1168" fmla="*/ 3415379 f917 1"/>
                  <a:gd name="f1169" fmla="*/ 4796833 f916 1"/>
                  <a:gd name="f1170" fmla="*/ 3837051 f917 1"/>
                  <a:gd name="f1171" fmla="*/ 4674913 f916 1"/>
                  <a:gd name="f1172" fmla="*/ 4179475 f917 1"/>
                  <a:gd name="f1173" fmla="*/ 4338776 f916 1"/>
                  <a:gd name="f1174" fmla="*/ 4395120 f917 1"/>
                  <a:gd name="f1175" fmla="*/ 4247145 f916 1"/>
                  <a:gd name="f1176" fmla="*/ 4443888 f917 1"/>
                  <a:gd name="f1177" fmla="*/ 4229524 f916 1"/>
                  <a:gd name="f1178" fmla="*/ 4026408 f917 1"/>
                  <a:gd name="f1179" fmla="*/ 4242764 f916 1"/>
                  <a:gd name="f1180" fmla="*/ 3675698 f917 1"/>
                  <a:gd name="f1181" fmla="*/ 4299056 f916 1"/>
                  <a:gd name="f1182" fmla="*/ 3356705 f917 1"/>
                  <a:gd name="f1183" fmla="*/ 4550707 f916 1"/>
                  <a:gd name="f1184" fmla="*/ 3267647 f917 1"/>
                  <a:gd name="f1185" fmla="*/ 4718442 f916 1"/>
                  <a:gd name="f1186" fmla="*/ 3149346 f917 1"/>
                  <a:gd name="f1187" fmla="*/ 4840362 f916 1"/>
                  <a:gd name="f1188" fmla="*/ 3162776 f917 1"/>
                  <a:gd name="f1189" fmla="*/ 4788451 f916 1"/>
                  <a:gd name="f1190" fmla="*/ 3355181 f917 1"/>
                  <a:gd name="f1191" fmla="*/ 4012925 f916 1"/>
                  <a:gd name="f1192" fmla="*/ 3453384 f917 1"/>
                  <a:gd name="f1193" fmla="*/ 3850524 f916 1"/>
                  <a:gd name="f1194" fmla="*/ 3497580 f917 1"/>
                  <a:gd name="f1195" fmla="*/ 4073695 f916 1"/>
                  <a:gd name="f1196" fmla="*/ 3561873 f917 1"/>
                  <a:gd name="f1197" fmla="*/ 4117795 f916 1"/>
                  <a:gd name="f1198" fmla="*/ 4135659 f917 1"/>
                  <a:gd name="f1199" fmla="*/ 4009306 f916 1"/>
                  <a:gd name="f1200" fmla="*/ 5326095 f917 1"/>
                  <a:gd name="f1201" fmla="*/ 3787850 f916 1"/>
                  <a:gd name="f1202" fmla="*/ 3298603 f917 1"/>
                  <a:gd name="f1203" fmla="*/ 3933106 f916 1"/>
                  <a:gd name="f1204" fmla="*/ 3223260 f917 1"/>
                  <a:gd name="f1205" fmla="*/ 3757084 f916 1"/>
                  <a:gd name="f1206" fmla="*/ 3138202 f917 1"/>
                  <a:gd name="f1207" fmla="*/ 3430281 f916 1"/>
                  <a:gd name="f1208" fmla="*/ 2853214 f917 1"/>
                  <a:gd name="f1209" fmla="*/ 3200157 f916 1"/>
                  <a:gd name="f1210" fmla="*/ 2775871 f917 1"/>
                  <a:gd name="f1211" fmla="*/ 3156533 f916 1"/>
                  <a:gd name="f1212" fmla="*/ 2991612 f917 1"/>
                  <a:gd name="f1213" fmla="*/ 3185774 f916 1"/>
                  <a:gd name="f1214" fmla="*/ 3033808 f917 1"/>
                  <a:gd name="f1215" fmla="*/ 3155009 f916 1"/>
                  <a:gd name="f1216" fmla="*/ 3083052 f917 1"/>
                  <a:gd name="f1217" fmla="*/ 2810299 f916 1"/>
                  <a:gd name="f1218" fmla="*/ 3137916 f917 1"/>
                  <a:gd name="f1219" fmla="*/ 2865925 f916 1"/>
                  <a:gd name="f1220" fmla="*/ 3300031 f917 1"/>
                  <a:gd name="f1221" fmla="*/ 3618686 f916 1"/>
                  <a:gd name="f1222" fmla="+- f918 0 f1"/>
                  <a:gd name="f1223" fmla="*/ f921 1 5372780"/>
                  <a:gd name="f1224" fmla="*/ f922 1 5396955"/>
                  <a:gd name="f1225" fmla="*/ f923 1 5372780"/>
                  <a:gd name="f1226" fmla="*/ f924 1 5396955"/>
                  <a:gd name="f1227" fmla="*/ f925 1 5372780"/>
                  <a:gd name="f1228" fmla="*/ f926 1 5396955"/>
                  <a:gd name="f1229" fmla="*/ f927 1 5372780"/>
                  <a:gd name="f1230" fmla="*/ f928 1 5396955"/>
                  <a:gd name="f1231" fmla="*/ f929 1 5372780"/>
                  <a:gd name="f1232" fmla="*/ f930 1 5396955"/>
                  <a:gd name="f1233" fmla="*/ f931 1 5372780"/>
                  <a:gd name="f1234" fmla="*/ f932 1 5396955"/>
                  <a:gd name="f1235" fmla="*/ f933 1 5372780"/>
                  <a:gd name="f1236" fmla="*/ f934 1 5396955"/>
                  <a:gd name="f1237" fmla="*/ f935 1 5372780"/>
                  <a:gd name="f1238" fmla="*/ f936 1 5396955"/>
                  <a:gd name="f1239" fmla="*/ f937 1 5396955"/>
                  <a:gd name="f1240" fmla="*/ f938 1 5372780"/>
                  <a:gd name="f1241" fmla="*/ f939 1 5396955"/>
                  <a:gd name="f1242" fmla="*/ f940 1 5372780"/>
                  <a:gd name="f1243" fmla="*/ f941 1 5396955"/>
                  <a:gd name="f1244" fmla="*/ f942 1 5372780"/>
                  <a:gd name="f1245" fmla="*/ f943 1 5396955"/>
                  <a:gd name="f1246" fmla="*/ f944 1 5372780"/>
                  <a:gd name="f1247" fmla="*/ f945 1 5396955"/>
                  <a:gd name="f1248" fmla="*/ f946 1 5372780"/>
                  <a:gd name="f1249" fmla="*/ f947 1 5396955"/>
                  <a:gd name="f1250" fmla="*/ f948 1 5372780"/>
                  <a:gd name="f1251" fmla="*/ f949 1 5396955"/>
                  <a:gd name="f1252" fmla="*/ f950 1 5372780"/>
                  <a:gd name="f1253" fmla="*/ f951 1 5396955"/>
                  <a:gd name="f1254" fmla="*/ f952 1 5372780"/>
                  <a:gd name="f1255" fmla="*/ f953 1 5396955"/>
                  <a:gd name="f1256" fmla="*/ f954 1 5372780"/>
                  <a:gd name="f1257" fmla="*/ f955 1 5396955"/>
                  <a:gd name="f1258" fmla="*/ f956 1 5372780"/>
                  <a:gd name="f1259" fmla="*/ f957 1 5396955"/>
                  <a:gd name="f1260" fmla="*/ f958 1 5372780"/>
                  <a:gd name="f1261" fmla="*/ f959 1 5396955"/>
                  <a:gd name="f1262" fmla="*/ f960 1 5372780"/>
                  <a:gd name="f1263" fmla="*/ f961 1 5396955"/>
                  <a:gd name="f1264" fmla="*/ f962 1 5372780"/>
                  <a:gd name="f1265" fmla="*/ f963 1 5396955"/>
                  <a:gd name="f1266" fmla="*/ f964 1 5372780"/>
                  <a:gd name="f1267" fmla="*/ f965 1 5396955"/>
                  <a:gd name="f1268" fmla="*/ f966 1 5372780"/>
                  <a:gd name="f1269" fmla="*/ f967 1 5396955"/>
                  <a:gd name="f1270" fmla="*/ f968 1 5372780"/>
                  <a:gd name="f1271" fmla="*/ f969 1 5396955"/>
                  <a:gd name="f1272" fmla="*/ f970 1 5372780"/>
                  <a:gd name="f1273" fmla="*/ f971 1 5396955"/>
                  <a:gd name="f1274" fmla="*/ f972 1 5372780"/>
                  <a:gd name="f1275" fmla="*/ f973 1 5396955"/>
                  <a:gd name="f1276" fmla="*/ f974 1 5372780"/>
                  <a:gd name="f1277" fmla="*/ f975 1 5396955"/>
                  <a:gd name="f1278" fmla="*/ f976 1 5372780"/>
                  <a:gd name="f1279" fmla="*/ f977 1 5396955"/>
                  <a:gd name="f1280" fmla="*/ f978 1 5372780"/>
                  <a:gd name="f1281" fmla="*/ f979 1 5396955"/>
                  <a:gd name="f1282" fmla="*/ f980 1 5372780"/>
                  <a:gd name="f1283" fmla="*/ f981 1 5396955"/>
                  <a:gd name="f1284" fmla="*/ f982 1 5372780"/>
                  <a:gd name="f1285" fmla="*/ f983 1 5396955"/>
                  <a:gd name="f1286" fmla="*/ f984 1 5372780"/>
                  <a:gd name="f1287" fmla="*/ f985 1 5396955"/>
                  <a:gd name="f1288" fmla="*/ f986 1 5372780"/>
                  <a:gd name="f1289" fmla="*/ f987 1 5396955"/>
                  <a:gd name="f1290" fmla="*/ f988 1 5372780"/>
                  <a:gd name="f1291" fmla="*/ f989 1 5396955"/>
                  <a:gd name="f1292" fmla="*/ f990 1 5372780"/>
                  <a:gd name="f1293" fmla="*/ f991 1 5396955"/>
                  <a:gd name="f1294" fmla="*/ f992 1 5372780"/>
                  <a:gd name="f1295" fmla="*/ f993 1 5396955"/>
                  <a:gd name="f1296" fmla="*/ f994 1 5372780"/>
                  <a:gd name="f1297" fmla="*/ f995 1 5396955"/>
                  <a:gd name="f1298" fmla="*/ f996 1 5372780"/>
                  <a:gd name="f1299" fmla="*/ f997 1 5396955"/>
                  <a:gd name="f1300" fmla="*/ f998 1 5372780"/>
                  <a:gd name="f1301" fmla="*/ f999 1 5396955"/>
                  <a:gd name="f1302" fmla="*/ f1000 1 5372780"/>
                  <a:gd name="f1303" fmla="*/ f1001 1 5396955"/>
                  <a:gd name="f1304" fmla="*/ f1002 1 5372780"/>
                  <a:gd name="f1305" fmla="*/ f1003 1 5396955"/>
                  <a:gd name="f1306" fmla="*/ f1004 1 5372780"/>
                  <a:gd name="f1307" fmla="*/ f1005 1 5396955"/>
                  <a:gd name="f1308" fmla="*/ f1006 1 5372780"/>
                  <a:gd name="f1309" fmla="*/ f1007 1 5396955"/>
                  <a:gd name="f1310" fmla="*/ f1008 1 5372780"/>
                  <a:gd name="f1311" fmla="*/ f1009 1 5396955"/>
                  <a:gd name="f1312" fmla="*/ f1010 1 5372780"/>
                  <a:gd name="f1313" fmla="*/ f1011 1 5396955"/>
                  <a:gd name="f1314" fmla="*/ f1012 1 5372780"/>
                  <a:gd name="f1315" fmla="*/ f1013 1 5396955"/>
                  <a:gd name="f1316" fmla="*/ f1014 1 5372780"/>
                  <a:gd name="f1317" fmla="*/ f1015 1 5396955"/>
                  <a:gd name="f1318" fmla="*/ f1016 1 5372780"/>
                  <a:gd name="f1319" fmla="*/ f1017 1 5396955"/>
                  <a:gd name="f1320" fmla="*/ f1018 1 5372780"/>
                  <a:gd name="f1321" fmla="*/ f1019 1 5396955"/>
                  <a:gd name="f1322" fmla="*/ f1020 1 5372780"/>
                  <a:gd name="f1323" fmla="*/ f1021 1 5396955"/>
                  <a:gd name="f1324" fmla="*/ f1022 1 5372780"/>
                  <a:gd name="f1325" fmla="*/ f1023 1 5396955"/>
                  <a:gd name="f1326" fmla="*/ f1024 1 5372780"/>
                  <a:gd name="f1327" fmla="*/ f1025 1 5396955"/>
                  <a:gd name="f1328" fmla="*/ f1026 1 5372780"/>
                  <a:gd name="f1329" fmla="*/ f1027 1 5396955"/>
                  <a:gd name="f1330" fmla="*/ f1028 1 5372780"/>
                  <a:gd name="f1331" fmla="*/ f1029 1 5396955"/>
                  <a:gd name="f1332" fmla="*/ f1030 1 5372780"/>
                  <a:gd name="f1333" fmla="*/ f1031 1 5396955"/>
                  <a:gd name="f1334" fmla="*/ f1032 1 5372780"/>
                  <a:gd name="f1335" fmla="*/ f1033 1 5396955"/>
                  <a:gd name="f1336" fmla="*/ f1034 1 5372780"/>
                  <a:gd name="f1337" fmla="*/ f1035 1 5396955"/>
                  <a:gd name="f1338" fmla="*/ f1036 1 5372780"/>
                  <a:gd name="f1339" fmla="*/ f1037 1 5396955"/>
                  <a:gd name="f1340" fmla="*/ f1038 1 5372780"/>
                  <a:gd name="f1341" fmla="*/ f1039 1 5396955"/>
                  <a:gd name="f1342" fmla="*/ f1040 1 5372780"/>
                  <a:gd name="f1343" fmla="*/ f1041 1 5396955"/>
                  <a:gd name="f1344" fmla="*/ f1042 1 5372780"/>
                  <a:gd name="f1345" fmla="*/ f1043 1 5396955"/>
                  <a:gd name="f1346" fmla="*/ f1044 1 5372780"/>
                  <a:gd name="f1347" fmla="*/ f1045 1 5396955"/>
                  <a:gd name="f1348" fmla="*/ f1046 1 5372780"/>
                  <a:gd name="f1349" fmla="*/ f1047 1 5396955"/>
                  <a:gd name="f1350" fmla="*/ f1048 1 5372780"/>
                  <a:gd name="f1351" fmla="*/ f1049 1 5396955"/>
                  <a:gd name="f1352" fmla="*/ f1050 1 5372780"/>
                  <a:gd name="f1353" fmla="*/ f1051 1 5396955"/>
                  <a:gd name="f1354" fmla="*/ f1052 1 5372780"/>
                  <a:gd name="f1355" fmla="*/ f1053 1 5396955"/>
                  <a:gd name="f1356" fmla="*/ f1054 1 5372780"/>
                  <a:gd name="f1357" fmla="*/ f1055 1 5396955"/>
                  <a:gd name="f1358" fmla="*/ f1056 1 5372780"/>
                  <a:gd name="f1359" fmla="*/ f1057 1 5396955"/>
                  <a:gd name="f1360" fmla="*/ f1058 1 5372780"/>
                  <a:gd name="f1361" fmla="*/ f1059 1 5396955"/>
                  <a:gd name="f1362" fmla="*/ f1060 1 5372780"/>
                  <a:gd name="f1363" fmla="*/ f1061 1 5396955"/>
                  <a:gd name="f1364" fmla="*/ f1062 1 5372780"/>
                  <a:gd name="f1365" fmla="*/ f1063 1 5396955"/>
                  <a:gd name="f1366" fmla="*/ f1064 1 5372780"/>
                  <a:gd name="f1367" fmla="*/ f1065 1 5396955"/>
                  <a:gd name="f1368" fmla="*/ f1066 1 5372780"/>
                  <a:gd name="f1369" fmla="*/ f1067 1 5396955"/>
                  <a:gd name="f1370" fmla="*/ f1068 1 5372780"/>
                  <a:gd name="f1371" fmla="*/ f1069 1 5396955"/>
                  <a:gd name="f1372" fmla="*/ f1070 1 5372780"/>
                  <a:gd name="f1373" fmla="*/ f1071 1 5396955"/>
                  <a:gd name="f1374" fmla="*/ f1072 1 5372780"/>
                  <a:gd name="f1375" fmla="*/ f1073 1 5396955"/>
                  <a:gd name="f1376" fmla="*/ f1074 1 5372780"/>
                  <a:gd name="f1377" fmla="*/ f1075 1 5396955"/>
                  <a:gd name="f1378" fmla="*/ f1076 1 5372780"/>
                  <a:gd name="f1379" fmla="*/ f1077 1 5396955"/>
                  <a:gd name="f1380" fmla="*/ f1078 1 5372780"/>
                  <a:gd name="f1381" fmla="*/ f1079 1 5396955"/>
                  <a:gd name="f1382" fmla="*/ f1080 1 5372780"/>
                  <a:gd name="f1383" fmla="*/ f1081 1 5396955"/>
                  <a:gd name="f1384" fmla="*/ f1082 1 5372780"/>
                  <a:gd name="f1385" fmla="*/ f1083 1 5396955"/>
                  <a:gd name="f1386" fmla="*/ f1084 1 5372780"/>
                  <a:gd name="f1387" fmla="*/ f1085 1 5396955"/>
                  <a:gd name="f1388" fmla="*/ f1086 1 5372780"/>
                  <a:gd name="f1389" fmla="*/ f1087 1 5396955"/>
                  <a:gd name="f1390" fmla="*/ f1088 1 5372780"/>
                  <a:gd name="f1391" fmla="*/ f1089 1 5396955"/>
                  <a:gd name="f1392" fmla="*/ f1090 1 5372780"/>
                  <a:gd name="f1393" fmla="*/ f1091 1 5396955"/>
                  <a:gd name="f1394" fmla="*/ f1092 1 5372780"/>
                  <a:gd name="f1395" fmla="*/ f1093 1 5396955"/>
                  <a:gd name="f1396" fmla="*/ f1094 1 5372780"/>
                  <a:gd name="f1397" fmla="*/ f1095 1 5396955"/>
                  <a:gd name="f1398" fmla="*/ f1096 1 5372780"/>
                  <a:gd name="f1399" fmla="*/ f1097 1 5396955"/>
                  <a:gd name="f1400" fmla="*/ f1098 1 5372780"/>
                  <a:gd name="f1401" fmla="*/ f1099 1 5396955"/>
                  <a:gd name="f1402" fmla="*/ f1100 1 5372780"/>
                  <a:gd name="f1403" fmla="*/ f1101 1 5396955"/>
                  <a:gd name="f1404" fmla="*/ f1102 1 5372780"/>
                  <a:gd name="f1405" fmla="*/ f1103 1 5396955"/>
                  <a:gd name="f1406" fmla="*/ f1104 1 5372780"/>
                  <a:gd name="f1407" fmla="*/ f1105 1 5396955"/>
                  <a:gd name="f1408" fmla="*/ f1106 1 5372780"/>
                  <a:gd name="f1409" fmla="*/ f1107 1 5396955"/>
                  <a:gd name="f1410" fmla="*/ f1108 1 5372780"/>
                  <a:gd name="f1411" fmla="*/ f1109 1 5396955"/>
                  <a:gd name="f1412" fmla="*/ f1110 1 5372780"/>
                  <a:gd name="f1413" fmla="*/ f1111 1 5396955"/>
                  <a:gd name="f1414" fmla="*/ f1112 1 5372780"/>
                  <a:gd name="f1415" fmla="*/ f1113 1 5396955"/>
                  <a:gd name="f1416" fmla="*/ f1114 1 5372780"/>
                  <a:gd name="f1417" fmla="*/ f1115 1 5396955"/>
                  <a:gd name="f1418" fmla="*/ f1116 1 5372780"/>
                  <a:gd name="f1419" fmla="*/ f1117 1 5396955"/>
                  <a:gd name="f1420" fmla="*/ f1118 1 5372780"/>
                  <a:gd name="f1421" fmla="*/ f1119 1 5396955"/>
                  <a:gd name="f1422" fmla="*/ f1120 1 5372780"/>
                  <a:gd name="f1423" fmla="*/ f1121 1 5396955"/>
                  <a:gd name="f1424" fmla="*/ f1122 1 5372780"/>
                  <a:gd name="f1425" fmla="*/ f1123 1 5396955"/>
                  <a:gd name="f1426" fmla="*/ f1124 1 5372780"/>
                  <a:gd name="f1427" fmla="*/ f1125 1 5396955"/>
                  <a:gd name="f1428" fmla="*/ f1126 1 5372780"/>
                  <a:gd name="f1429" fmla="*/ f1127 1 5396955"/>
                  <a:gd name="f1430" fmla="*/ f1128 1 5372780"/>
                  <a:gd name="f1431" fmla="*/ f1129 1 5396955"/>
                  <a:gd name="f1432" fmla="*/ f1130 1 5372780"/>
                  <a:gd name="f1433" fmla="*/ f1131 1 5396955"/>
                  <a:gd name="f1434" fmla="*/ f1132 1 5372780"/>
                  <a:gd name="f1435" fmla="*/ f1133 1 5396955"/>
                  <a:gd name="f1436" fmla="*/ f1134 1 5372780"/>
                  <a:gd name="f1437" fmla="*/ f1135 1 5396955"/>
                  <a:gd name="f1438" fmla="*/ f1136 1 5372780"/>
                  <a:gd name="f1439" fmla="*/ f1137 1 5396955"/>
                  <a:gd name="f1440" fmla="*/ f1138 1 5372780"/>
                  <a:gd name="f1441" fmla="*/ f1139 1 5396955"/>
                  <a:gd name="f1442" fmla="*/ f1140 1 5372780"/>
                  <a:gd name="f1443" fmla="*/ f1141 1 5396955"/>
                  <a:gd name="f1444" fmla="*/ f1142 1 5372780"/>
                  <a:gd name="f1445" fmla="*/ f1143 1 5396955"/>
                  <a:gd name="f1446" fmla="*/ f1144 1 5372780"/>
                  <a:gd name="f1447" fmla="*/ f1145 1 5396955"/>
                  <a:gd name="f1448" fmla="*/ f1146 1 5372780"/>
                  <a:gd name="f1449" fmla="*/ f1147 1 5396955"/>
                  <a:gd name="f1450" fmla="*/ f1148 1 5372780"/>
                  <a:gd name="f1451" fmla="*/ f1149 1 5396955"/>
                  <a:gd name="f1452" fmla="*/ f1150 1 5372780"/>
                  <a:gd name="f1453" fmla="*/ f1151 1 5396955"/>
                  <a:gd name="f1454" fmla="*/ f1152 1 5372780"/>
                  <a:gd name="f1455" fmla="*/ f1153 1 5396955"/>
                  <a:gd name="f1456" fmla="*/ f1154 1 5372780"/>
                  <a:gd name="f1457" fmla="*/ f1155 1 5396955"/>
                  <a:gd name="f1458" fmla="*/ f1156 1 5372780"/>
                  <a:gd name="f1459" fmla="*/ f1157 1 5396955"/>
                  <a:gd name="f1460" fmla="*/ f1158 1 5372780"/>
                  <a:gd name="f1461" fmla="*/ f1159 1 5396955"/>
                  <a:gd name="f1462" fmla="*/ f1160 1 5372780"/>
                  <a:gd name="f1463" fmla="*/ f1161 1 5396955"/>
                  <a:gd name="f1464" fmla="*/ f1162 1 5372780"/>
                  <a:gd name="f1465" fmla="*/ f1163 1 5396955"/>
                  <a:gd name="f1466" fmla="*/ f1164 1 5372780"/>
                  <a:gd name="f1467" fmla="*/ f1165 1 5396955"/>
                  <a:gd name="f1468" fmla="*/ f1166 1 5372780"/>
                  <a:gd name="f1469" fmla="*/ f1167 1 5396955"/>
                  <a:gd name="f1470" fmla="*/ f1168 1 5372780"/>
                  <a:gd name="f1471" fmla="*/ f1169 1 5396955"/>
                  <a:gd name="f1472" fmla="*/ f1170 1 5372780"/>
                  <a:gd name="f1473" fmla="*/ f1171 1 5396955"/>
                  <a:gd name="f1474" fmla="*/ f1172 1 5372780"/>
                  <a:gd name="f1475" fmla="*/ f1173 1 5396955"/>
                  <a:gd name="f1476" fmla="*/ f1174 1 5372780"/>
                  <a:gd name="f1477" fmla="*/ f1175 1 5396955"/>
                  <a:gd name="f1478" fmla="*/ f1176 1 5372780"/>
                  <a:gd name="f1479" fmla="*/ f1177 1 5396955"/>
                  <a:gd name="f1480" fmla="*/ f1178 1 5372780"/>
                  <a:gd name="f1481" fmla="*/ f1179 1 5396955"/>
                  <a:gd name="f1482" fmla="*/ f1180 1 5372780"/>
                  <a:gd name="f1483" fmla="*/ f1181 1 5396955"/>
                  <a:gd name="f1484" fmla="*/ f1182 1 5372780"/>
                  <a:gd name="f1485" fmla="*/ f1183 1 5396955"/>
                  <a:gd name="f1486" fmla="*/ f1184 1 5372780"/>
                  <a:gd name="f1487" fmla="*/ f1185 1 5396955"/>
                  <a:gd name="f1488" fmla="*/ f1186 1 5372780"/>
                  <a:gd name="f1489" fmla="*/ f1187 1 5396955"/>
                  <a:gd name="f1490" fmla="*/ f1188 1 5372780"/>
                  <a:gd name="f1491" fmla="*/ f1189 1 5396955"/>
                  <a:gd name="f1492" fmla="*/ f1190 1 5372780"/>
                  <a:gd name="f1493" fmla="*/ f1191 1 5396955"/>
                  <a:gd name="f1494" fmla="*/ f1192 1 5372780"/>
                  <a:gd name="f1495" fmla="*/ f1193 1 5396955"/>
                  <a:gd name="f1496" fmla="*/ f1194 1 5372780"/>
                  <a:gd name="f1497" fmla="*/ f1195 1 5396955"/>
                  <a:gd name="f1498" fmla="*/ f1196 1 5372780"/>
                  <a:gd name="f1499" fmla="*/ f1197 1 5396955"/>
                  <a:gd name="f1500" fmla="*/ f1198 1 5372780"/>
                  <a:gd name="f1501" fmla="*/ f1199 1 5396955"/>
                  <a:gd name="f1502" fmla="*/ f1200 1 5372780"/>
                  <a:gd name="f1503" fmla="*/ f1201 1 5396955"/>
                  <a:gd name="f1504" fmla="*/ f1202 1 5372780"/>
                  <a:gd name="f1505" fmla="*/ f1203 1 5396955"/>
                  <a:gd name="f1506" fmla="*/ f1204 1 5372780"/>
                  <a:gd name="f1507" fmla="*/ f1205 1 5396955"/>
                  <a:gd name="f1508" fmla="*/ f1206 1 5372780"/>
                  <a:gd name="f1509" fmla="*/ f1207 1 5396955"/>
                  <a:gd name="f1510" fmla="*/ f1208 1 5372780"/>
                  <a:gd name="f1511" fmla="*/ f1209 1 5396955"/>
                  <a:gd name="f1512" fmla="*/ f1210 1 5372780"/>
                  <a:gd name="f1513" fmla="*/ f1211 1 5396955"/>
                  <a:gd name="f1514" fmla="*/ f1212 1 5372780"/>
                  <a:gd name="f1515" fmla="*/ f1213 1 5396955"/>
                  <a:gd name="f1516" fmla="*/ f1214 1 5372780"/>
                  <a:gd name="f1517" fmla="*/ f1215 1 5396955"/>
                  <a:gd name="f1518" fmla="*/ f1216 1 5372780"/>
                  <a:gd name="f1519" fmla="*/ f1217 1 5396955"/>
                  <a:gd name="f1520" fmla="*/ f1218 1 5372780"/>
                  <a:gd name="f1521" fmla="*/ f1219 1 5396955"/>
                  <a:gd name="f1522" fmla="*/ f1220 1 5372780"/>
                  <a:gd name="f1523" fmla="*/ f1221 1 5396955"/>
                  <a:gd name="f1524" fmla="*/ f912 1 f919"/>
                  <a:gd name="f1525" fmla="*/ f913 1 f919"/>
                  <a:gd name="f1526" fmla="*/ f912 1 f920"/>
                  <a:gd name="f1527" fmla="*/ f914 1 f920"/>
                  <a:gd name="f1528" fmla="*/ f1223 1 f919"/>
                  <a:gd name="f1529" fmla="*/ f1224 1 f920"/>
                  <a:gd name="f1530" fmla="*/ f1225 1 f919"/>
                  <a:gd name="f1531" fmla="*/ f1226 1 f920"/>
                  <a:gd name="f1532" fmla="*/ f1227 1 f919"/>
                  <a:gd name="f1533" fmla="*/ f1228 1 f920"/>
                  <a:gd name="f1534" fmla="*/ f1229 1 f919"/>
                  <a:gd name="f1535" fmla="*/ f1230 1 f920"/>
                  <a:gd name="f1536" fmla="*/ f1231 1 f919"/>
                  <a:gd name="f1537" fmla="*/ f1232 1 f920"/>
                  <a:gd name="f1538" fmla="*/ f1233 1 f919"/>
                  <a:gd name="f1539" fmla="*/ f1234 1 f920"/>
                  <a:gd name="f1540" fmla="*/ f1235 1 f919"/>
                  <a:gd name="f1541" fmla="*/ f1236 1 f920"/>
                  <a:gd name="f1542" fmla="*/ f1237 1 f919"/>
                  <a:gd name="f1543" fmla="*/ f1238 1 f920"/>
                  <a:gd name="f1544" fmla="*/ f1239 1 f920"/>
                  <a:gd name="f1545" fmla="*/ f1240 1 f919"/>
                  <a:gd name="f1546" fmla="*/ f1241 1 f920"/>
                  <a:gd name="f1547" fmla="*/ f1242 1 f919"/>
                  <a:gd name="f1548" fmla="*/ f1243 1 f920"/>
                  <a:gd name="f1549" fmla="*/ f1244 1 f919"/>
                  <a:gd name="f1550" fmla="*/ f1245 1 f920"/>
                  <a:gd name="f1551" fmla="*/ f1246 1 f919"/>
                  <a:gd name="f1552" fmla="*/ f1247 1 f920"/>
                  <a:gd name="f1553" fmla="*/ f1248 1 f919"/>
                  <a:gd name="f1554" fmla="*/ f1249 1 f920"/>
                  <a:gd name="f1555" fmla="*/ f1250 1 f919"/>
                  <a:gd name="f1556" fmla="*/ f1251 1 f920"/>
                  <a:gd name="f1557" fmla="*/ f1252 1 f919"/>
                  <a:gd name="f1558" fmla="*/ f1253 1 f920"/>
                  <a:gd name="f1559" fmla="*/ f1254 1 f919"/>
                  <a:gd name="f1560" fmla="*/ f1255 1 f920"/>
                  <a:gd name="f1561" fmla="*/ f1256 1 f919"/>
                  <a:gd name="f1562" fmla="*/ f1257 1 f920"/>
                  <a:gd name="f1563" fmla="*/ f1258 1 f919"/>
                  <a:gd name="f1564" fmla="*/ f1259 1 f920"/>
                  <a:gd name="f1565" fmla="*/ f1260 1 f919"/>
                  <a:gd name="f1566" fmla="*/ f1261 1 f920"/>
                  <a:gd name="f1567" fmla="*/ f1262 1 f919"/>
                  <a:gd name="f1568" fmla="*/ f1263 1 f920"/>
                  <a:gd name="f1569" fmla="*/ f1264 1 f919"/>
                  <a:gd name="f1570" fmla="*/ f1265 1 f920"/>
                  <a:gd name="f1571" fmla="*/ f1266 1 f919"/>
                  <a:gd name="f1572" fmla="*/ f1267 1 f920"/>
                  <a:gd name="f1573" fmla="*/ f1268 1 f919"/>
                  <a:gd name="f1574" fmla="*/ f1269 1 f920"/>
                  <a:gd name="f1575" fmla="*/ f1270 1 f919"/>
                  <a:gd name="f1576" fmla="*/ f1271 1 f920"/>
                  <a:gd name="f1577" fmla="*/ f1272 1 f919"/>
                  <a:gd name="f1578" fmla="*/ f1273 1 f920"/>
                  <a:gd name="f1579" fmla="*/ f1274 1 f919"/>
                  <a:gd name="f1580" fmla="*/ f1275 1 f920"/>
                  <a:gd name="f1581" fmla="*/ f1276 1 f919"/>
                  <a:gd name="f1582" fmla="*/ f1277 1 f920"/>
                  <a:gd name="f1583" fmla="*/ f1278 1 f919"/>
                  <a:gd name="f1584" fmla="*/ f1279 1 f920"/>
                  <a:gd name="f1585" fmla="*/ f1280 1 f919"/>
                  <a:gd name="f1586" fmla="*/ f1281 1 f920"/>
                  <a:gd name="f1587" fmla="*/ f1282 1 f919"/>
                  <a:gd name="f1588" fmla="*/ f1283 1 f920"/>
                  <a:gd name="f1589" fmla="*/ f1284 1 f919"/>
                  <a:gd name="f1590" fmla="*/ f1285 1 f920"/>
                  <a:gd name="f1591" fmla="*/ f1286 1 f919"/>
                  <a:gd name="f1592" fmla="*/ f1287 1 f920"/>
                  <a:gd name="f1593" fmla="*/ f1288 1 f919"/>
                  <a:gd name="f1594" fmla="*/ f1289 1 f920"/>
                  <a:gd name="f1595" fmla="*/ f1290 1 f919"/>
                  <a:gd name="f1596" fmla="*/ f1291 1 f920"/>
                  <a:gd name="f1597" fmla="*/ f1292 1 f919"/>
                  <a:gd name="f1598" fmla="*/ f1293 1 f920"/>
                  <a:gd name="f1599" fmla="*/ f1294 1 f919"/>
                  <a:gd name="f1600" fmla="*/ f1295 1 f920"/>
                  <a:gd name="f1601" fmla="*/ f1296 1 f919"/>
                  <a:gd name="f1602" fmla="*/ f1297 1 f920"/>
                  <a:gd name="f1603" fmla="*/ f1298 1 f919"/>
                  <a:gd name="f1604" fmla="*/ f1299 1 f920"/>
                  <a:gd name="f1605" fmla="*/ f1300 1 f919"/>
                  <a:gd name="f1606" fmla="*/ f1301 1 f920"/>
                  <a:gd name="f1607" fmla="*/ f1302 1 f919"/>
                  <a:gd name="f1608" fmla="*/ f1303 1 f920"/>
                  <a:gd name="f1609" fmla="*/ f1304 1 f919"/>
                  <a:gd name="f1610" fmla="*/ f1305 1 f920"/>
                  <a:gd name="f1611" fmla="*/ f1306 1 f919"/>
                  <a:gd name="f1612" fmla="*/ f1307 1 f920"/>
                  <a:gd name="f1613" fmla="*/ f1308 1 f919"/>
                  <a:gd name="f1614" fmla="*/ f1309 1 f920"/>
                  <a:gd name="f1615" fmla="*/ f1310 1 f919"/>
                  <a:gd name="f1616" fmla="*/ f1311 1 f920"/>
                  <a:gd name="f1617" fmla="*/ f1312 1 f919"/>
                  <a:gd name="f1618" fmla="*/ f1313 1 f920"/>
                  <a:gd name="f1619" fmla="*/ f1314 1 f919"/>
                  <a:gd name="f1620" fmla="*/ f1315 1 f920"/>
                  <a:gd name="f1621" fmla="*/ f1316 1 f919"/>
                  <a:gd name="f1622" fmla="*/ f1317 1 f920"/>
                  <a:gd name="f1623" fmla="*/ f1318 1 f919"/>
                  <a:gd name="f1624" fmla="*/ f1319 1 f920"/>
                  <a:gd name="f1625" fmla="*/ f1320 1 f919"/>
                  <a:gd name="f1626" fmla="*/ f1321 1 f920"/>
                  <a:gd name="f1627" fmla="*/ f1322 1 f919"/>
                  <a:gd name="f1628" fmla="*/ f1323 1 f920"/>
                  <a:gd name="f1629" fmla="*/ f1324 1 f919"/>
                  <a:gd name="f1630" fmla="*/ f1325 1 f920"/>
                  <a:gd name="f1631" fmla="*/ f1326 1 f919"/>
                  <a:gd name="f1632" fmla="*/ f1327 1 f920"/>
                  <a:gd name="f1633" fmla="*/ f1328 1 f919"/>
                  <a:gd name="f1634" fmla="*/ f1329 1 f920"/>
                  <a:gd name="f1635" fmla="*/ f1330 1 f919"/>
                  <a:gd name="f1636" fmla="*/ f1331 1 f920"/>
                  <a:gd name="f1637" fmla="*/ f1332 1 f919"/>
                  <a:gd name="f1638" fmla="*/ f1333 1 f920"/>
                  <a:gd name="f1639" fmla="*/ f1334 1 f919"/>
                  <a:gd name="f1640" fmla="*/ f1335 1 f920"/>
                  <a:gd name="f1641" fmla="*/ f1336 1 f919"/>
                  <a:gd name="f1642" fmla="*/ f1337 1 f920"/>
                  <a:gd name="f1643" fmla="*/ f1338 1 f919"/>
                  <a:gd name="f1644" fmla="*/ f1339 1 f920"/>
                  <a:gd name="f1645" fmla="*/ f1340 1 f919"/>
                  <a:gd name="f1646" fmla="*/ f1341 1 f920"/>
                  <a:gd name="f1647" fmla="*/ f1342 1 f919"/>
                  <a:gd name="f1648" fmla="*/ f1343 1 f920"/>
                  <a:gd name="f1649" fmla="*/ f1344 1 f919"/>
                  <a:gd name="f1650" fmla="*/ f1345 1 f920"/>
                  <a:gd name="f1651" fmla="*/ f1346 1 f919"/>
                  <a:gd name="f1652" fmla="*/ f1347 1 f920"/>
                  <a:gd name="f1653" fmla="*/ f1348 1 f919"/>
                  <a:gd name="f1654" fmla="*/ f1349 1 f920"/>
                  <a:gd name="f1655" fmla="*/ f1350 1 f919"/>
                  <a:gd name="f1656" fmla="*/ f1351 1 f920"/>
                  <a:gd name="f1657" fmla="*/ f1352 1 f919"/>
                  <a:gd name="f1658" fmla="*/ f1353 1 f920"/>
                  <a:gd name="f1659" fmla="*/ f1354 1 f919"/>
                  <a:gd name="f1660" fmla="*/ f1355 1 f920"/>
                  <a:gd name="f1661" fmla="*/ f1356 1 f919"/>
                  <a:gd name="f1662" fmla="*/ f1357 1 f920"/>
                  <a:gd name="f1663" fmla="*/ f1358 1 f919"/>
                  <a:gd name="f1664" fmla="*/ f1359 1 f920"/>
                  <a:gd name="f1665" fmla="*/ f1360 1 f919"/>
                  <a:gd name="f1666" fmla="*/ f1361 1 f920"/>
                  <a:gd name="f1667" fmla="*/ f1362 1 f919"/>
                  <a:gd name="f1668" fmla="*/ f1363 1 f920"/>
                  <a:gd name="f1669" fmla="*/ f1364 1 f919"/>
                  <a:gd name="f1670" fmla="*/ f1365 1 f920"/>
                  <a:gd name="f1671" fmla="*/ f1366 1 f919"/>
                  <a:gd name="f1672" fmla="*/ f1367 1 f920"/>
                  <a:gd name="f1673" fmla="*/ f1368 1 f919"/>
                  <a:gd name="f1674" fmla="*/ f1369 1 f920"/>
                  <a:gd name="f1675" fmla="*/ f1370 1 f919"/>
                  <a:gd name="f1676" fmla="*/ f1371 1 f920"/>
                  <a:gd name="f1677" fmla="*/ f1372 1 f919"/>
                  <a:gd name="f1678" fmla="*/ f1373 1 f920"/>
                  <a:gd name="f1679" fmla="*/ f1374 1 f919"/>
                  <a:gd name="f1680" fmla="*/ f1375 1 f920"/>
                  <a:gd name="f1681" fmla="*/ f1376 1 f919"/>
                  <a:gd name="f1682" fmla="*/ f1377 1 f920"/>
                  <a:gd name="f1683" fmla="*/ f1378 1 f919"/>
                  <a:gd name="f1684" fmla="*/ f1379 1 f920"/>
                  <a:gd name="f1685" fmla="*/ f1380 1 f919"/>
                  <a:gd name="f1686" fmla="*/ f1381 1 f920"/>
                  <a:gd name="f1687" fmla="*/ f1382 1 f919"/>
                  <a:gd name="f1688" fmla="*/ f1383 1 f920"/>
                  <a:gd name="f1689" fmla="*/ f1384 1 f919"/>
                  <a:gd name="f1690" fmla="*/ f1385 1 f920"/>
                  <a:gd name="f1691" fmla="*/ f1386 1 f919"/>
                  <a:gd name="f1692" fmla="*/ f1387 1 f920"/>
                  <a:gd name="f1693" fmla="*/ f1388 1 f919"/>
                  <a:gd name="f1694" fmla="*/ f1389 1 f920"/>
                  <a:gd name="f1695" fmla="*/ f1390 1 f919"/>
                  <a:gd name="f1696" fmla="*/ f1391 1 f920"/>
                  <a:gd name="f1697" fmla="*/ f1392 1 f919"/>
                  <a:gd name="f1698" fmla="*/ f1393 1 f920"/>
                  <a:gd name="f1699" fmla="*/ f1394 1 f919"/>
                  <a:gd name="f1700" fmla="*/ f1395 1 f920"/>
                  <a:gd name="f1701" fmla="*/ f1396 1 f919"/>
                  <a:gd name="f1702" fmla="*/ f1397 1 f920"/>
                  <a:gd name="f1703" fmla="*/ f1398 1 f919"/>
                  <a:gd name="f1704" fmla="*/ f1399 1 f920"/>
                  <a:gd name="f1705" fmla="*/ f1400 1 f919"/>
                  <a:gd name="f1706" fmla="*/ f1401 1 f920"/>
                  <a:gd name="f1707" fmla="*/ f1402 1 f919"/>
                  <a:gd name="f1708" fmla="*/ f1403 1 f920"/>
                  <a:gd name="f1709" fmla="*/ f1404 1 f919"/>
                  <a:gd name="f1710" fmla="*/ f1405 1 f920"/>
                  <a:gd name="f1711" fmla="*/ f1406 1 f919"/>
                  <a:gd name="f1712" fmla="*/ f1407 1 f920"/>
                  <a:gd name="f1713" fmla="*/ f1408 1 f919"/>
                  <a:gd name="f1714" fmla="*/ f1409 1 f920"/>
                  <a:gd name="f1715" fmla="*/ f1410 1 f919"/>
                  <a:gd name="f1716" fmla="*/ f1411 1 f920"/>
                  <a:gd name="f1717" fmla="*/ f1412 1 f919"/>
                  <a:gd name="f1718" fmla="*/ f1413 1 f920"/>
                  <a:gd name="f1719" fmla="*/ f1414 1 f919"/>
                  <a:gd name="f1720" fmla="*/ f1415 1 f920"/>
                  <a:gd name="f1721" fmla="*/ f1416 1 f919"/>
                  <a:gd name="f1722" fmla="*/ f1417 1 f920"/>
                  <a:gd name="f1723" fmla="*/ f1418 1 f919"/>
                  <a:gd name="f1724" fmla="*/ f1419 1 f920"/>
                  <a:gd name="f1725" fmla="*/ f1420 1 f919"/>
                  <a:gd name="f1726" fmla="*/ f1421 1 f920"/>
                  <a:gd name="f1727" fmla="*/ f1422 1 f919"/>
                  <a:gd name="f1728" fmla="*/ f1423 1 f920"/>
                  <a:gd name="f1729" fmla="*/ f1424 1 f919"/>
                  <a:gd name="f1730" fmla="*/ f1425 1 f920"/>
                  <a:gd name="f1731" fmla="*/ f1426 1 f919"/>
                  <a:gd name="f1732" fmla="*/ f1427 1 f920"/>
                  <a:gd name="f1733" fmla="*/ f1428 1 f919"/>
                  <a:gd name="f1734" fmla="*/ f1429 1 f920"/>
                  <a:gd name="f1735" fmla="*/ f1430 1 f919"/>
                  <a:gd name="f1736" fmla="*/ f1431 1 f920"/>
                  <a:gd name="f1737" fmla="*/ f1432 1 f919"/>
                  <a:gd name="f1738" fmla="*/ f1433 1 f920"/>
                  <a:gd name="f1739" fmla="*/ f1434 1 f919"/>
                  <a:gd name="f1740" fmla="*/ f1435 1 f920"/>
                  <a:gd name="f1741" fmla="*/ f1436 1 f919"/>
                  <a:gd name="f1742" fmla="*/ f1437 1 f920"/>
                  <a:gd name="f1743" fmla="*/ f1438 1 f919"/>
                  <a:gd name="f1744" fmla="*/ f1439 1 f920"/>
                  <a:gd name="f1745" fmla="*/ f1440 1 f919"/>
                  <a:gd name="f1746" fmla="*/ f1441 1 f920"/>
                  <a:gd name="f1747" fmla="*/ f1442 1 f919"/>
                  <a:gd name="f1748" fmla="*/ f1443 1 f920"/>
                  <a:gd name="f1749" fmla="*/ f1444 1 f919"/>
                  <a:gd name="f1750" fmla="*/ f1445 1 f920"/>
                  <a:gd name="f1751" fmla="*/ f1446 1 f919"/>
                  <a:gd name="f1752" fmla="*/ f1447 1 f920"/>
                  <a:gd name="f1753" fmla="*/ f1448 1 f919"/>
                  <a:gd name="f1754" fmla="*/ f1449 1 f920"/>
                  <a:gd name="f1755" fmla="*/ f1450 1 f919"/>
                  <a:gd name="f1756" fmla="*/ f1451 1 f920"/>
                  <a:gd name="f1757" fmla="*/ f1452 1 f919"/>
                  <a:gd name="f1758" fmla="*/ f1453 1 f920"/>
                  <a:gd name="f1759" fmla="*/ f1454 1 f919"/>
                  <a:gd name="f1760" fmla="*/ f1455 1 f920"/>
                  <a:gd name="f1761" fmla="*/ f1456 1 f919"/>
                  <a:gd name="f1762" fmla="*/ f1457 1 f920"/>
                  <a:gd name="f1763" fmla="*/ f1458 1 f919"/>
                  <a:gd name="f1764" fmla="*/ f1459 1 f920"/>
                  <a:gd name="f1765" fmla="*/ f1460 1 f919"/>
                  <a:gd name="f1766" fmla="*/ f1461 1 f920"/>
                  <a:gd name="f1767" fmla="*/ f1462 1 f919"/>
                  <a:gd name="f1768" fmla="*/ f1463 1 f920"/>
                  <a:gd name="f1769" fmla="*/ f1464 1 f919"/>
                  <a:gd name="f1770" fmla="*/ f1465 1 f920"/>
                  <a:gd name="f1771" fmla="*/ f1466 1 f919"/>
                  <a:gd name="f1772" fmla="*/ f1467 1 f920"/>
                  <a:gd name="f1773" fmla="*/ f1468 1 f919"/>
                  <a:gd name="f1774" fmla="*/ f1469 1 f920"/>
                  <a:gd name="f1775" fmla="*/ f1470 1 f919"/>
                  <a:gd name="f1776" fmla="*/ f1471 1 f920"/>
                  <a:gd name="f1777" fmla="*/ f1472 1 f919"/>
                  <a:gd name="f1778" fmla="*/ f1473 1 f920"/>
                  <a:gd name="f1779" fmla="*/ f1474 1 f919"/>
                  <a:gd name="f1780" fmla="*/ f1475 1 f920"/>
                  <a:gd name="f1781" fmla="*/ f1476 1 f919"/>
                  <a:gd name="f1782" fmla="*/ f1477 1 f920"/>
                  <a:gd name="f1783" fmla="*/ f1478 1 f919"/>
                  <a:gd name="f1784" fmla="*/ f1479 1 f920"/>
                  <a:gd name="f1785" fmla="*/ f1480 1 f919"/>
                  <a:gd name="f1786" fmla="*/ f1481 1 f920"/>
                  <a:gd name="f1787" fmla="*/ f1482 1 f919"/>
                  <a:gd name="f1788" fmla="*/ f1483 1 f920"/>
                  <a:gd name="f1789" fmla="*/ f1484 1 f919"/>
                  <a:gd name="f1790" fmla="*/ f1485 1 f920"/>
                  <a:gd name="f1791" fmla="*/ f1486 1 f919"/>
                  <a:gd name="f1792" fmla="*/ f1487 1 f920"/>
                  <a:gd name="f1793" fmla="*/ f1488 1 f919"/>
                  <a:gd name="f1794" fmla="*/ f1489 1 f920"/>
                  <a:gd name="f1795" fmla="*/ f1490 1 f919"/>
                  <a:gd name="f1796" fmla="*/ f1491 1 f920"/>
                  <a:gd name="f1797" fmla="*/ f1492 1 f919"/>
                  <a:gd name="f1798" fmla="*/ f1493 1 f920"/>
                  <a:gd name="f1799" fmla="*/ f1494 1 f919"/>
                  <a:gd name="f1800" fmla="*/ f1495 1 f920"/>
                  <a:gd name="f1801" fmla="*/ f1496 1 f919"/>
                  <a:gd name="f1802" fmla="*/ f1497 1 f920"/>
                  <a:gd name="f1803" fmla="*/ f1498 1 f919"/>
                  <a:gd name="f1804" fmla="*/ f1499 1 f920"/>
                  <a:gd name="f1805" fmla="*/ f1500 1 f919"/>
                  <a:gd name="f1806" fmla="*/ f1501 1 f920"/>
                  <a:gd name="f1807" fmla="*/ f1502 1 f919"/>
                  <a:gd name="f1808" fmla="*/ f1503 1 f920"/>
                  <a:gd name="f1809" fmla="*/ f1504 1 f919"/>
                  <a:gd name="f1810" fmla="*/ f1505 1 f920"/>
                  <a:gd name="f1811" fmla="*/ f1506 1 f919"/>
                  <a:gd name="f1812" fmla="*/ f1507 1 f920"/>
                  <a:gd name="f1813" fmla="*/ f1508 1 f919"/>
                  <a:gd name="f1814" fmla="*/ f1509 1 f920"/>
                  <a:gd name="f1815" fmla="*/ f1510 1 f919"/>
                  <a:gd name="f1816" fmla="*/ f1511 1 f920"/>
                  <a:gd name="f1817" fmla="*/ f1512 1 f919"/>
                  <a:gd name="f1818" fmla="*/ f1513 1 f920"/>
                  <a:gd name="f1819" fmla="*/ f1514 1 f919"/>
                  <a:gd name="f1820" fmla="*/ f1515 1 f920"/>
                  <a:gd name="f1821" fmla="*/ f1516 1 f919"/>
                  <a:gd name="f1822" fmla="*/ f1517 1 f920"/>
                  <a:gd name="f1823" fmla="*/ f1518 1 f919"/>
                  <a:gd name="f1824" fmla="*/ f1519 1 f920"/>
                  <a:gd name="f1825" fmla="*/ f1520 1 f919"/>
                  <a:gd name="f1826" fmla="*/ f1521 1 f920"/>
                  <a:gd name="f1827" fmla="*/ f1522 1 f919"/>
                  <a:gd name="f1828" fmla="*/ f1523 1 f920"/>
                  <a:gd name="f1829" fmla="*/ f1524 f910 1"/>
                  <a:gd name="f1830" fmla="*/ f1525 f910 1"/>
                  <a:gd name="f1831" fmla="*/ f1527 f911 1"/>
                  <a:gd name="f1832" fmla="*/ f1526 f911 1"/>
                  <a:gd name="f1833" fmla="*/ f1528 f910 1"/>
                  <a:gd name="f1834" fmla="*/ f1529 f911 1"/>
                  <a:gd name="f1835" fmla="*/ f1530 f910 1"/>
                  <a:gd name="f1836" fmla="*/ f1531 f911 1"/>
                  <a:gd name="f1837" fmla="*/ f1532 f910 1"/>
                  <a:gd name="f1838" fmla="*/ f1533 f911 1"/>
                  <a:gd name="f1839" fmla="*/ f1534 f910 1"/>
                  <a:gd name="f1840" fmla="*/ f1535 f911 1"/>
                  <a:gd name="f1841" fmla="*/ f1536 f910 1"/>
                  <a:gd name="f1842" fmla="*/ f1537 f911 1"/>
                  <a:gd name="f1843" fmla="*/ f1538 f910 1"/>
                  <a:gd name="f1844" fmla="*/ f1539 f911 1"/>
                  <a:gd name="f1845" fmla="*/ f1540 f910 1"/>
                  <a:gd name="f1846" fmla="*/ f1541 f911 1"/>
                  <a:gd name="f1847" fmla="*/ f1542 f910 1"/>
                  <a:gd name="f1848" fmla="*/ f1543 f911 1"/>
                  <a:gd name="f1849" fmla="*/ f1544 f911 1"/>
                  <a:gd name="f1850" fmla="*/ f1545 f910 1"/>
                  <a:gd name="f1851" fmla="*/ f1546 f911 1"/>
                  <a:gd name="f1852" fmla="*/ f1547 f910 1"/>
                  <a:gd name="f1853" fmla="*/ f1548 f911 1"/>
                  <a:gd name="f1854" fmla="*/ f1549 f910 1"/>
                  <a:gd name="f1855" fmla="*/ f1550 f911 1"/>
                  <a:gd name="f1856" fmla="*/ f1551 f910 1"/>
                  <a:gd name="f1857" fmla="*/ f1552 f911 1"/>
                  <a:gd name="f1858" fmla="*/ f1553 f910 1"/>
                  <a:gd name="f1859" fmla="*/ f1554 f911 1"/>
                  <a:gd name="f1860" fmla="*/ f1555 f910 1"/>
                  <a:gd name="f1861" fmla="*/ f1556 f911 1"/>
                  <a:gd name="f1862" fmla="*/ f1557 f910 1"/>
                  <a:gd name="f1863" fmla="*/ f1558 f911 1"/>
                  <a:gd name="f1864" fmla="*/ f1559 f910 1"/>
                  <a:gd name="f1865" fmla="*/ f1560 f911 1"/>
                  <a:gd name="f1866" fmla="*/ f1561 f910 1"/>
                  <a:gd name="f1867" fmla="*/ f1562 f911 1"/>
                  <a:gd name="f1868" fmla="*/ f1563 f910 1"/>
                  <a:gd name="f1869" fmla="*/ f1564 f911 1"/>
                  <a:gd name="f1870" fmla="*/ f1565 f910 1"/>
                  <a:gd name="f1871" fmla="*/ f1566 f911 1"/>
                  <a:gd name="f1872" fmla="*/ f1567 f910 1"/>
                  <a:gd name="f1873" fmla="*/ f1568 f911 1"/>
                  <a:gd name="f1874" fmla="*/ f1569 f910 1"/>
                  <a:gd name="f1875" fmla="*/ f1570 f911 1"/>
                  <a:gd name="f1876" fmla="*/ f1571 f910 1"/>
                  <a:gd name="f1877" fmla="*/ f1572 f911 1"/>
                  <a:gd name="f1878" fmla="*/ f1573 f910 1"/>
                  <a:gd name="f1879" fmla="*/ f1574 f911 1"/>
                  <a:gd name="f1880" fmla="*/ f1575 f910 1"/>
                  <a:gd name="f1881" fmla="*/ f1576 f911 1"/>
                  <a:gd name="f1882" fmla="*/ f1577 f910 1"/>
                  <a:gd name="f1883" fmla="*/ f1578 f911 1"/>
                  <a:gd name="f1884" fmla="*/ f1579 f910 1"/>
                  <a:gd name="f1885" fmla="*/ f1580 f911 1"/>
                  <a:gd name="f1886" fmla="*/ f1581 f910 1"/>
                  <a:gd name="f1887" fmla="*/ f1582 f911 1"/>
                  <a:gd name="f1888" fmla="*/ f1583 f910 1"/>
                  <a:gd name="f1889" fmla="*/ f1584 f911 1"/>
                  <a:gd name="f1890" fmla="*/ f1585 f910 1"/>
                  <a:gd name="f1891" fmla="*/ f1586 f911 1"/>
                  <a:gd name="f1892" fmla="*/ f1587 f910 1"/>
                  <a:gd name="f1893" fmla="*/ f1588 f911 1"/>
                  <a:gd name="f1894" fmla="*/ f1589 f910 1"/>
                  <a:gd name="f1895" fmla="*/ f1590 f911 1"/>
                  <a:gd name="f1896" fmla="*/ f1591 f910 1"/>
                  <a:gd name="f1897" fmla="*/ f1592 f911 1"/>
                  <a:gd name="f1898" fmla="*/ f1593 f910 1"/>
                  <a:gd name="f1899" fmla="*/ f1594 f911 1"/>
                  <a:gd name="f1900" fmla="*/ f1595 f910 1"/>
                  <a:gd name="f1901" fmla="*/ f1596 f911 1"/>
                  <a:gd name="f1902" fmla="*/ f1597 f910 1"/>
                  <a:gd name="f1903" fmla="*/ f1598 f911 1"/>
                  <a:gd name="f1904" fmla="*/ f1599 f910 1"/>
                  <a:gd name="f1905" fmla="*/ f1600 f911 1"/>
                  <a:gd name="f1906" fmla="*/ f1601 f910 1"/>
                  <a:gd name="f1907" fmla="*/ f1602 f911 1"/>
                  <a:gd name="f1908" fmla="*/ f1603 f910 1"/>
                  <a:gd name="f1909" fmla="*/ f1604 f911 1"/>
                  <a:gd name="f1910" fmla="*/ f1605 f910 1"/>
                  <a:gd name="f1911" fmla="*/ f1606 f911 1"/>
                  <a:gd name="f1912" fmla="*/ f1607 f910 1"/>
                  <a:gd name="f1913" fmla="*/ f1608 f911 1"/>
                  <a:gd name="f1914" fmla="*/ f1609 f910 1"/>
                  <a:gd name="f1915" fmla="*/ f1610 f911 1"/>
                  <a:gd name="f1916" fmla="*/ f1611 f910 1"/>
                  <a:gd name="f1917" fmla="*/ f1612 f911 1"/>
                  <a:gd name="f1918" fmla="*/ f1613 f910 1"/>
                  <a:gd name="f1919" fmla="*/ f1614 f911 1"/>
                  <a:gd name="f1920" fmla="*/ f1615 f910 1"/>
                  <a:gd name="f1921" fmla="*/ f1616 f911 1"/>
                  <a:gd name="f1922" fmla="*/ f1617 f910 1"/>
                  <a:gd name="f1923" fmla="*/ f1618 f911 1"/>
                  <a:gd name="f1924" fmla="*/ f1619 f910 1"/>
                  <a:gd name="f1925" fmla="*/ f1620 f911 1"/>
                  <a:gd name="f1926" fmla="*/ f1621 f910 1"/>
                  <a:gd name="f1927" fmla="*/ f1622 f911 1"/>
                  <a:gd name="f1928" fmla="*/ f1623 f910 1"/>
                  <a:gd name="f1929" fmla="*/ f1624 f911 1"/>
                  <a:gd name="f1930" fmla="*/ f1625 f910 1"/>
                  <a:gd name="f1931" fmla="*/ f1626 f911 1"/>
                  <a:gd name="f1932" fmla="*/ f1627 f910 1"/>
                  <a:gd name="f1933" fmla="*/ f1628 f911 1"/>
                  <a:gd name="f1934" fmla="*/ f1629 f910 1"/>
                  <a:gd name="f1935" fmla="*/ f1630 f911 1"/>
                  <a:gd name="f1936" fmla="*/ f1631 f910 1"/>
                  <a:gd name="f1937" fmla="*/ f1632 f911 1"/>
                  <a:gd name="f1938" fmla="*/ f1633 f910 1"/>
                  <a:gd name="f1939" fmla="*/ f1634 f911 1"/>
                  <a:gd name="f1940" fmla="*/ f1635 f910 1"/>
                  <a:gd name="f1941" fmla="*/ f1636 f911 1"/>
                  <a:gd name="f1942" fmla="*/ f1637 f910 1"/>
                  <a:gd name="f1943" fmla="*/ f1638 f911 1"/>
                  <a:gd name="f1944" fmla="*/ f1639 f910 1"/>
                  <a:gd name="f1945" fmla="*/ f1640 f911 1"/>
                  <a:gd name="f1946" fmla="*/ f1641 f910 1"/>
                  <a:gd name="f1947" fmla="*/ f1642 f911 1"/>
                  <a:gd name="f1948" fmla="*/ f1643 f910 1"/>
                  <a:gd name="f1949" fmla="*/ f1644 f911 1"/>
                  <a:gd name="f1950" fmla="*/ f1645 f910 1"/>
                  <a:gd name="f1951" fmla="*/ f1646 f911 1"/>
                  <a:gd name="f1952" fmla="*/ f1647 f910 1"/>
                  <a:gd name="f1953" fmla="*/ f1648 f911 1"/>
                  <a:gd name="f1954" fmla="*/ f1649 f910 1"/>
                  <a:gd name="f1955" fmla="*/ f1650 f911 1"/>
                  <a:gd name="f1956" fmla="*/ f1651 f910 1"/>
                  <a:gd name="f1957" fmla="*/ f1652 f911 1"/>
                  <a:gd name="f1958" fmla="*/ f1653 f910 1"/>
                  <a:gd name="f1959" fmla="*/ f1654 f911 1"/>
                  <a:gd name="f1960" fmla="*/ f1655 f910 1"/>
                  <a:gd name="f1961" fmla="*/ f1656 f911 1"/>
                  <a:gd name="f1962" fmla="*/ f1657 f910 1"/>
                  <a:gd name="f1963" fmla="*/ f1658 f911 1"/>
                  <a:gd name="f1964" fmla="*/ f1659 f910 1"/>
                  <a:gd name="f1965" fmla="*/ f1660 f911 1"/>
                  <a:gd name="f1966" fmla="*/ f1661 f910 1"/>
                  <a:gd name="f1967" fmla="*/ f1662 f911 1"/>
                  <a:gd name="f1968" fmla="*/ f1663 f910 1"/>
                  <a:gd name="f1969" fmla="*/ f1664 f911 1"/>
                  <a:gd name="f1970" fmla="*/ f1665 f910 1"/>
                  <a:gd name="f1971" fmla="*/ f1666 f911 1"/>
                  <a:gd name="f1972" fmla="*/ f1667 f910 1"/>
                  <a:gd name="f1973" fmla="*/ f1668 f911 1"/>
                  <a:gd name="f1974" fmla="*/ f1669 f910 1"/>
                  <a:gd name="f1975" fmla="*/ f1670 f911 1"/>
                  <a:gd name="f1976" fmla="*/ f1671 f910 1"/>
                  <a:gd name="f1977" fmla="*/ f1672 f911 1"/>
                  <a:gd name="f1978" fmla="*/ f1673 f910 1"/>
                  <a:gd name="f1979" fmla="*/ f1674 f911 1"/>
                  <a:gd name="f1980" fmla="*/ f1675 f910 1"/>
                  <a:gd name="f1981" fmla="*/ f1676 f911 1"/>
                  <a:gd name="f1982" fmla="*/ f1677 f910 1"/>
                  <a:gd name="f1983" fmla="*/ f1678 f911 1"/>
                  <a:gd name="f1984" fmla="*/ f1679 f910 1"/>
                  <a:gd name="f1985" fmla="*/ f1680 f911 1"/>
                  <a:gd name="f1986" fmla="*/ f1681 f910 1"/>
                  <a:gd name="f1987" fmla="*/ f1682 f911 1"/>
                  <a:gd name="f1988" fmla="*/ f1683 f910 1"/>
                  <a:gd name="f1989" fmla="*/ f1684 f911 1"/>
                  <a:gd name="f1990" fmla="*/ f1685 f910 1"/>
                  <a:gd name="f1991" fmla="*/ f1686 f911 1"/>
                  <a:gd name="f1992" fmla="*/ f1687 f910 1"/>
                  <a:gd name="f1993" fmla="*/ f1688 f911 1"/>
                  <a:gd name="f1994" fmla="*/ f1689 f910 1"/>
                  <a:gd name="f1995" fmla="*/ f1690 f911 1"/>
                  <a:gd name="f1996" fmla="*/ f1691 f910 1"/>
                  <a:gd name="f1997" fmla="*/ f1692 f911 1"/>
                  <a:gd name="f1998" fmla="*/ f1693 f910 1"/>
                  <a:gd name="f1999" fmla="*/ f1694 f911 1"/>
                  <a:gd name="f2000" fmla="*/ f1695 f910 1"/>
                  <a:gd name="f2001" fmla="*/ f1696 f911 1"/>
                  <a:gd name="f2002" fmla="*/ f1697 f910 1"/>
                  <a:gd name="f2003" fmla="*/ f1698 f911 1"/>
                  <a:gd name="f2004" fmla="*/ f1699 f910 1"/>
                  <a:gd name="f2005" fmla="*/ f1700 f911 1"/>
                  <a:gd name="f2006" fmla="*/ f1701 f910 1"/>
                  <a:gd name="f2007" fmla="*/ f1702 f911 1"/>
                  <a:gd name="f2008" fmla="*/ f1703 f910 1"/>
                  <a:gd name="f2009" fmla="*/ f1704 f911 1"/>
                  <a:gd name="f2010" fmla="*/ f1705 f910 1"/>
                  <a:gd name="f2011" fmla="*/ f1706 f911 1"/>
                  <a:gd name="f2012" fmla="*/ f1707 f910 1"/>
                  <a:gd name="f2013" fmla="*/ f1708 f911 1"/>
                  <a:gd name="f2014" fmla="*/ f1709 f910 1"/>
                  <a:gd name="f2015" fmla="*/ f1710 f911 1"/>
                  <a:gd name="f2016" fmla="*/ f1711 f910 1"/>
                  <a:gd name="f2017" fmla="*/ f1712 f911 1"/>
                  <a:gd name="f2018" fmla="*/ f1713 f910 1"/>
                  <a:gd name="f2019" fmla="*/ f1714 f911 1"/>
                  <a:gd name="f2020" fmla="*/ f1715 f910 1"/>
                  <a:gd name="f2021" fmla="*/ f1716 f911 1"/>
                  <a:gd name="f2022" fmla="*/ f1717 f910 1"/>
                  <a:gd name="f2023" fmla="*/ f1718 f911 1"/>
                  <a:gd name="f2024" fmla="*/ f1719 f910 1"/>
                  <a:gd name="f2025" fmla="*/ f1720 f911 1"/>
                  <a:gd name="f2026" fmla="*/ f1721 f910 1"/>
                  <a:gd name="f2027" fmla="*/ f1722 f911 1"/>
                  <a:gd name="f2028" fmla="*/ f1723 f910 1"/>
                  <a:gd name="f2029" fmla="*/ f1724 f911 1"/>
                  <a:gd name="f2030" fmla="*/ f1725 f910 1"/>
                  <a:gd name="f2031" fmla="*/ f1726 f911 1"/>
                  <a:gd name="f2032" fmla="*/ f1727 f910 1"/>
                  <a:gd name="f2033" fmla="*/ f1728 f911 1"/>
                  <a:gd name="f2034" fmla="*/ f1729 f910 1"/>
                  <a:gd name="f2035" fmla="*/ f1730 f911 1"/>
                  <a:gd name="f2036" fmla="*/ f1731 f910 1"/>
                  <a:gd name="f2037" fmla="*/ f1732 f911 1"/>
                  <a:gd name="f2038" fmla="*/ f1733 f910 1"/>
                  <a:gd name="f2039" fmla="*/ f1734 f911 1"/>
                  <a:gd name="f2040" fmla="*/ f1735 f910 1"/>
                  <a:gd name="f2041" fmla="*/ f1736 f911 1"/>
                  <a:gd name="f2042" fmla="*/ f1737 f910 1"/>
                  <a:gd name="f2043" fmla="*/ f1738 f911 1"/>
                  <a:gd name="f2044" fmla="*/ f1739 f910 1"/>
                  <a:gd name="f2045" fmla="*/ f1740 f911 1"/>
                  <a:gd name="f2046" fmla="*/ f1741 f910 1"/>
                  <a:gd name="f2047" fmla="*/ f1742 f911 1"/>
                  <a:gd name="f2048" fmla="*/ f1743 f910 1"/>
                  <a:gd name="f2049" fmla="*/ f1744 f911 1"/>
                  <a:gd name="f2050" fmla="*/ f1745 f910 1"/>
                  <a:gd name="f2051" fmla="*/ f1746 f911 1"/>
                  <a:gd name="f2052" fmla="*/ f1747 f910 1"/>
                  <a:gd name="f2053" fmla="*/ f1748 f911 1"/>
                  <a:gd name="f2054" fmla="*/ f1749 f910 1"/>
                  <a:gd name="f2055" fmla="*/ f1750 f911 1"/>
                  <a:gd name="f2056" fmla="*/ f1751 f910 1"/>
                  <a:gd name="f2057" fmla="*/ f1752 f911 1"/>
                  <a:gd name="f2058" fmla="*/ f1753 f910 1"/>
                  <a:gd name="f2059" fmla="*/ f1754 f911 1"/>
                  <a:gd name="f2060" fmla="*/ f1755 f910 1"/>
                  <a:gd name="f2061" fmla="*/ f1756 f911 1"/>
                  <a:gd name="f2062" fmla="*/ f1757 f910 1"/>
                  <a:gd name="f2063" fmla="*/ f1758 f911 1"/>
                  <a:gd name="f2064" fmla="*/ f1759 f910 1"/>
                  <a:gd name="f2065" fmla="*/ f1760 f911 1"/>
                  <a:gd name="f2066" fmla="*/ f1761 f910 1"/>
                  <a:gd name="f2067" fmla="*/ f1762 f911 1"/>
                  <a:gd name="f2068" fmla="*/ f1763 f910 1"/>
                  <a:gd name="f2069" fmla="*/ f1764 f911 1"/>
                  <a:gd name="f2070" fmla="*/ f1765 f910 1"/>
                  <a:gd name="f2071" fmla="*/ f1766 f911 1"/>
                  <a:gd name="f2072" fmla="*/ f1767 f910 1"/>
                  <a:gd name="f2073" fmla="*/ f1768 f911 1"/>
                  <a:gd name="f2074" fmla="*/ f1769 f910 1"/>
                  <a:gd name="f2075" fmla="*/ f1770 f911 1"/>
                  <a:gd name="f2076" fmla="*/ f1771 f910 1"/>
                  <a:gd name="f2077" fmla="*/ f1772 f911 1"/>
                  <a:gd name="f2078" fmla="*/ f1773 f910 1"/>
                  <a:gd name="f2079" fmla="*/ f1774 f911 1"/>
                  <a:gd name="f2080" fmla="*/ f1775 f910 1"/>
                  <a:gd name="f2081" fmla="*/ f1776 f911 1"/>
                  <a:gd name="f2082" fmla="*/ f1777 f910 1"/>
                  <a:gd name="f2083" fmla="*/ f1778 f911 1"/>
                  <a:gd name="f2084" fmla="*/ f1779 f910 1"/>
                  <a:gd name="f2085" fmla="*/ f1780 f911 1"/>
                  <a:gd name="f2086" fmla="*/ f1781 f910 1"/>
                  <a:gd name="f2087" fmla="*/ f1782 f911 1"/>
                  <a:gd name="f2088" fmla="*/ f1783 f910 1"/>
                  <a:gd name="f2089" fmla="*/ f1784 f911 1"/>
                  <a:gd name="f2090" fmla="*/ f1785 f910 1"/>
                  <a:gd name="f2091" fmla="*/ f1786 f911 1"/>
                  <a:gd name="f2092" fmla="*/ f1787 f910 1"/>
                  <a:gd name="f2093" fmla="*/ f1788 f911 1"/>
                  <a:gd name="f2094" fmla="*/ f1789 f910 1"/>
                  <a:gd name="f2095" fmla="*/ f1790 f911 1"/>
                  <a:gd name="f2096" fmla="*/ f1791 f910 1"/>
                  <a:gd name="f2097" fmla="*/ f1792 f911 1"/>
                  <a:gd name="f2098" fmla="*/ f1793 f910 1"/>
                  <a:gd name="f2099" fmla="*/ f1794 f911 1"/>
                  <a:gd name="f2100" fmla="*/ f1795 f910 1"/>
                  <a:gd name="f2101" fmla="*/ f1796 f911 1"/>
                  <a:gd name="f2102" fmla="*/ f1797 f910 1"/>
                  <a:gd name="f2103" fmla="*/ f1798 f911 1"/>
                  <a:gd name="f2104" fmla="*/ f1799 f910 1"/>
                  <a:gd name="f2105" fmla="*/ f1800 f911 1"/>
                  <a:gd name="f2106" fmla="*/ f1801 f910 1"/>
                  <a:gd name="f2107" fmla="*/ f1802 f911 1"/>
                  <a:gd name="f2108" fmla="*/ f1803 f910 1"/>
                  <a:gd name="f2109" fmla="*/ f1804 f911 1"/>
                  <a:gd name="f2110" fmla="*/ f1805 f910 1"/>
                  <a:gd name="f2111" fmla="*/ f1806 f911 1"/>
                  <a:gd name="f2112" fmla="*/ f1807 f910 1"/>
                  <a:gd name="f2113" fmla="*/ f1808 f911 1"/>
                  <a:gd name="f2114" fmla="*/ f1809 f910 1"/>
                  <a:gd name="f2115" fmla="*/ f1810 f911 1"/>
                  <a:gd name="f2116" fmla="*/ f1811 f910 1"/>
                  <a:gd name="f2117" fmla="*/ f1812 f911 1"/>
                  <a:gd name="f2118" fmla="*/ f1813 f910 1"/>
                  <a:gd name="f2119" fmla="*/ f1814 f911 1"/>
                  <a:gd name="f2120" fmla="*/ f1815 f910 1"/>
                  <a:gd name="f2121" fmla="*/ f1816 f911 1"/>
                  <a:gd name="f2122" fmla="*/ f1817 f910 1"/>
                  <a:gd name="f2123" fmla="*/ f1818 f911 1"/>
                  <a:gd name="f2124" fmla="*/ f1819 f910 1"/>
                  <a:gd name="f2125" fmla="*/ f1820 f911 1"/>
                  <a:gd name="f2126" fmla="*/ f1821 f910 1"/>
                  <a:gd name="f2127" fmla="*/ f1822 f911 1"/>
                  <a:gd name="f2128" fmla="*/ f1823 f910 1"/>
                  <a:gd name="f2129" fmla="*/ f1824 f911 1"/>
                  <a:gd name="f2130" fmla="*/ f1825 f910 1"/>
                  <a:gd name="f2131" fmla="*/ f1826 f911 1"/>
                  <a:gd name="f2132" fmla="*/ f1827 f910 1"/>
                  <a:gd name="f2133" fmla="*/ f1828 f9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22">
                    <a:pos x="f1833" y="f1834"/>
                  </a:cxn>
                  <a:cxn ang="f1222">
                    <a:pos x="f1835" y="f1836"/>
                  </a:cxn>
                  <a:cxn ang="f1222">
                    <a:pos x="f1837" y="f1838"/>
                  </a:cxn>
                  <a:cxn ang="f1222">
                    <a:pos x="f1839" y="f1840"/>
                  </a:cxn>
                  <a:cxn ang="f1222">
                    <a:pos x="f1841" y="f1842"/>
                  </a:cxn>
                  <a:cxn ang="f1222">
                    <a:pos x="f1843" y="f1844"/>
                  </a:cxn>
                  <a:cxn ang="f1222">
                    <a:pos x="f1845" y="f1846"/>
                  </a:cxn>
                  <a:cxn ang="f1222">
                    <a:pos x="f1847" y="f1848"/>
                  </a:cxn>
                  <a:cxn ang="f1222">
                    <a:pos x="f1847" y="f1849"/>
                  </a:cxn>
                  <a:cxn ang="f1222">
                    <a:pos x="f1850" y="f1851"/>
                  </a:cxn>
                  <a:cxn ang="f1222">
                    <a:pos x="f1852" y="f1853"/>
                  </a:cxn>
                  <a:cxn ang="f1222">
                    <a:pos x="f1854" y="f1855"/>
                  </a:cxn>
                  <a:cxn ang="f1222">
                    <a:pos x="f1856" y="f1857"/>
                  </a:cxn>
                  <a:cxn ang="f1222">
                    <a:pos x="f1858" y="f1859"/>
                  </a:cxn>
                  <a:cxn ang="f1222">
                    <a:pos x="f1860" y="f1861"/>
                  </a:cxn>
                  <a:cxn ang="f1222">
                    <a:pos x="f1862" y="f1863"/>
                  </a:cxn>
                  <a:cxn ang="f1222">
                    <a:pos x="f1864" y="f1865"/>
                  </a:cxn>
                  <a:cxn ang="f1222">
                    <a:pos x="f1866" y="f1867"/>
                  </a:cxn>
                  <a:cxn ang="f1222">
                    <a:pos x="f1868" y="f1869"/>
                  </a:cxn>
                  <a:cxn ang="f1222">
                    <a:pos x="f1870" y="f1871"/>
                  </a:cxn>
                  <a:cxn ang="f1222">
                    <a:pos x="f1872" y="f1873"/>
                  </a:cxn>
                  <a:cxn ang="f1222">
                    <a:pos x="f1874" y="f1875"/>
                  </a:cxn>
                  <a:cxn ang="f1222">
                    <a:pos x="f1876" y="f1877"/>
                  </a:cxn>
                  <a:cxn ang="f1222">
                    <a:pos x="f1878" y="f1879"/>
                  </a:cxn>
                  <a:cxn ang="f1222">
                    <a:pos x="f1880" y="f1881"/>
                  </a:cxn>
                  <a:cxn ang="f1222">
                    <a:pos x="f1882" y="f1883"/>
                  </a:cxn>
                  <a:cxn ang="f1222">
                    <a:pos x="f1884" y="f1885"/>
                  </a:cxn>
                  <a:cxn ang="f1222">
                    <a:pos x="f1886" y="f1887"/>
                  </a:cxn>
                  <a:cxn ang="f1222">
                    <a:pos x="f1888" y="f1889"/>
                  </a:cxn>
                  <a:cxn ang="f1222">
                    <a:pos x="f1890" y="f1891"/>
                  </a:cxn>
                  <a:cxn ang="f1222">
                    <a:pos x="f1892" y="f1893"/>
                  </a:cxn>
                  <a:cxn ang="f1222">
                    <a:pos x="f1894" y="f1895"/>
                  </a:cxn>
                  <a:cxn ang="f1222">
                    <a:pos x="f1896" y="f1897"/>
                  </a:cxn>
                  <a:cxn ang="f1222">
                    <a:pos x="f1898" y="f1899"/>
                  </a:cxn>
                  <a:cxn ang="f1222">
                    <a:pos x="f1900" y="f1901"/>
                  </a:cxn>
                  <a:cxn ang="f1222">
                    <a:pos x="f1902" y="f1903"/>
                  </a:cxn>
                  <a:cxn ang="f1222">
                    <a:pos x="f1904" y="f1905"/>
                  </a:cxn>
                  <a:cxn ang="f1222">
                    <a:pos x="f1906" y="f1907"/>
                  </a:cxn>
                  <a:cxn ang="f1222">
                    <a:pos x="f1908" y="f1909"/>
                  </a:cxn>
                  <a:cxn ang="f1222">
                    <a:pos x="f1910" y="f1911"/>
                  </a:cxn>
                  <a:cxn ang="f1222">
                    <a:pos x="f1912" y="f1913"/>
                  </a:cxn>
                  <a:cxn ang="f1222">
                    <a:pos x="f1914" y="f1915"/>
                  </a:cxn>
                  <a:cxn ang="f1222">
                    <a:pos x="f1916" y="f1917"/>
                  </a:cxn>
                  <a:cxn ang="f1222">
                    <a:pos x="f1918" y="f1919"/>
                  </a:cxn>
                  <a:cxn ang="f1222">
                    <a:pos x="f1920" y="f1921"/>
                  </a:cxn>
                  <a:cxn ang="f1222">
                    <a:pos x="f1922" y="f1923"/>
                  </a:cxn>
                  <a:cxn ang="f1222">
                    <a:pos x="f1924" y="f1925"/>
                  </a:cxn>
                  <a:cxn ang="f1222">
                    <a:pos x="f1926" y="f1927"/>
                  </a:cxn>
                  <a:cxn ang="f1222">
                    <a:pos x="f1928" y="f1929"/>
                  </a:cxn>
                  <a:cxn ang="f1222">
                    <a:pos x="f1930" y="f1931"/>
                  </a:cxn>
                  <a:cxn ang="f1222">
                    <a:pos x="f1932" y="f1933"/>
                  </a:cxn>
                  <a:cxn ang="f1222">
                    <a:pos x="f1934" y="f1935"/>
                  </a:cxn>
                  <a:cxn ang="f1222">
                    <a:pos x="f1936" y="f1937"/>
                  </a:cxn>
                  <a:cxn ang="f1222">
                    <a:pos x="f1938" y="f1939"/>
                  </a:cxn>
                  <a:cxn ang="f1222">
                    <a:pos x="f1940" y="f1941"/>
                  </a:cxn>
                  <a:cxn ang="f1222">
                    <a:pos x="f1942" y="f1943"/>
                  </a:cxn>
                  <a:cxn ang="f1222">
                    <a:pos x="f1944" y="f1945"/>
                  </a:cxn>
                  <a:cxn ang="f1222">
                    <a:pos x="f1946" y="f1947"/>
                  </a:cxn>
                  <a:cxn ang="f1222">
                    <a:pos x="f1948" y="f1949"/>
                  </a:cxn>
                  <a:cxn ang="f1222">
                    <a:pos x="f1950" y="f1951"/>
                  </a:cxn>
                  <a:cxn ang="f1222">
                    <a:pos x="f1952" y="f1953"/>
                  </a:cxn>
                  <a:cxn ang="f1222">
                    <a:pos x="f1954" y="f1955"/>
                  </a:cxn>
                  <a:cxn ang="f1222">
                    <a:pos x="f1956" y="f1957"/>
                  </a:cxn>
                  <a:cxn ang="f1222">
                    <a:pos x="f1958" y="f1959"/>
                  </a:cxn>
                  <a:cxn ang="f1222">
                    <a:pos x="f1960" y="f1961"/>
                  </a:cxn>
                  <a:cxn ang="f1222">
                    <a:pos x="f1962" y="f1963"/>
                  </a:cxn>
                  <a:cxn ang="f1222">
                    <a:pos x="f1964" y="f1965"/>
                  </a:cxn>
                  <a:cxn ang="f1222">
                    <a:pos x="f1966" y="f1967"/>
                  </a:cxn>
                  <a:cxn ang="f1222">
                    <a:pos x="f1968" y="f1969"/>
                  </a:cxn>
                  <a:cxn ang="f1222">
                    <a:pos x="f1970" y="f1971"/>
                  </a:cxn>
                  <a:cxn ang="f1222">
                    <a:pos x="f1972" y="f1973"/>
                  </a:cxn>
                  <a:cxn ang="f1222">
                    <a:pos x="f1974" y="f1975"/>
                  </a:cxn>
                  <a:cxn ang="f1222">
                    <a:pos x="f1976" y="f1977"/>
                  </a:cxn>
                  <a:cxn ang="f1222">
                    <a:pos x="f1978" y="f1979"/>
                  </a:cxn>
                  <a:cxn ang="f1222">
                    <a:pos x="f1980" y="f1981"/>
                  </a:cxn>
                  <a:cxn ang="f1222">
                    <a:pos x="f1982" y="f1983"/>
                  </a:cxn>
                  <a:cxn ang="f1222">
                    <a:pos x="f1984" y="f1985"/>
                  </a:cxn>
                  <a:cxn ang="f1222">
                    <a:pos x="f1986" y="f1987"/>
                  </a:cxn>
                  <a:cxn ang="f1222">
                    <a:pos x="f1988" y="f1989"/>
                  </a:cxn>
                  <a:cxn ang="f1222">
                    <a:pos x="f1990" y="f1991"/>
                  </a:cxn>
                  <a:cxn ang="f1222">
                    <a:pos x="f1992" y="f1993"/>
                  </a:cxn>
                  <a:cxn ang="f1222">
                    <a:pos x="f1994" y="f1995"/>
                  </a:cxn>
                  <a:cxn ang="f1222">
                    <a:pos x="f1996" y="f1997"/>
                  </a:cxn>
                  <a:cxn ang="f1222">
                    <a:pos x="f1998" y="f1999"/>
                  </a:cxn>
                  <a:cxn ang="f1222">
                    <a:pos x="f2000" y="f2001"/>
                  </a:cxn>
                  <a:cxn ang="f1222">
                    <a:pos x="f2002" y="f2003"/>
                  </a:cxn>
                  <a:cxn ang="f1222">
                    <a:pos x="f2004" y="f2005"/>
                  </a:cxn>
                  <a:cxn ang="f1222">
                    <a:pos x="f2006" y="f2007"/>
                  </a:cxn>
                  <a:cxn ang="f1222">
                    <a:pos x="f2008" y="f2009"/>
                  </a:cxn>
                  <a:cxn ang="f1222">
                    <a:pos x="f2010" y="f2011"/>
                  </a:cxn>
                  <a:cxn ang="f1222">
                    <a:pos x="f2012" y="f2013"/>
                  </a:cxn>
                  <a:cxn ang="f1222">
                    <a:pos x="f2014" y="f2015"/>
                  </a:cxn>
                  <a:cxn ang="f1222">
                    <a:pos x="f2016" y="f2017"/>
                  </a:cxn>
                  <a:cxn ang="f1222">
                    <a:pos x="f2018" y="f2019"/>
                  </a:cxn>
                  <a:cxn ang="f1222">
                    <a:pos x="f2020" y="f2021"/>
                  </a:cxn>
                  <a:cxn ang="f1222">
                    <a:pos x="f2022" y="f2023"/>
                  </a:cxn>
                  <a:cxn ang="f1222">
                    <a:pos x="f2024" y="f2025"/>
                  </a:cxn>
                  <a:cxn ang="f1222">
                    <a:pos x="f2026" y="f2027"/>
                  </a:cxn>
                  <a:cxn ang="f1222">
                    <a:pos x="f2028" y="f2029"/>
                  </a:cxn>
                  <a:cxn ang="f1222">
                    <a:pos x="f2030" y="f2031"/>
                  </a:cxn>
                  <a:cxn ang="f1222">
                    <a:pos x="f2032" y="f2033"/>
                  </a:cxn>
                  <a:cxn ang="f1222">
                    <a:pos x="f2034" y="f2035"/>
                  </a:cxn>
                  <a:cxn ang="f1222">
                    <a:pos x="f2036" y="f2037"/>
                  </a:cxn>
                  <a:cxn ang="f1222">
                    <a:pos x="f2038" y="f2039"/>
                  </a:cxn>
                  <a:cxn ang="f1222">
                    <a:pos x="f2040" y="f2041"/>
                  </a:cxn>
                  <a:cxn ang="f1222">
                    <a:pos x="f2042" y="f2043"/>
                  </a:cxn>
                  <a:cxn ang="f1222">
                    <a:pos x="f2044" y="f2045"/>
                  </a:cxn>
                  <a:cxn ang="f1222">
                    <a:pos x="f2046" y="f2047"/>
                  </a:cxn>
                  <a:cxn ang="f1222">
                    <a:pos x="f2048" y="f2049"/>
                  </a:cxn>
                  <a:cxn ang="f1222">
                    <a:pos x="f2050" y="f2051"/>
                  </a:cxn>
                  <a:cxn ang="f1222">
                    <a:pos x="f2052" y="f2053"/>
                  </a:cxn>
                  <a:cxn ang="f1222">
                    <a:pos x="f2054" y="f2055"/>
                  </a:cxn>
                  <a:cxn ang="f1222">
                    <a:pos x="f2056" y="f2057"/>
                  </a:cxn>
                  <a:cxn ang="f1222">
                    <a:pos x="f2058" y="f2059"/>
                  </a:cxn>
                  <a:cxn ang="f1222">
                    <a:pos x="f2060" y="f2061"/>
                  </a:cxn>
                  <a:cxn ang="f1222">
                    <a:pos x="f2062" y="f2063"/>
                  </a:cxn>
                  <a:cxn ang="f1222">
                    <a:pos x="f2064" y="f2065"/>
                  </a:cxn>
                  <a:cxn ang="f1222">
                    <a:pos x="f2066" y="f2067"/>
                  </a:cxn>
                  <a:cxn ang="f1222">
                    <a:pos x="f2068" y="f2069"/>
                  </a:cxn>
                  <a:cxn ang="f1222">
                    <a:pos x="f2070" y="f2071"/>
                  </a:cxn>
                  <a:cxn ang="f1222">
                    <a:pos x="f2072" y="f2073"/>
                  </a:cxn>
                  <a:cxn ang="f1222">
                    <a:pos x="f2074" y="f2075"/>
                  </a:cxn>
                  <a:cxn ang="f1222">
                    <a:pos x="f2076" y="f2077"/>
                  </a:cxn>
                  <a:cxn ang="f1222">
                    <a:pos x="f2078" y="f2079"/>
                  </a:cxn>
                  <a:cxn ang="f1222">
                    <a:pos x="f2080" y="f2081"/>
                  </a:cxn>
                  <a:cxn ang="f1222">
                    <a:pos x="f2082" y="f2083"/>
                  </a:cxn>
                  <a:cxn ang="f1222">
                    <a:pos x="f2084" y="f2085"/>
                  </a:cxn>
                  <a:cxn ang="f1222">
                    <a:pos x="f2086" y="f2087"/>
                  </a:cxn>
                  <a:cxn ang="f1222">
                    <a:pos x="f2088" y="f2089"/>
                  </a:cxn>
                  <a:cxn ang="f1222">
                    <a:pos x="f2090" y="f2091"/>
                  </a:cxn>
                  <a:cxn ang="f1222">
                    <a:pos x="f2092" y="f2093"/>
                  </a:cxn>
                  <a:cxn ang="f1222">
                    <a:pos x="f2094" y="f2095"/>
                  </a:cxn>
                  <a:cxn ang="f1222">
                    <a:pos x="f2096" y="f2097"/>
                  </a:cxn>
                  <a:cxn ang="f1222">
                    <a:pos x="f2098" y="f2099"/>
                  </a:cxn>
                  <a:cxn ang="f1222">
                    <a:pos x="f2100" y="f2101"/>
                  </a:cxn>
                  <a:cxn ang="f1222">
                    <a:pos x="f2102" y="f2103"/>
                  </a:cxn>
                  <a:cxn ang="f1222">
                    <a:pos x="f2104" y="f2105"/>
                  </a:cxn>
                  <a:cxn ang="f1222">
                    <a:pos x="f2106" y="f2107"/>
                  </a:cxn>
                  <a:cxn ang="f1222">
                    <a:pos x="f2108" y="f2109"/>
                  </a:cxn>
                  <a:cxn ang="f1222">
                    <a:pos x="f2110" y="f2111"/>
                  </a:cxn>
                  <a:cxn ang="f1222">
                    <a:pos x="f2112" y="f2113"/>
                  </a:cxn>
                  <a:cxn ang="f1222">
                    <a:pos x="f1833" y="f1834"/>
                  </a:cxn>
                  <a:cxn ang="f1222">
                    <a:pos x="f2114" y="f2115"/>
                  </a:cxn>
                  <a:cxn ang="f1222">
                    <a:pos x="f2116" y="f2117"/>
                  </a:cxn>
                  <a:cxn ang="f1222">
                    <a:pos x="f2118" y="f2119"/>
                  </a:cxn>
                  <a:cxn ang="f1222">
                    <a:pos x="f2120" y="f2121"/>
                  </a:cxn>
                  <a:cxn ang="f1222">
                    <a:pos x="f2122" y="f2123"/>
                  </a:cxn>
                  <a:cxn ang="f1222">
                    <a:pos x="f2124" y="f2125"/>
                  </a:cxn>
                  <a:cxn ang="f1222">
                    <a:pos x="f2126" y="f2127"/>
                  </a:cxn>
                  <a:cxn ang="f1222">
                    <a:pos x="f2128" y="f2129"/>
                  </a:cxn>
                  <a:cxn ang="f1222">
                    <a:pos x="f2130" y="f2131"/>
                  </a:cxn>
                  <a:cxn ang="f1222">
                    <a:pos x="f2132" y="f2133"/>
                  </a:cxn>
                  <a:cxn ang="f1222">
                    <a:pos x="f2114" y="f2115"/>
                  </a:cxn>
                </a:cxnLst>
                <a:rect l="f1829" t="f1832" r="f1830" b="f1831"/>
                <a:pathLst>
                  <a:path w="5372780" h="539695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0" y="f52"/>
                      <a:pt x="f53" y="f54"/>
                      <a:pt x="f50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102" y="f103"/>
                    </a:cubicBezTo>
                    <a:cubicBezTo>
                      <a:pt x="f104" y="f105"/>
                      <a:pt x="f106" y="f107"/>
                      <a:pt x="f108" y="f109"/>
                    </a:cubicBezTo>
                    <a:cubicBezTo>
                      <a:pt x="f110" y="f111"/>
                      <a:pt x="f112" y="f113"/>
                      <a:pt x="f114" y="f115"/>
                    </a:cubicBezTo>
                    <a:cubicBezTo>
                      <a:pt x="f116" y="f117"/>
                      <a:pt x="f118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129"/>
                      <a:pt x="f130" y="f131"/>
                      <a:pt x="f132" y="f133"/>
                    </a:cubicBezTo>
                    <a:cubicBezTo>
                      <a:pt x="f134" y="f135"/>
                      <a:pt x="f136" y="f137"/>
                      <a:pt x="f138" y="f139"/>
                    </a:cubicBezTo>
                    <a:cubicBezTo>
                      <a:pt x="f140" y="f141"/>
                      <a:pt x="f142" y="f143"/>
                      <a:pt x="f144" y="f145"/>
                    </a:cubicBezTo>
                    <a:cubicBezTo>
                      <a:pt x="f146" y="f147"/>
                      <a:pt x="f148" y="f149"/>
                      <a:pt x="f150" y="f151"/>
                    </a:cubicBezTo>
                    <a:cubicBezTo>
                      <a:pt x="f152" y="f153"/>
                      <a:pt x="f154" y="f155"/>
                      <a:pt x="f156" y="f157"/>
                    </a:cubicBezTo>
                    <a:cubicBezTo>
                      <a:pt x="f158" y="f159"/>
                      <a:pt x="f160" y="f161"/>
                      <a:pt x="f162" y="f163"/>
                    </a:cubicBezTo>
                    <a:cubicBezTo>
                      <a:pt x="f164" y="f165"/>
                      <a:pt x="f166" y="f167"/>
                      <a:pt x="f168" y="f169"/>
                    </a:cubicBezTo>
                    <a:cubicBezTo>
                      <a:pt x="f170" y="f171"/>
                      <a:pt x="f172" y="f173"/>
                      <a:pt x="f174" y="f175"/>
                    </a:cubicBezTo>
                    <a:cubicBezTo>
                      <a:pt x="f176" y="f177"/>
                      <a:pt x="f178" y="f179"/>
                      <a:pt x="f180" y="f181"/>
                    </a:cubicBezTo>
                    <a:cubicBezTo>
                      <a:pt x="f182" y="f183"/>
                      <a:pt x="f184" y="f185"/>
                      <a:pt x="f186" y="f187"/>
                    </a:cubicBezTo>
                    <a:cubicBezTo>
                      <a:pt x="f188" y="f189"/>
                      <a:pt x="f190" y="f191"/>
                      <a:pt x="f192" y="f193"/>
                    </a:cubicBezTo>
                    <a:cubicBezTo>
                      <a:pt x="f194" y="f195"/>
                      <a:pt x="f196" y="f197"/>
                      <a:pt x="f198" y="f199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8" y="f209"/>
                      <a:pt x="f210" y="f211"/>
                    </a:cubicBezTo>
                    <a:cubicBezTo>
                      <a:pt x="f212" y="f213"/>
                      <a:pt x="f214" y="f215"/>
                      <a:pt x="f216" y="f217"/>
                    </a:cubicBezTo>
                    <a:cubicBezTo>
                      <a:pt x="f218" y="f219"/>
                      <a:pt x="f220" y="f221"/>
                      <a:pt x="f222" y="f223"/>
                    </a:cubicBezTo>
                    <a:cubicBezTo>
                      <a:pt x="f224" y="f225"/>
                      <a:pt x="f226" y="f227"/>
                      <a:pt x="f228" y="f229"/>
                    </a:cubicBezTo>
                    <a:cubicBezTo>
                      <a:pt x="f230" y="f231"/>
                      <a:pt x="f232" y="f233"/>
                      <a:pt x="f234" y="f235"/>
                    </a:cubicBezTo>
                    <a:cubicBezTo>
                      <a:pt x="f236" y="f237"/>
                      <a:pt x="f238" y="f239"/>
                      <a:pt x="f240" y="f241"/>
                    </a:cubicBezTo>
                    <a:cubicBezTo>
                      <a:pt x="f242" y="f243"/>
                      <a:pt x="f244" y="f245"/>
                      <a:pt x="f246" y="f247"/>
                    </a:cubicBezTo>
                    <a:cubicBezTo>
                      <a:pt x="f248" y="f249"/>
                      <a:pt x="f250" y="f251"/>
                      <a:pt x="f252" y="f253"/>
                    </a:cubicBezTo>
                    <a:cubicBezTo>
                      <a:pt x="f254" y="f255"/>
                      <a:pt x="f256" y="f257"/>
                      <a:pt x="f258" y="f259"/>
                    </a:cubicBezTo>
                    <a:cubicBezTo>
                      <a:pt x="f260" y="f261"/>
                      <a:pt x="f262" y="f263"/>
                      <a:pt x="f264" y="f265"/>
                    </a:cubicBezTo>
                    <a:cubicBezTo>
                      <a:pt x="f266" y="f267"/>
                      <a:pt x="f268" y="f269"/>
                      <a:pt x="f270" y="f271"/>
                    </a:cubicBezTo>
                    <a:cubicBezTo>
                      <a:pt x="f272" y="f273"/>
                      <a:pt x="f274" y="f275"/>
                      <a:pt x="f276" y="f277"/>
                    </a:cubicBezTo>
                    <a:cubicBezTo>
                      <a:pt x="f278" y="f279"/>
                      <a:pt x="f280" y="f281"/>
                      <a:pt x="f282" y="f283"/>
                    </a:cubicBezTo>
                    <a:cubicBezTo>
                      <a:pt x="f284" y="f285"/>
                      <a:pt x="f286" y="f287"/>
                      <a:pt x="f288" y="f289"/>
                    </a:cubicBezTo>
                    <a:cubicBezTo>
                      <a:pt x="f290" y="f291"/>
                      <a:pt x="f292" y="f293"/>
                      <a:pt x="f294" y="f295"/>
                    </a:cubicBezTo>
                    <a:cubicBezTo>
                      <a:pt x="f296" y="f297"/>
                      <a:pt x="f298" y="f299"/>
                      <a:pt x="f300" y="f301"/>
                    </a:cubicBezTo>
                    <a:cubicBezTo>
                      <a:pt x="f302" y="f303"/>
                      <a:pt x="f304" y="f305"/>
                      <a:pt x="f306" y="f307"/>
                    </a:cubicBezTo>
                    <a:cubicBezTo>
                      <a:pt x="f308" y="f309"/>
                      <a:pt x="f310" y="f311"/>
                      <a:pt x="f312" y="f313"/>
                    </a:cubicBezTo>
                    <a:cubicBezTo>
                      <a:pt x="f314" y="f315"/>
                      <a:pt x="f316" y="f317"/>
                      <a:pt x="f318" y="f319"/>
                    </a:cubicBezTo>
                    <a:cubicBezTo>
                      <a:pt x="f320" y="f321"/>
                      <a:pt x="f322" y="f323"/>
                      <a:pt x="f324" y="f325"/>
                    </a:cubicBezTo>
                    <a:cubicBezTo>
                      <a:pt x="f326" y="f327"/>
                      <a:pt x="f328" y="f329"/>
                      <a:pt x="f330" y="f331"/>
                    </a:cubicBezTo>
                    <a:cubicBezTo>
                      <a:pt x="f332" y="f333"/>
                      <a:pt x="f334" y="f335"/>
                      <a:pt x="f336" y="f337"/>
                    </a:cubicBezTo>
                    <a:cubicBezTo>
                      <a:pt x="f338" y="f339"/>
                      <a:pt x="f340" y="f341"/>
                      <a:pt x="f342" y="f343"/>
                    </a:cubicBezTo>
                    <a:cubicBezTo>
                      <a:pt x="f344" y="f345"/>
                      <a:pt x="f346" y="f347"/>
                      <a:pt x="f348" y="f349"/>
                    </a:cubicBezTo>
                    <a:cubicBezTo>
                      <a:pt x="f350" y="f351"/>
                      <a:pt x="f352" y="f353"/>
                      <a:pt x="f354" y="f355"/>
                    </a:cubicBezTo>
                    <a:cubicBezTo>
                      <a:pt x="f356" y="f357"/>
                      <a:pt x="f358" y="f359"/>
                      <a:pt x="f5" y="f360"/>
                    </a:cubicBezTo>
                    <a:cubicBezTo>
                      <a:pt x="f361" y="f362"/>
                      <a:pt x="f363" y="f364"/>
                      <a:pt x="f365" y="f366"/>
                    </a:cubicBez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373" y="f374"/>
                      <a:pt x="f375" y="f265"/>
                      <a:pt x="f376" y="f377"/>
                    </a:cubicBezTo>
                    <a:cubicBezTo>
                      <a:pt x="f378" y="f379"/>
                      <a:pt x="f380" y="f381"/>
                      <a:pt x="f382" y="f383"/>
                    </a:cubicBezTo>
                    <a:cubicBezTo>
                      <a:pt x="f384" y="f243"/>
                      <a:pt x="f385" y="f386"/>
                      <a:pt x="f387" y="f388"/>
                    </a:cubicBezTo>
                    <a:cubicBezTo>
                      <a:pt x="f389" y="f390"/>
                      <a:pt x="f391" y="f392"/>
                      <a:pt x="f393" y="f394"/>
                    </a:cubicBezTo>
                    <a:cubicBezTo>
                      <a:pt x="f395" y="f396"/>
                      <a:pt x="f397" y="f398"/>
                      <a:pt x="f399" y="f400"/>
                    </a:cubicBezTo>
                    <a:cubicBezTo>
                      <a:pt x="f401" y="f402"/>
                      <a:pt x="f403" y="f404"/>
                      <a:pt x="f405" y="f406"/>
                    </a:cubicBezTo>
                    <a:cubicBezTo>
                      <a:pt x="f407" y="f408"/>
                      <a:pt x="f409" y="f410"/>
                      <a:pt x="f411" y="f412"/>
                    </a:cubicBezTo>
                    <a:cubicBezTo>
                      <a:pt x="f413" y="f414"/>
                      <a:pt x="f415" y="f416"/>
                      <a:pt x="f417" y="f418"/>
                    </a:cubicBezTo>
                    <a:cubicBezTo>
                      <a:pt x="f419" y="f420"/>
                      <a:pt x="f421" y="f422"/>
                      <a:pt x="f423" y="f424"/>
                    </a:cubicBezTo>
                    <a:cubicBezTo>
                      <a:pt x="f425" y="f426"/>
                      <a:pt x="f427" y="f428"/>
                      <a:pt x="f429" y="f430"/>
                    </a:cubicBezTo>
                    <a:cubicBezTo>
                      <a:pt x="f431" y="f432"/>
                      <a:pt x="f433" y="f434"/>
                      <a:pt x="f435" y="f436"/>
                    </a:cubicBezTo>
                    <a:cubicBezTo>
                      <a:pt x="f437" y="f438"/>
                      <a:pt x="f439" y="f440"/>
                      <a:pt x="f441" y="f442"/>
                    </a:cubicBezTo>
                    <a:cubicBezTo>
                      <a:pt x="f443" y="f444"/>
                      <a:pt x="f445" y="f446"/>
                      <a:pt x="f447" y="f448"/>
                    </a:cubicBezTo>
                    <a:cubicBezTo>
                      <a:pt x="f449" y="f450"/>
                      <a:pt x="f451" y="f452"/>
                      <a:pt x="f453" y="f454"/>
                    </a:cubicBezTo>
                    <a:cubicBezTo>
                      <a:pt x="f455" y="f456"/>
                      <a:pt x="f457" y="f458"/>
                      <a:pt x="f459" y="f460"/>
                    </a:cubicBezTo>
                    <a:cubicBezTo>
                      <a:pt x="f461" y="f462"/>
                      <a:pt x="f463" y="f464"/>
                      <a:pt x="f465" y="f466"/>
                    </a:cubicBezTo>
                    <a:cubicBezTo>
                      <a:pt x="f467" y="f468"/>
                      <a:pt x="f469" y="f470"/>
                      <a:pt x="f471" y="f472"/>
                    </a:cubicBezTo>
                    <a:cubicBezTo>
                      <a:pt x="f473" y="f474"/>
                      <a:pt x="f475" y="f476"/>
                      <a:pt x="f477" y="f478"/>
                    </a:cubicBezTo>
                    <a:cubicBezTo>
                      <a:pt x="f479" y="f480"/>
                      <a:pt x="f481" y="f482"/>
                      <a:pt x="f483" y="f484"/>
                    </a:cubicBezTo>
                    <a:cubicBezTo>
                      <a:pt x="f485" y="f486"/>
                      <a:pt x="f487" y="f488"/>
                      <a:pt x="f489" y="f490"/>
                    </a:cubicBezTo>
                    <a:cubicBezTo>
                      <a:pt x="f491" y="f492"/>
                      <a:pt x="f493" y="f494"/>
                      <a:pt x="f495" y="f496"/>
                    </a:cubicBezTo>
                    <a:cubicBezTo>
                      <a:pt x="f497" y="f498"/>
                      <a:pt x="f499" y="f500"/>
                      <a:pt x="f501" y="f502"/>
                    </a:cubicBezTo>
                    <a:cubicBezTo>
                      <a:pt x="f503" y="f504"/>
                      <a:pt x="f505" y="f506"/>
                      <a:pt x="f507" y="f508"/>
                    </a:cubicBezTo>
                    <a:cubicBezTo>
                      <a:pt x="f509" y="f510"/>
                      <a:pt x="f511" y="f512"/>
                      <a:pt x="f513" y="f514"/>
                    </a:cubicBezTo>
                    <a:cubicBezTo>
                      <a:pt x="f515" y="f516"/>
                      <a:pt x="f517" y="f518"/>
                      <a:pt x="f519" y="f520"/>
                    </a:cubicBezTo>
                    <a:cubicBezTo>
                      <a:pt x="f521" y="f522"/>
                      <a:pt x="f523" y="f524"/>
                      <a:pt x="f525" y="f526"/>
                    </a:cubicBezTo>
                    <a:cubicBezTo>
                      <a:pt x="f527" y="f528"/>
                      <a:pt x="f529" y="f530"/>
                      <a:pt x="f531" y="f532"/>
                    </a:cubicBezTo>
                    <a:cubicBezTo>
                      <a:pt x="f533" y="f534"/>
                      <a:pt x="f535" y="f536"/>
                      <a:pt x="f537" y="f538"/>
                    </a:cubicBezTo>
                    <a:cubicBezTo>
                      <a:pt x="f539" y="f540"/>
                      <a:pt x="f541" y="f542"/>
                      <a:pt x="f543" y="f544"/>
                    </a:cubicBezTo>
                    <a:cubicBezTo>
                      <a:pt x="f545" y="f546"/>
                      <a:pt x="f547" y="f548"/>
                      <a:pt x="f549" y="f550"/>
                    </a:cubicBezTo>
                    <a:cubicBezTo>
                      <a:pt x="f551" y="f552"/>
                      <a:pt x="f553" y="f554"/>
                      <a:pt x="f555" y="f556"/>
                    </a:cubicBezTo>
                    <a:cubicBezTo>
                      <a:pt x="f557" y="f558"/>
                      <a:pt x="f559" y="f560"/>
                      <a:pt x="f561" y="f562"/>
                    </a:cubicBezTo>
                    <a:cubicBezTo>
                      <a:pt x="f563" y="f564"/>
                      <a:pt x="f565" y="f566"/>
                      <a:pt x="f567" y="f568"/>
                    </a:cubicBezTo>
                    <a:cubicBezTo>
                      <a:pt x="f569" y="f570"/>
                      <a:pt x="f571" y="f572"/>
                      <a:pt x="f573" y="f574"/>
                    </a:cubicBezTo>
                    <a:cubicBezTo>
                      <a:pt x="f575" y="f576"/>
                      <a:pt x="f577" y="f578"/>
                      <a:pt x="f579" y="f580"/>
                    </a:cubicBezTo>
                    <a:cubicBezTo>
                      <a:pt x="f581" y="f582"/>
                      <a:pt x="f583" y="f584"/>
                      <a:pt x="f585" y="f586"/>
                    </a:cubicBezTo>
                    <a:cubicBezTo>
                      <a:pt x="f587" y="f588"/>
                      <a:pt x="f589" y="f590"/>
                      <a:pt x="f591" y="f592"/>
                    </a:cubicBezTo>
                    <a:cubicBezTo>
                      <a:pt x="f593" y="f594"/>
                      <a:pt x="f595" y="f596"/>
                      <a:pt x="f597" y="f598"/>
                    </a:cubicBezTo>
                    <a:cubicBezTo>
                      <a:pt x="f599" y="f600"/>
                      <a:pt x="f601" y="f602"/>
                      <a:pt x="f603" y="f604"/>
                    </a:cubicBezTo>
                    <a:cubicBezTo>
                      <a:pt x="f605" y="f606"/>
                      <a:pt x="f607" y="f608"/>
                      <a:pt x="f609" y="f610"/>
                    </a:cubicBezTo>
                    <a:cubicBezTo>
                      <a:pt x="f611" y="f612"/>
                      <a:pt x="f613" y="f614"/>
                      <a:pt x="f615" y="f616"/>
                    </a:cubicBezTo>
                    <a:cubicBezTo>
                      <a:pt x="f617" y="f618"/>
                      <a:pt x="f619" y="f620"/>
                      <a:pt x="f621" y="f622"/>
                    </a:cubicBezTo>
                    <a:cubicBezTo>
                      <a:pt x="f623" y="f624"/>
                      <a:pt x="f625" y="f626"/>
                      <a:pt x="f627" y="f628"/>
                    </a:cubicBezTo>
                    <a:cubicBezTo>
                      <a:pt x="f629" y="f630"/>
                      <a:pt x="f631" y="f632"/>
                      <a:pt x="f633" y="f634"/>
                    </a:cubicBezTo>
                    <a:cubicBezTo>
                      <a:pt x="f635" y="f636"/>
                      <a:pt x="f637" y="f638"/>
                      <a:pt x="f639" y="f640"/>
                    </a:cubicBezTo>
                    <a:cubicBezTo>
                      <a:pt x="f641" y="f642"/>
                      <a:pt x="f643" y="f644"/>
                      <a:pt x="f645" y="f646"/>
                    </a:cubicBezTo>
                    <a:cubicBezTo>
                      <a:pt x="f647" y="f648"/>
                      <a:pt x="f649" y="f650"/>
                      <a:pt x="f651" y="f652"/>
                    </a:cubicBezTo>
                    <a:cubicBezTo>
                      <a:pt x="f653" y="f654"/>
                      <a:pt x="f655" y="f656"/>
                      <a:pt x="f657" y="f658"/>
                    </a:cubicBezTo>
                    <a:cubicBezTo>
                      <a:pt x="f659" y="f660"/>
                      <a:pt x="f661" y="f662"/>
                      <a:pt x="f663" y="f664"/>
                    </a:cubicBezTo>
                    <a:cubicBezTo>
                      <a:pt x="f665" y="f666"/>
                      <a:pt x="f667" y="f668"/>
                      <a:pt x="f669" y="f670"/>
                    </a:cubicBezTo>
                    <a:cubicBezTo>
                      <a:pt x="f671" y="f672"/>
                      <a:pt x="f673" y="f674"/>
                      <a:pt x="f675" y="f676"/>
                    </a:cubicBezTo>
                    <a:cubicBezTo>
                      <a:pt x="f677" y="f678"/>
                      <a:pt x="f679" y="f680"/>
                      <a:pt x="f681" y="f682"/>
                    </a:cubicBezTo>
                    <a:cubicBezTo>
                      <a:pt x="f683" y="f684"/>
                      <a:pt x="f685" y="f686"/>
                      <a:pt x="f687" y="f688"/>
                    </a:cubicBezTo>
                    <a:cubicBezTo>
                      <a:pt x="f689" y="f690"/>
                      <a:pt x="f691" y="f692"/>
                      <a:pt x="f693" y="f694"/>
                    </a:cubicBezTo>
                    <a:cubicBezTo>
                      <a:pt x="f695" y="f696"/>
                      <a:pt x="f697" y="f698"/>
                      <a:pt x="f699" y="f700"/>
                    </a:cubicBezTo>
                    <a:cubicBezTo>
                      <a:pt x="f701" y="f702"/>
                      <a:pt x="f703" y="f704"/>
                      <a:pt x="f705" y="f706"/>
                    </a:cubicBezTo>
                    <a:cubicBezTo>
                      <a:pt x="f707" y="f708"/>
                      <a:pt x="f709" y="f710"/>
                      <a:pt x="f711" y="f712"/>
                    </a:cubicBezTo>
                    <a:cubicBezTo>
                      <a:pt x="f713" y="f714"/>
                      <a:pt x="f715" y="f716"/>
                      <a:pt x="f717" y="f718"/>
                    </a:cubicBezTo>
                    <a:cubicBezTo>
                      <a:pt x="f719" y="f720"/>
                      <a:pt x="f721" y="f722"/>
                      <a:pt x="f723" y="f724"/>
                    </a:cubicBezTo>
                    <a:cubicBezTo>
                      <a:pt x="f725" y="f726"/>
                      <a:pt x="f727" y="f728"/>
                      <a:pt x="f729" y="f730"/>
                    </a:cubicBezTo>
                    <a:cubicBezTo>
                      <a:pt x="f731" y="f732"/>
                      <a:pt x="f733" y="f734"/>
                      <a:pt x="f735" y="f736"/>
                    </a:cubicBezTo>
                    <a:cubicBezTo>
                      <a:pt x="f737" y="f738"/>
                      <a:pt x="f739" y="f740"/>
                      <a:pt x="f741" y="f742"/>
                    </a:cubicBezTo>
                    <a:cubicBezTo>
                      <a:pt x="f743" y="f744"/>
                      <a:pt x="f745" y="f746"/>
                      <a:pt x="f747" y="f748"/>
                    </a:cubicBezTo>
                    <a:cubicBezTo>
                      <a:pt x="f749" y="f750"/>
                      <a:pt x="f751" y="f752"/>
                      <a:pt x="f753" y="f754"/>
                    </a:cubicBezTo>
                    <a:cubicBezTo>
                      <a:pt x="f755" y="f756"/>
                      <a:pt x="f757" y="f758"/>
                      <a:pt x="f759" y="f760"/>
                    </a:cubicBezTo>
                    <a:cubicBezTo>
                      <a:pt x="f761" y="f762"/>
                      <a:pt x="f763" y="f764"/>
                      <a:pt x="f765" y="f766"/>
                    </a:cubicBezTo>
                    <a:cubicBezTo>
                      <a:pt x="f767" y="f768"/>
                      <a:pt x="f769" y="f770"/>
                      <a:pt x="f771" y="f772"/>
                    </a:cubicBezTo>
                    <a:cubicBezTo>
                      <a:pt x="f773" y="f774"/>
                      <a:pt x="f775" y="f776"/>
                      <a:pt x="f777" y="f778"/>
                    </a:cubicBezTo>
                    <a:cubicBezTo>
                      <a:pt x="f779" y="f780"/>
                      <a:pt x="f781" y="f782"/>
                      <a:pt x="f783" y="f784"/>
                    </a:cubicBezTo>
                    <a:cubicBezTo>
                      <a:pt x="f785" y="f786"/>
                      <a:pt x="f787" y="f788"/>
                      <a:pt x="f789" y="f790"/>
                    </a:cubicBezTo>
                    <a:cubicBezTo>
                      <a:pt x="f791" y="f792"/>
                      <a:pt x="f793" y="f794"/>
                      <a:pt x="f795" y="f796"/>
                    </a:cubicBezTo>
                    <a:cubicBezTo>
                      <a:pt x="f797" y="f798"/>
                      <a:pt x="f799" y="f800"/>
                      <a:pt x="f801" y="f802"/>
                    </a:cubicBezTo>
                    <a:cubicBezTo>
                      <a:pt x="f803" y="f804"/>
                      <a:pt x="f805" y="f806"/>
                      <a:pt x="f807" y="f808"/>
                    </a:cubicBezTo>
                    <a:cubicBezTo>
                      <a:pt x="f809" y="f810"/>
                      <a:pt x="f811" y="f812"/>
                      <a:pt x="f813" y="f814"/>
                    </a:cubicBezTo>
                    <a:cubicBezTo>
                      <a:pt x="f815" y="f816"/>
                      <a:pt x="f817" y="f818"/>
                      <a:pt x="f819" y="f820"/>
                    </a:cubicBezTo>
                    <a:cubicBezTo>
                      <a:pt x="f821" y="f822"/>
                      <a:pt x="f823" y="f824"/>
                      <a:pt x="f825" y="f826"/>
                    </a:cubicBezTo>
                    <a:cubicBezTo>
                      <a:pt x="f827" y="f828"/>
                      <a:pt x="f829" y="f830"/>
                      <a:pt x="f831" y="f832"/>
                    </a:cubicBezTo>
                    <a:cubicBezTo>
                      <a:pt x="f833" y="f834"/>
                      <a:pt x="f835" y="f836"/>
                      <a:pt x="f837" y="f838"/>
                    </a:cubicBezTo>
                    <a:cubicBezTo>
                      <a:pt x="f839" y="f840"/>
                      <a:pt x="f841" y="f842"/>
                      <a:pt x="f843" y="f844"/>
                    </a:cubicBezTo>
                    <a:cubicBezTo>
                      <a:pt x="f845" y="f846"/>
                      <a:pt x="f847" y="f848"/>
                      <a:pt x="f8" y="f9"/>
                    </a:cubicBezTo>
                    <a:close/>
                    <a:moveTo>
                      <a:pt x="f849" y="f850"/>
                    </a:moveTo>
                    <a:cubicBezTo>
                      <a:pt x="f851" y="f852"/>
                      <a:pt x="f853" y="f854"/>
                      <a:pt x="f855" y="f856"/>
                    </a:cubicBezTo>
                    <a:cubicBezTo>
                      <a:pt x="f857" y="f858"/>
                      <a:pt x="f859" y="f860"/>
                      <a:pt x="f861" y="f862"/>
                    </a:cubicBezTo>
                    <a:cubicBezTo>
                      <a:pt x="f863" y="f864"/>
                      <a:pt x="f865" y="f866"/>
                      <a:pt x="f867" y="f868"/>
                    </a:cubicBezTo>
                    <a:cubicBezTo>
                      <a:pt x="f869" y="f870"/>
                      <a:pt x="f871" y="f872"/>
                      <a:pt x="f873" y="f874"/>
                    </a:cubicBezTo>
                    <a:cubicBezTo>
                      <a:pt x="f875" y="f876"/>
                      <a:pt x="f877" y="f878"/>
                      <a:pt x="f879" y="f880"/>
                    </a:cubicBezTo>
                    <a:cubicBezTo>
                      <a:pt x="f881" y="f882"/>
                      <a:pt x="f883" y="f884"/>
                      <a:pt x="f885" y="f886"/>
                    </a:cubicBezTo>
                    <a:cubicBezTo>
                      <a:pt x="f887" y="f888"/>
                      <a:pt x="f889" y="f890"/>
                      <a:pt x="f891" y="f892"/>
                    </a:cubicBezTo>
                    <a:cubicBezTo>
                      <a:pt x="f893" y="f894"/>
                      <a:pt x="f895" y="f896"/>
                      <a:pt x="f897" y="f898"/>
                    </a:cubicBezTo>
                    <a:cubicBezTo>
                      <a:pt x="f899" y="f900"/>
                      <a:pt x="f901" y="f902"/>
                      <a:pt x="f903" y="f904"/>
                    </a:cubicBezTo>
                    <a:cubicBezTo>
                      <a:pt x="f905" y="f906"/>
                      <a:pt x="f907" y="f908"/>
                      <a:pt x="f849" y="f85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E2416CE-1DEF-18B1-1E57-EE53D0C18DC9}"/>
                  </a:ext>
                </a:extLst>
              </p:cNvPr>
              <p:cNvSpPr/>
              <p:nvPr/>
            </p:nvSpPr>
            <p:spPr>
              <a:xfrm flipH="1">
                <a:off x="8135663" y="5152515"/>
                <a:ext cx="1496479" cy="1267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26171"/>
                  <a:gd name="f7" fmla="val 1801099"/>
                  <a:gd name="f8" fmla="val 1064839"/>
                  <a:gd name="f9" fmla="val 1142944"/>
                  <a:gd name="f10" fmla="val 95"/>
                  <a:gd name="f11" fmla="val 2073727"/>
                  <a:gd name="f12" fmla="val 571"/>
                  <a:gd name="f13" fmla="val 2114017"/>
                  <a:gd name="f14" fmla="val 381"/>
                  <a:gd name="f15" fmla="val 2127162"/>
                  <a:gd name="f16" fmla="val 8001"/>
                  <a:gd name="f17" fmla="val 2126114"/>
                  <a:gd name="f18" fmla="val 51340"/>
                  <a:gd name="f19" fmla="val 2122781"/>
                  <a:gd name="f20" fmla="val 187357"/>
                  <a:gd name="f21" fmla="val 2124780"/>
                  <a:gd name="f22" fmla="val 323469"/>
                  <a:gd name="f23" fmla="val 2125066"/>
                  <a:gd name="f24" fmla="val 459581"/>
                  <a:gd name="f25" fmla="val 480917"/>
                  <a:gd name="f26" fmla="val 2127734"/>
                  <a:gd name="f27" fmla="val 497396"/>
                  <a:gd name="f28" fmla="val 2094778"/>
                  <a:gd name="f29" fmla="val 498157"/>
                  <a:gd name="f30" fmla="val 1992002"/>
                  <a:gd name="f31" fmla="val 500443"/>
                  <a:gd name="f32" fmla="val 1991170"/>
                  <a:gd name="f33" fmla="val 545954"/>
                  <a:gd name="f34" fmla="val 1978858"/>
                  <a:gd name="f35" fmla="val 605885"/>
                  <a:gd name="f36" fmla="val 1934384"/>
                  <a:gd name="f37" fmla="val 822372"/>
                  <a:gd name="f38" fmla="val 1854464"/>
                  <a:gd name="f39" fmla="val 1562629"/>
                  <a:gd name="f40" fmla="val 1819983"/>
                  <a:gd name="f41" fmla="val 1795420"/>
                  <a:gd name="f42" fmla="val 366652"/>
                  <a:gd name="f43" fmla="val 319788"/>
                  <a:gd name="f44" fmla="val 1549258"/>
                  <a:gd name="f45" fmla="val 187967"/>
                  <a:gd name="f46" fmla="val 800958"/>
                  <a:gd name="f47" fmla="val 143676"/>
                  <a:gd name="f48" fmla="val 548735"/>
                  <a:gd name="f49" fmla="val 136342"/>
                  <a:gd name="f50" fmla="val 507111"/>
                  <a:gd name="f51" fmla="val 123007"/>
                  <a:gd name="f52" fmla="val 494252"/>
                  <a:gd name="f53" fmla="val 81287"/>
                  <a:gd name="f54" fmla="val 496158"/>
                  <a:gd name="f55" fmla="val 1087"/>
                  <a:gd name="f56" fmla="val 499682"/>
                  <a:gd name="f57" fmla="val 991"/>
                  <a:gd name="f58" fmla="val 497205"/>
                  <a:gd name="f59" fmla="val 418529"/>
                  <a:gd name="f60" fmla="val 294894"/>
                  <a:gd name="f61" fmla="val 2516"/>
                  <a:gd name="f62" fmla="val 171259"/>
                  <a:gd name="f63" fmla="val 39"/>
                  <a:gd name="f64" fmla="val 47720"/>
                  <a:gd name="f65" fmla="val -723"/>
                  <a:gd name="f66" fmla="val 10287"/>
                  <a:gd name="f67" fmla="val 9469"/>
                  <a:gd name="f68" fmla="val 476"/>
                  <a:gd name="f69" fmla="val 47093"/>
                  <a:gd name="f70" fmla="val 667"/>
                  <a:gd name="f71" fmla="val 1036359"/>
                  <a:gd name="f72" fmla="val 1524"/>
                  <a:gd name="f73" fmla="val 1045884"/>
                  <a:gd name="f74" fmla="val 1429"/>
                  <a:gd name="f75" fmla="val 1055409"/>
                  <a:gd name="f76" fmla="+- 0 0 -90"/>
                  <a:gd name="f77" fmla="*/ f3 1 2126171"/>
                  <a:gd name="f78" fmla="*/ f4 1 1801099"/>
                  <a:gd name="f79" fmla="val f5"/>
                  <a:gd name="f80" fmla="val f6"/>
                  <a:gd name="f81" fmla="val f7"/>
                  <a:gd name="f82" fmla="*/ f76 f0 1"/>
                  <a:gd name="f83" fmla="+- f81 0 f79"/>
                  <a:gd name="f84" fmla="+- f80 0 f79"/>
                  <a:gd name="f85" fmla="*/ f82 1 f2"/>
                  <a:gd name="f86" fmla="*/ f84 1 2126171"/>
                  <a:gd name="f87" fmla="*/ f83 1 1801099"/>
                  <a:gd name="f88" fmla="*/ 1064839 f84 1"/>
                  <a:gd name="f89" fmla="*/ 1142944 f84 1"/>
                  <a:gd name="f90" fmla="*/ 2073727 f84 1"/>
                  <a:gd name="f91" fmla="*/ 2126114 f84 1"/>
                  <a:gd name="f92" fmla="*/ 2125066 f84 1"/>
                  <a:gd name="f93" fmla="*/ 2094778 f84 1"/>
                  <a:gd name="f94" fmla="*/ 1978858 f84 1"/>
                  <a:gd name="f95" fmla="*/ 143676 f84 1"/>
                  <a:gd name="f96" fmla="*/ 81287 f84 1"/>
                  <a:gd name="f97" fmla="*/ 991 f84 1"/>
                  <a:gd name="f98" fmla="*/ 39 f84 1"/>
                  <a:gd name="f99" fmla="*/ 47093 f84 1"/>
                  <a:gd name="f100" fmla="*/ 1036359 f84 1"/>
                  <a:gd name="f101" fmla="*/ 0 f83 1"/>
                  <a:gd name="f102" fmla="*/ 95 f83 1"/>
                  <a:gd name="f103" fmla="*/ 571 f83 1"/>
                  <a:gd name="f104" fmla="*/ 51340 f83 1"/>
                  <a:gd name="f105" fmla="*/ 459581 f83 1"/>
                  <a:gd name="f106" fmla="*/ 498157 f83 1"/>
                  <a:gd name="f107" fmla="*/ 605885 f83 1"/>
                  <a:gd name="f108" fmla="*/ 366652 f84 1"/>
                  <a:gd name="f109" fmla="*/ 1801099 f83 1"/>
                  <a:gd name="f110" fmla="*/ 548735 f83 1"/>
                  <a:gd name="f111" fmla="*/ 496158 f83 1"/>
                  <a:gd name="f112" fmla="*/ 418529 f83 1"/>
                  <a:gd name="f113" fmla="*/ 47720 f83 1"/>
                  <a:gd name="f114" fmla="*/ 667 f83 1"/>
                  <a:gd name="f115" fmla="*/ 1524 f83 1"/>
                  <a:gd name="f116" fmla="*/ 1819983 f84 1"/>
                  <a:gd name="f117" fmla="*/ 1795420 f83 1"/>
                  <a:gd name="f118" fmla="+- f85 0 f1"/>
                  <a:gd name="f119" fmla="*/ f88 1 2126171"/>
                  <a:gd name="f120" fmla="*/ f89 1 2126171"/>
                  <a:gd name="f121" fmla="*/ f90 1 2126171"/>
                  <a:gd name="f122" fmla="*/ f91 1 2126171"/>
                  <a:gd name="f123" fmla="*/ f92 1 2126171"/>
                  <a:gd name="f124" fmla="*/ f93 1 2126171"/>
                  <a:gd name="f125" fmla="*/ f94 1 2126171"/>
                  <a:gd name="f126" fmla="*/ f95 1 2126171"/>
                  <a:gd name="f127" fmla="*/ f96 1 2126171"/>
                  <a:gd name="f128" fmla="*/ f97 1 2126171"/>
                  <a:gd name="f129" fmla="*/ f98 1 2126171"/>
                  <a:gd name="f130" fmla="*/ f99 1 2126171"/>
                  <a:gd name="f131" fmla="*/ f100 1 2126171"/>
                  <a:gd name="f132" fmla="*/ f101 1 1801099"/>
                  <a:gd name="f133" fmla="*/ f102 1 1801099"/>
                  <a:gd name="f134" fmla="*/ f103 1 1801099"/>
                  <a:gd name="f135" fmla="*/ f104 1 1801099"/>
                  <a:gd name="f136" fmla="*/ f105 1 1801099"/>
                  <a:gd name="f137" fmla="*/ f106 1 1801099"/>
                  <a:gd name="f138" fmla="*/ f107 1 1801099"/>
                  <a:gd name="f139" fmla="*/ f108 1 2126171"/>
                  <a:gd name="f140" fmla="*/ f109 1 1801099"/>
                  <a:gd name="f141" fmla="*/ f110 1 1801099"/>
                  <a:gd name="f142" fmla="*/ f111 1 1801099"/>
                  <a:gd name="f143" fmla="*/ f112 1 1801099"/>
                  <a:gd name="f144" fmla="*/ f113 1 1801099"/>
                  <a:gd name="f145" fmla="*/ f114 1 1801099"/>
                  <a:gd name="f146" fmla="*/ f115 1 1801099"/>
                  <a:gd name="f147" fmla="*/ f116 1 2126171"/>
                  <a:gd name="f148" fmla="*/ f117 1 1801099"/>
                  <a:gd name="f149" fmla="*/ f79 1 f86"/>
                  <a:gd name="f150" fmla="*/ f80 1 f86"/>
                  <a:gd name="f151" fmla="*/ f79 1 f87"/>
                  <a:gd name="f152" fmla="*/ f81 1 f87"/>
                  <a:gd name="f153" fmla="*/ f119 1 f86"/>
                  <a:gd name="f154" fmla="*/ f132 1 f87"/>
                  <a:gd name="f155" fmla="*/ f120 1 f86"/>
                  <a:gd name="f156" fmla="*/ f133 1 f87"/>
                  <a:gd name="f157" fmla="*/ f121 1 f86"/>
                  <a:gd name="f158" fmla="*/ f134 1 f87"/>
                  <a:gd name="f159" fmla="*/ f122 1 f86"/>
                  <a:gd name="f160" fmla="*/ f135 1 f87"/>
                  <a:gd name="f161" fmla="*/ f123 1 f86"/>
                  <a:gd name="f162" fmla="*/ f136 1 f87"/>
                  <a:gd name="f163" fmla="*/ f124 1 f86"/>
                  <a:gd name="f164" fmla="*/ f137 1 f87"/>
                  <a:gd name="f165" fmla="*/ f125 1 f86"/>
                  <a:gd name="f166" fmla="*/ f138 1 f87"/>
                  <a:gd name="f167" fmla="*/ f147 1 f86"/>
                  <a:gd name="f168" fmla="*/ f148 1 f87"/>
                  <a:gd name="f169" fmla="*/ f139 1 f86"/>
                  <a:gd name="f170" fmla="*/ f140 1 f87"/>
                  <a:gd name="f171" fmla="*/ f126 1 f86"/>
                  <a:gd name="f172" fmla="*/ f141 1 f87"/>
                  <a:gd name="f173" fmla="*/ f127 1 f86"/>
                  <a:gd name="f174" fmla="*/ f142 1 f87"/>
                  <a:gd name="f175" fmla="*/ f128 1 f86"/>
                  <a:gd name="f176" fmla="*/ f143 1 f87"/>
                  <a:gd name="f177" fmla="*/ f129 1 f86"/>
                  <a:gd name="f178" fmla="*/ f144 1 f87"/>
                  <a:gd name="f179" fmla="*/ f130 1 f86"/>
                  <a:gd name="f180" fmla="*/ f145 1 f87"/>
                  <a:gd name="f181" fmla="*/ f131 1 f86"/>
                  <a:gd name="f182" fmla="*/ f146 1 f87"/>
                  <a:gd name="f183" fmla="*/ f149 f77 1"/>
                  <a:gd name="f184" fmla="*/ f150 f77 1"/>
                  <a:gd name="f185" fmla="*/ f152 f78 1"/>
                  <a:gd name="f186" fmla="*/ f151 f78 1"/>
                  <a:gd name="f187" fmla="*/ f153 f77 1"/>
                  <a:gd name="f188" fmla="*/ f154 f78 1"/>
                  <a:gd name="f189" fmla="*/ f155 f77 1"/>
                  <a:gd name="f190" fmla="*/ f156 f78 1"/>
                  <a:gd name="f191" fmla="*/ f157 f77 1"/>
                  <a:gd name="f192" fmla="*/ f158 f78 1"/>
                  <a:gd name="f193" fmla="*/ f159 f77 1"/>
                  <a:gd name="f194" fmla="*/ f160 f78 1"/>
                  <a:gd name="f195" fmla="*/ f161 f77 1"/>
                  <a:gd name="f196" fmla="*/ f162 f78 1"/>
                  <a:gd name="f197" fmla="*/ f163 f77 1"/>
                  <a:gd name="f198" fmla="*/ f164 f78 1"/>
                  <a:gd name="f199" fmla="*/ f165 f77 1"/>
                  <a:gd name="f200" fmla="*/ f166 f78 1"/>
                  <a:gd name="f201" fmla="*/ f167 f77 1"/>
                  <a:gd name="f202" fmla="*/ f168 f78 1"/>
                  <a:gd name="f203" fmla="*/ f169 f77 1"/>
                  <a:gd name="f204" fmla="*/ f170 f78 1"/>
                  <a:gd name="f205" fmla="*/ f171 f77 1"/>
                  <a:gd name="f206" fmla="*/ f172 f78 1"/>
                  <a:gd name="f207" fmla="*/ f173 f77 1"/>
                  <a:gd name="f208" fmla="*/ f174 f78 1"/>
                  <a:gd name="f209" fmla="*/ f175 f77 1"/>
                  <a:gd name="f210" fmla="*/ f176 f78 1"/>
                  <a:gd name="f211" fmla="*/ f177 f77 1"/>
                  <a:gd name="f212" fmla="*/ f178 f78 1"/>
                  <a:gd name="f213" fmla="*/ f179 f77 1"/>
                  <a:gd name="f214" fmla="*/ f180 f78 1"/>
                  <a:gd name="f215" fmla="*/ f181 f77 1"/>
                  <a:gd name="f216" fmla="*/ f182 f7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8">
                    <a:pos x="f187" y="f188"/>
                  </a:cxn>
                  <a:cxn ang="f118">
                    <a:pos x="f189" y="f190"/>
                  </a:cxn>
                  <a:cxn ang="f118">
                    <a:pos x="f191" y="f192"/>
                  </a:cxn>
                  <a:cxn ang="f118">
                    <a:pos x="f193" y="f194"/>
                  </a:cxn>
                  <a:cxn ang="f118">
                    <a:pos x="f195" y="f196"/>
                  </a:cxn>
                  <a:cxn ang="f118">
                    <a:pos x="f197" y="f198"/>
                  </a:cxn>
                  <a:cxn ang="f118">
                    <a:pos x="f199" y="f200"/>
                  </a:cxn>
                  <a:cxn ang="f118">
                    <a:pos x="f201" y="f202"/>
                  </a:cxn>
                  <a:cxn ang="f118">
                    <a:pos x="f203" y="f204"/>
                  </a:cxn>
                  <a:cxn ang="f118">
                    <a:pos x="f205" y="f206"/>
                  </a:cxn>
                  <a:cxn ang="f118">
                    <a:pos x="f207" y="f208"/>
                  </a:cxn>
                  <a:cxn ang="f118">
                    <a:pos x="f209" y="f210"/>
                  </a:cxn>
                  <a:cxn ang="f118">
                    <a:pos x="f211" y="f212"/>
                  </a:cxn>
                  <a:cxn ang="f118">
                    <a:pos x="f213" y="f214"/>
                  </a:cxn>
                  <a:cxn ang="f118">
                    <a:pos x="f215" y="f216"/>
                  </a:cxn>
                  <a:cxn ang="f118">
                    <a:pos x="f187" y="f188"/>
                  </a:cxn>
                </a:cxnLst>
                <a:rect l="f183" t="f186" r="f184" b="f185"/>
                <a:pathLst>
                  <a:path w="2126171" h="1801099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3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lnTo>
                      <a:pt x="f42" y="f7"/>
                    </a:ln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7" y="f59"/>
                    </a:cubicBezTo>
                    <a:cubicBezTo>
                      <a:pt x="f57" y="f60"/>
                      <a:pt x="f61" y="f62"/>
                      <a:pt x="f63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lnTo>
                      <a:pt x="f71" y="f72"/>
                    </a:lnTo>
                    <a:cubicBezTo>
                      <a:pt x="f73" y="f74"/>
                      <a:pt x="f75" y="f68"/>
                      <a:pt x="f8" y="f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id="{9C6AE46F-4D25-39D4-7AAB-CFDEB7578661}"/>
                </a:ext>
              </a:extLst>
            </p:cNvPr>
            <p:cNvGrpSpPr/>
            <p:nvPr/>
          </p:nvGrpSpPr>
          <p:grpSpPr>
            <a:xfrm>
              <a:off x="8972266" y="2130847"/>
              <a:ext cx="3393872" cy="2930683"/>
              <a:chOff x="8972266" y="2130847"/>
              <a:chExt cx="3393872" cy="2930683"/>
            </a:xfrm>
          </p:grpSpPr>
          <p:sp>
            <p:nvSpPr>
              <p:cNvPr id="5" name="Freeform: Shape 11">
                <a:extLst>
                  <a:ext uri="{FF2B5EF4-FFF2-40B4-BE49-F238E27FC236}">
                    <a16:creationId xmlns:a16="http://schemas.microsoft.com/office/drawing/2014/main" id="{EB22AFD7-B3B0-B9EA-B48A-41152D863DA3}"/>
                  </a:ext>
                </a:extLst>
              </p:cNvPr>
              <p:cNvSpPr/>
              <p:nvPr/>
            </p:nvSpPr>
            <p:spPr>
              <a:xfrm rot="20036135" flipH="1">
                <a:off x="9396125" y="2879784"/>
                <a:ext cx="2444264" cy="16404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66978"/>
                  <a:gd name="f7" fmla="val 2863751"/>
                  <a:gd name="f8" fmla="val 4264628"/>
                  <a:gd name="f9" fmla="val 1791946"/>
                  <a:gd name="f10" fmla="val 4250627"/>
                  <a:gd name="f11" fmla="val 1615067"/>
                  <a:gd name="f12" fmla="val 4193477"/>
                  <a:gd name="f13" fmla="val 1452094"/>
                  <a:gd name="f14" fmla="val 4098608"/>
                  <a:gd name="f15" fmla="val 1302361"/>
                  <a:gd name="f16" fmla="val 4026218"/>
                  <a:gd name="f17" fmla="val 1188156"/>
                  <a:gd name="f18" fmla="val 3938111"/>
                  <a:gd name="f19" fmla="val 1089668"/>
                  <a:gd name="f20" fmla="val 3813810"/>
                  <a:gd name="f21" fmla="val 1030232"/>
                  <a:gd name="f22" fmla="val 3648266"/>
                  <a:gd name="f23" fmla="val 950984"/>
                  <a:gd name="f24" fmla="val 3498056"/>
                  <a:gd name="f25" fmla="val 1013658"/>
                  <a:gd name="f26" fmla="val 3436906"/>
                  <a:gd name="f27" fmla="val 1186442"/>
                  <a:gd name="f28" fmla="val 3400044"/>
                  <a:gd name="f29" fmla="val 1290645"/>
                  <a:gd name="f30" fmla="val 3397282"/>
                  <a:gd name="f31" fmla="val 1397992"/>
                  <a:gd name="f32" fmla="val 3416332"/>
                  <a:gd name="f33" fmla="val 1505148"/>
                  <a:gd name="f34" fmla="val 3423285"/>
                  <a:gd name="f35" fmla="val 1544296"/>
                  <a:gd name="f36" fmla="val 3413474"/>
                  <a:gd name="f37" fmla="val 1556678"/>
                  <a:gd name="f38" fmla="val 3376994"/>
                  <a:gd name="f39" fmla="val 1566680"/>
                  <a:gd name="f40" fmla="val 3279363"/>
                  <a:gd name="f41" fmla="val 1593540"/>
                  <a:gd name="f42" fmla="val 3182779"/>
                  <a:gd name="f43" fmla="val 1624115"/>
                  <a:gd name="f44" fmla="val 3086386"/>
                  <a:gd name="f45" fmla="val 1655167"/>
                  <a:gd name="f46" fmla="val 3060192"/>
                  <a:gd name="f47" fmla="val 1663644"/>
                  <a:gd name="f48" fmla="val 3039618"/>
                  <a:gd name="f49" fmla="val 1662120"/>
                  <a:gd name="f50" fmla="val 3015329"/>
                  <a:gd name="f51" fmla="val 1648118"/>
                  <a:gd name="f52" fmla="val 2834164"/>
                  <a:gd name="f53" fmla="val 1543820"/>
                  <a:gd name="f54" fmla="val 2651950"/>
                  <a:gd name="f55" fmla="val 1441331"/>
                  <a:gd name="f56" fmla="val 2470404"/>
                  <a:gd name="f57" fmla="val 1337699"/>
                  <a:gd name="f58" fmla="val 2395157"/>
                  <a:gd name="f59" fmla="val 1294741"/>
                  <a:gd name="f60" fmla="val 2402015"/>
                  <a:gd name="f61" fmla="val 1313601"/>
                  <a:gd name="f62" fmla="val 2422874"/>
                  <a:gd name="f63" fmla="val 1229399"/>
                  <a:gd name="f64" fmla="val 2464689"/>
                  <a:gd name="f65" fmla="val 1060902"/>
                  <a:gd name="f66" fmla="val 2486501"/>
                  <a:gd name="f67" fmla="val 887642"/>
                  <a:gd name="f68" fmla="val 2549367"/>
                  <a:gd name="f69" fmla="val 723908"/>
                  <a:gd name="f70" fmla="val 2582704"/>
                  <a:gd name="f71" fmla="val 636944"/>
                  <a:gd name="f72" fmla="val 561602"/>
                  <a:gd name="f73" fmla="val 2467547"/>
                  <a:gd name="f74" fmla="val 507500"/>
                  <a:gd name="f75" fmla="val 2391918"/>
                  <a:gd name="f76" fmla="val 457493"/>
                  <a:gd name="f77" fmla="val 2310194"/>
                  <a:gd name="f78" fmla="val 418631"/>
                  <a:gd name="f79" fmla="val 2225421"/>
                  <a:gd name="f80" fmla="val 387485"/>
                  <a:gd name="f81" fmla="val 1859852"/>
                  <a:gd name="f82" fmla="val 253182"/>
                  <a:gd name="f83" fmla="val 1483614"/>
                  <a:gd name="f84" fmla="val 161742"/>
                  <a:gd name="f85" fmla="val 1096137"/>
                  <a:gd name="f86" fmla="val 120689"/>
                  <a:gd name="f87" fmla="val 959739"/>
                  <a:gd name="f88" fmla="val 106211"/>
                  <a:gd name="f89" fmla="val 821055"/>
                  <a:gd name="f90" fmla="val 88781"/>
                  <a:gd name="f91" fmla="val 687800"/>
                  <a:gd name="f92" fmla="val 144121"/>
                  <a:gd name="f93" fmla="val 667893"/>
                  <a:gd name="f94" fmla="val 152408"/>
                  <a:gd name="f95" fmla="val 655034"/>
                  <a:gd name="f96" fmla="val 141263"/>
                  <a:gd name="f97" fmla="val 640652"/>
                  <a:gd name="f98" fmla="val 130881"/>
                  <a:gd name="f99" fmla="val 586359"/>
                  <a:gd name="f100" fmla="val 91733"/>
                  <a:gd name="f101" fmla="val 528542"/>
                  <a:gd name="f102" fmla="val 58777"/>
                  <a:gd name="f103" fmla="val 464820"/>
                  <a:gd name="f104" fmla="val 38108"/>
                  <a:gd name="f105" fmla="val 307277"/>
                  <a:gd name="f106" fmla="val -12946"/>
                  <a:gd name="f107" fmla="val 151352"/>
                  <a:gd name="f108" fmla="val -19519"/>
                  <a:gd name="f109" fmla="val 60777"/>
                  <a:gd name="f110" fmla="val 13811"/>
                  <a:gd name="f111" fmla="val 80684"/>
                  <a:gd name="f112" fmla="val 35624"/>
                  <a:gd name="f113" fmla="val 77541"/>
                  <a:gd name="f114" fmla="val 55626"/>
                  <a:gd name="f115" fmla="val 80494"/>
                  <a:gd name="f116" fmla="val 197834"/>
                  <a:gd name="f117" fmla="val 101449"/>
                  <a:gd name="f118" fmla="val 335661"/>
                  <a:gd name="f119" fmla="val 129833"/>
                  <a:gd name="f120" fmla="val 395669"/>
                  <a:gd name="f121" fmla="val 286424"/>
                  <a:gd name="f122" fmla="val 400812"/>
                  <a:gd name="f123" fmla="val 284234"/>
                  <a:gd name="f124" fmla="val 404622"/>
                  <a:gd name="f125" fmla="val 281662"/>
                  <a:gd name="f126" fmla="val 523589"/>
                  <a:gd name="f127" fmla="val 336621"/>
                  <a:gd name="f128" fmla="val 523018"/>
                  <a:gd name="f129" fmla="val 518255"/>
                  <a:gd name="f130" fmla="val 465209"/>
                  <a:gd name="f131" fmla="val 505301"/>
                  <a:gd name="f132" fmla="val 813443"/>
                  <a:gd name="f133" fmla="val 492919"/>
                  <a:gd name="f134" fmla="val 1161677"/>
                  <a:gd name="f135" fmla="val 480441"/>
                  <a:gd name="f136" fmla="val 1509911"/>
                  <a:gd name="f137" fmla="val 480155"/>
                  <a:gd name="f138" fmla="val 1519055"/>
                  <a:gd name="f139" fmla="val 1528103"/>
                  <a:gd name="f140" fmla="val 470535"/>
                  <a:gd name="f141" fmla="val 1541343"/>
                  <a:gd name="f142" fmla="val 417576"/>
                  <a:gd name="f143" fmla="val 1449427"/>
                  <a:gd name="f144" fmla="val 311277"/>
                  <a:gd name="f145" fmla="val 1263594"/>
                  <a:gd name="f146" fmla="val 308991"/>
                  <a:gd name="f147" fmla="val 1258546"/>
                  <a:gd name="f148" fmla="val 301276"/>
                  <a:gd name="f149" fmla="val 1256927"/>
                  <a:gd name="f150" fmla="val 293275"/>
                  <a:gd name="f151" fmla="val 1255879"/>
                  <a:gd name="f152" fmla="val 285655"/>
                  <a:gd name="f153" fmla="val 1257784"/>
                  <a:gd name="f154" fmla="val 219170"/>
                  <a:gd name="f155" fmla="val 1275024"/>
                  <a:gd name="f156" fmla="val 153924"/>
                  <a:gd name="f157" fmla="val 1297694"/>
                  <a:gd name="f158" fmla="val 84392"/>
                  <a:gd name="f159" fmla="val 1301218"/>
                  <a:gd name="f160" fmla="val 73819"/>
                  <a:gd name="f161" fmla="val 1301789"/>
                  <a:gd name="f162" fmla="val 63532"/>
                  <a:gd name="f163" fmla="val 1308171"/>
                  <a:gd name="f164" fmla="val 60198"/>
                  <a:gd name="f165" fmla="val 1320554"/>
                  <a:gd name="f166" fmla="val 170688"/>
                  <a:gd name="f167" fmla="val 1532676"/>
                  <a:gd name="f168" fmla="val 294418"/>
                  <a:gd name="f169" fmla="val 1737272"/>
                  <a:gd name="f170" fmla="val 419671"/>
                  <a:gd name="f171" fmla="val 1940917"/>
                  <a:gd name="f172" fmla="val 452342"/>
                  <a:gd name="f173" fmla="val 1994066"/>
                  <a:gd name="f174" fmla="val 465487"/>
                  <a:gd name="f175" fmla="val 2045502"/>
                  <a:gd name="f176" fmla="val 457962"/>
                  <a:gd name="f177" fmla="val 2106271"/>
                  <a:gd name="f178" fmla="val 450056"/>
                  <a:gd name="f179" fmla="val 2170660"/>
                  <a:gd name="f180" fmla="val 439769"/>
                  <a:gd name="f181" fmla="val 2237906"/>
                  <a:gd name="f182" fmla="val 454628"/>
                  <a:gd name="f183" fmla="val 2300295"/>
                  <a:gd name="f184" fmla="val 502920"/>
                  <a:gd name="f185" fmla="val 2502892"/>
                  <a:gd name="f186" fmla="val 611124"/>
                  <a:gd name="f187" fmla="val 2660340"/>
                  <a:gd name="f188" fmla="val 809244"/>
                  <a:gd name="f189" fmla="val 2747780"/>
                  <a:gd name="f190" fmla="val 1108805"/>
                  <a:gd name="f191" fmla="val 2879987"/>
                  <a:gd name="f192" fmla="val 1413986"/>
                  <a:gd name="f193" fmla="val 2899418"/>
                  <a:gd name="f194" fmla="val 1727073"/>
                  <a:gd name="f195" fmla="val 2804739"/>
                  <a:gd name="f196" fmla="val 1908143"/>
                  <a:gd name="f197" fmla="val 2749875"/>
                  <a:gd name="f198" fmla="val 2061115"/>
                  <a:gd name="f199" fmla="val 2659578"/>
                  <a:gd name="f200" fmla="val 2141125"/>
                  <a:gd name="f201" fmla="val 2477270"/>
                  <a:gd name="f202" fmla="val 2149983"/>
                  <a:gd name="f203" fmla="val 2457077"/>
                  <a:gd name="f204" fmla="val 2168747"/>
                  <a:gd name="f205" fmla="val 2453267"/>
                  <a:gd name="f206" fmla="val 2186369"/>
                  <a:gd name="f207" fmla="val 2446313"/>
                  <a:gd name="f208" fmla="val 2629472"/>
                  <a:gd name="f209" fmla="val 2271530"/>
                  <a:gd name="f210" fmla="val 3072670"/>
                  <a:gd name="f211" fmla="val 2096936"/>
                  <a:gd name="f212" fmla="val 3515297"/>
                  <a:gd name="f213" fmla="val 1920914"/>
                  <a:gd name="f214" fmla="val 3549015"/>
                  <a:gd name="f215" fmla="val 1907484"/>
                  <a:gd name="f216" fmla="val 3565684"/>
                  <a:gd name="f217" fmla="val 1909294"/>
                  <a:gd name="f218" fmla="val 3586925"/>
                  <a:gd name="f219" fmla="val 1942155"/>
                  <a:gd name="f220" fmla="val 3660267"/>
                  <a:gd name="f221" fmla="val 2055598"/>
                  <a:gd name="f222" fmla="val 3751612"/>
                  <a:gd name="f223" fmla="val 2151420"/>
                  <a:gd name="f224" fmla="val 3879438"/>
                  <a:gd name="f225" fmla="val 2204855"/>
                  <a:gd name="f226" fmla="val 4024789"/>
                  <a:gd name="f227" fmla="val 2265720"/>
                  <a:gd name="f228" fmla="val 4156710"/>
                  <a:gd name="f229" fmla="val 2213999"/>
                  <a:gd name="f230" fmla="val 4222243"/>
                  <a:gd name="f231" fmla="val 2070647"/>
                  <a:gd name="f232" fmla="val 4262533"/>
                  <a:gd name="f233" fmla="val 1982160"/>
                  <a:gd name="f234" fmla="val 4272153"/>
                  <a:gd name="f235" fmla="val 1887672"/>
                  <a:gd name="f236" fmla="val 2312575"/>
                  <a:gd name="f237" fmla="val 1890720"/>
                  <a:gd name="f238" fmla="val 2285619"/>
                  <a:gd name="f239" fmla="val 1899102"/>
                  <a:gd name="f240" fmla="val 2272665"/>
                  <a:gd name="f241" fmla="val 1898340"/>
                  <a:gd name="f242" fmla="val 2280095"/>
                  <a:gd name="f243" fmla="val 1865669"/>
                  <a:gd name="f244" fmla="val 2300859"/>
                  <a:gd name="f245" fmla="val 1774706"/>
                  <a:gd name="f246" fmla="val 2320957"/>
                  <a:gd name="f247" fmla="val 1683552"/>
                  <a:gd name="f248" fmla="val 2342007"/>
                  <a:gd name="f249" fmla="val 1592683"/>
                  <a:gd name="f250" fmla="val 2345055"/>
                  <a:gd name="f251" fmla="val 1579348"/>
                  <a:gd name="f252" fmla="val 2342483"/>
                  <a:gd name="f253" fmla="val 1558488"/>
                  <a:gd name="f254" fmla="val 2369915"/>
                  <a:gd name="f255" fmla="val 1572014"/>
                  <a:gd name="f256" fmla="val 2492978"/>
                  <a:gd name="f257" fmla="val 1632688"/>
                  <a:gd name="f258" fmla="val 2616708"/>
                  <a:gd name="f259" fmla="val 1691934"/>
                  <a:gd name="f260" fmla="val 2751106"/>
                  <a:gd name="f261" fmla="val 1756894"/>
                  <a:gd name="f262" fmla="val 2596896"/>
                  <a:gd name="f263" fmla="val 1803662"/>
                  <a:gd name="f264" fmla="val 2454497"/>
                  <a:gd name="f265" fmla="val 1846429"/>
                  <a:gd name="f266" fmla="+- 0 0 -90"/>
                  <a:gd name="f267" fmla="*/ f3 1 4266978"/>
                  <a:gd name="f268" fmla="*/ f4 1 2863751"/>
                  <a:gd name="f269" fmla="val f5"/>
                  <a:gd name="f270" fmla="val f6"/>
                  <a:gd name="f271" fmla="val f7"/>
                  <a:gd name="f272" fmla="*/ f266 f0 1"/>
                  <a:gd name="f273" fmla="+- f271 0 f269"/>
                  <a:gd name="f274" fmla="+- f270 0 f269"/>
                  <a:gd name="f275" fmla="*/ f272 1 f2"/>
                  <a:gd name="f276" fmla="*/ f274 1 4266978"/>
                  <a:gd name="f277" fmla="*/ f273 1 2863751"/>
                  <a:gd name="f278" fmla="*/ 4264628 f274 1"/>
                  <a:gd name="f279" fmla="*/ 1791946 f273 1"/>
                  <a:gd name="f280" fmla="*/ 4098608 f274 1"/>
                  <a:gd name="f281" fmla="*/ 1302361 f273 1"/>
                  <a:gd name="f282" fmla="*/ 3813810 f274 1"/>
                  <a:gd name="f283" fmla="*/ 1030232 f273 1"/>
                  <a:gd name="f284" fmla="*/ 3436906 f274 1"/>
                  <a:gd name="f285" fmla="*/ 1186442 f273 1"/>
                  <a:gd name="f286" fmla="*/ 3416332 f274 1"/>
                  <a:gd name="f287" fmla="*/ 1505148 f273 1"/>
                  <a:gd name="f288" fmla="*/ 3376994 f274 1"/>
                  <a:gd name="f289" fmla="*/ 1566680 f273 1"/>
                  <a:gd name="f290" fmla="*/ 3086386 f274 1"/>
                  <a:gd name="f291" fmla="*/ 1655167 f273 1"/>
                  <a:gd name="f292" fmla="*/ 3015329 f274 1"/>
                  <a:gd name="f293" fmla="*/ 1648118 f273 1"/>
                  <a:gd name="f294" fmla="*/ 2470404 f274 1"/>
                  <a:gd name="f295" fmla="*/ 1337699 f273 1"/>
                  <a:gd name="f296" fmla="*/ 2422874 f274 1"/>
                  <a:gd name="f297" fmla="*/ 1229399 f273 1"/>
                  <a:gd name="f298" fmla="*/ 2549367 f274 1"/>
                  <a:gd name="f299" fmla="*/ 723908 f273 1"/>
                  <a:gd name="f300" fmla="*/ 2467547 f274 1"/>
                  <a:gd name="f301" fmla="*/ 507500 f273 1"/>
                  <a:gd name="f302" fmla="*/ 2225421 f274 1"/>
                  <a:gd name="f303" fmla="*/ 387485 f273 1"/>
                  <a:gd name="f304" fmla="*/ 1096137 f274 1"/>
                  <a:gd name="f305" fmla="*/ 120689 f273 1"/>
                  <a:gd name="f306" fmla="*/ 687800 f274 1"/>
                  <a:gd name="f307" fmla="*/ 144121 f273 1"/>
                  <a:gd name="f308" fmla="*/ 640652 f274 1"/>
                  <a:gd name="f309" fmla="*/ 130881 f273 1"/>
                  <a:gd name="f310" fmla="*/ 464820 f274 1"/>
                  <a:gd name="f311" fmla="*/ 38108 f273 1"/>
                  <a:gd name="f312" fmla="*/ 0 f274 1"/>
                  <a:gd name="f313" fmla="*/ 60777 f273 1"/>
                  <a:gd name="f314" fmla="*/ 55626 f274 1"/>
                  <a:gd name="f315" fmla="*/ 80494 f273 1"/>
                  <a:gd name="f316" fmla="*/ 395669 f274 1"/>
                  <a:gd name="f317" fmla="*/ 286424 f273 1"/>
                  <a:gd name="f318" fmla="*/ 404622 f274 1"/>
                  <a:gd name="f319" fmla="*/ 281662 f273 1"/>
                  <a:gd name="f320" fmla="*/ 518255 f274 1"/>
                  <a:gd name="f321" fmla="*/ 465209 f273 1"/>
                  <a:gd name="f322" fmla="*/ 480441 f274 1"/>
                  <a:gd name="f323" fmla="*/ 1509911 f273 1"/>
                  <a:gd name="f324" fmla="*/ 470535 f274 1"/>
                  <a:gd name="f325" fmla="*/ 1541343 f273 1"/>
                  <a:gd name="f326" fmla="*/ 308991 f274 1"/>
                  <a:gd name="f327" fmla="*/ 1258546 f273 1"/>
                  <a:gd name="f328" fmla="*/ 285655 f274 1"/>
                  <a:gd name="f329" fmla="*/ 1257784 f273 1"/>
                  <a:gd name="f330" fmla="*/ 84392 f274 1"/>
                  <a:gd name="f331" fmla="*/ 1301218 f273 1"/>
                  <a:gd name="f332" fmla="*/ 60198 f274 1"/>
                  <a:gd name="f333" fmla="*/ 1320554 f273 1"/>
                  <a:gd name="f334" fmla="*/ 419671 f274 1"/>
                  <a:gd name="f335" fmla="*/ 1940917 f273 1"/>
                  <a:gd name="f336" fmla="*/ 457962 f274 1"/>
                  <a:gd name="f337" fmla="*/ 2106271 f273 1"/>
                  <a:gd name="f338" fmla="*/ 454628 f274 1"/>
                  <a:gd name="f339" fmla="*/ 2300295 f273 1"/>
                  <a:gd name="f340" fmla="*/ 809244 f274 1"/>
                  <a:gd name="f341" fmla="*/ 2747780 f273 1"/>
                  <a:gd name="f342" fmla="*/ 1727073 f274 1"/>
                  <a:gd name="f343" fmla="*/ 2804739 f273 1"/>
                  <a:gd name="f344" fmla="*/ 2141125 f274 1"/>
                  <a:gd name="f345" fmla="*/ 2477270 f273 1"/>
                  <a:gd name="f346" fmla="*/ 2186369 f274 1"/>
                  <a:gd name="f347" fmla="*/ 2446313 f273 1"/>
                  <a:gd name="f348" fmla="*/ 3515297 f274 1"/>
                  <a:gd name="f349" fmla="*/ 1920914 f273 1"/>
                  <a:gd name="f350" fmla="*/ 3586925 f274 1"/>
                  <a:gd name="f351" fmla="*/ 1942155 f273 1"/>
                  <a:gd name="f352" fmla="*/ 3879438 f274 1"/>
                  <a:gd name="f353" fmla="*/ 2204855 f273 1"/>
                  <a:gd name="f354" fmla="*/ 4222243 f274 1"/>
                  <a:gd name="f355" fmla="*/ 2070647 f273 1"/>
                  <a:gd name="f356" fmla="*/ 2312575 f274 1"/>
                  <a:gd name="f357" fmla="*/ 1890720 f273 1"/>
                  <a:gd name="f358" fmla="*/ 2280095 f274 1"/>
                  <a:gd name="f359" fmla="*/ 1865669 f273 1"/>
                  <a:gd name="f360" fmla="*/ 2342007 f274 1"/>
                  <a:gd name="f361" fmla="*/ 1592683 f273 1"/>
                  <a:gd name="f362" fmla="*/ 2369915 f274 1"/>
                  <a:gd name="f363" fmla="*/ 1572014 f273 1"/>
                  <a:gd name="f364" fmla="*/ 2751106 f274 1"/>
                  <a:gd name="f365" fmla="*/ 1756894 f273 1"/>
                  <a:gd name="f366" fmla="+- f275 0 f1"/>
                  <a:gd name="f367" fmla="*/ f278 1 4266978"/>
                  <a:gd name="f368" fmla="*/ f279 1 2863751"/>
                  <a:gd name="f369" fmla="*/ f280 1 4266978"/>
                  <a:gd name="f370" fmla="*/ f281 1 2863751"/>
                  <a:gd name="f371" fmla="*/ f282 1 4266978"/>
                  <a:gd name="f372" fmla="*/ f283 1 2863751"/>
                  <a:gd name="f373" fmla="*/ f284 1 4266978"/>
                  <a:gd name="f374" fmla="*/ f285 1 2863751"/>
                  <a:gd name="f375" fmla="*/ f286 1 4266978"/>
                  <a:gd name="f376" fmla="*/ f287 1 2863751"/>
                  <a:gd name="f377" fmla="*/ f288 1 4266978"/>
                  <a:gd name="f378" fmla="*/ f289 1 2863751"/>
                  <a:gd name="f379" fmla="*/ f290 1 4266978"/>
                  <a:gd name="f380" fmla="*/ f291 1 2863751"/>
                  <a:gd name="f381" fmla="*/ f292 1 4266978"/>
                  <a:gd name="f382" fmla="*/ f293 1 2863751"/>
                  <a:gd name="f383" fmla="*/ f294 1 4266978"/>
                  <a:gd name="f384" fmla="*/ f295 1 2863751"/>
                  <a:gd name="f385" fmla="*/ f296 1 4266978"/>
                  <a:gd name="f386" fmla="*/ f297 1 2863751"/>
                  <a:gd name="f387" fmla="*/ f298 1 4266978"/>
                  <a:gd name="f388" fmla="*/ f299 1 2863751"/>
                  <a:gd name="f389" fmla="*/ f300 1 4266978"/>
                  <a:gd name="f390" fmla="*/ f301 1 2863751"/>
                  <a:gd name="f391" fmla="*/ f302 1 4266978"/>
                  <a:gd name="f392" fmla="*/ f303 1 2863751"/>
                  <a:gd name="f393" fmla="*/ f304 1 4266978"/>
                  <a:gd name="f394" fmla="*/ f305 1 2863751"/>
                  <a:gd name="f395" fmla="*/ f306 1 4266978"/>
                  <a:gd name="f396" fmla="*/ f307 1 2863751"/>
                  <a:gd name="f397" fmla="*/ f308 1 4266978"/>
                  <a:gd name="f398" fmla="*/ f309 1 2863751"/>
                  <a:gd name="f399" fmla="*/ f310 1 4266978"/>
                  <a:gd name="f400" fmla="*/ f311 1 2863751"/>
                  <a:gd name="f401" fmla="*/ f312 1 4266978"/>
                  <a:gd name="f402" fmla="*/ f313 1 2863751"/>
                  <a:gd name="f403" fmla="*/ f314 1 4266978"/>
                  <a:gd name="f404" fmla="*/ f315 1 2863751"/>
                  <a:gd name="f405" fmla="*/ f316 1 4266978"/>
                  <a:gd name="f406" fmla="*/ f317 1 2863751"/>
                  <a:gd name="f407" fmla="*/ f318 1 4266978"/>
                  <a:gd name="f408" fmla="*/ f319 1 2863751"/>
                  <a:gd name="f409" fmla="*/ f320 1 4266978"/>
                  <a:gd name="f410" fmla="*/ f321 1 2863751"/>
                  <a:gd name="f411" fmla="*/ f322 1 4266978"/>
                  <a:gd name="f412" fmla="*/ f323 1 2863751"/>
                  <a:gd name="f413" fmla="*/ f324 1 4266978"/>
                  <a:gd name="f414" fmla="*/ f325 1 2863751"/>
                  <a:gd name="f415" fmla="*/ f326 1 4266978"/>
                  <a:gd name="f416" fmla="*/ f327 1 2863751"/>
                  <a:gd name="f417" fmla="*/ f328 1 4266978"/>
                  <a:gd name="f418" fmla="*/ f329 1 2863751"/>
                  <a:gd name="f419" fmla="*/ f330 1 4266978"/>
                  <a:gd name="f420" fmla="*/ f331 1 2863751"/>
                  <a:gd name="f421" fmla="*/ f332 1 4266978"/>
                  <a:gd name="f422" fmla="*/ f333 1 2863751"/>
                  <a:gd name="f423" fmla="*/ f334 1 4266978"/>
                  <a:gd name="f424" fmla="*/ f335 1 2863751"/>
                  <a:gd name="f425" fmla="*/ f336 1 4266978"/>
                  <a:gd name="f426" fmla="*/ f337 1 2863751"/>
                  <a:gd name="f427" fmla="*/ f338 1 4266978"/>
                  <a:gd name="f428" fmla="*/ f339 1 2863751"/>
                  <a:gd name="f429" fmla="*/ f340 1 4266978"/>
                  <a:gd name="f430" fmla="*/ f341 1 2863751"/>
                  <a:gd name="f431" fmla="*/ f342 1 4266978"/>
                  <a:gd name="f432" fmla="*/ f343 1 2863751"/>
                  <a:gd name="f433" fmla="*/ f344 1 4266978"/>
                  <a:gd name="f434" fmla="*/ f345 1 2863751"/>
                  <a:gd name="f435" fmla="*/ f346 1 4266978"/>
                  <a:gd name="f436" fmla="*/ f347 1 2863751"/>
                  <a:gd name="f437" fmla="*/ f348 1 4266978"/>
                  <a:gd name="f438" fmla="*/ f349 1 2863751"/>
                  <a:gd name="f439" fmla="*/ f350 1 4266978"/>
                  <a:gd name="f440" fmla="*/ f351 1 2863751"/>
                  <a:gd name="f441" fmla="*/ f352 1 4266978"/>
                  <a:gd name="f442" fmla="*/ f353 1 2863751"/>
                  <a:gd name="f443" fmla="*/ f354 1 4266978"/>
                  <a:gd name="f444" fmla="*/ f355 1 2863751"/>
                  <a:gd name="f445" fmla="*/ f356 1 4266978"/>
                  <a:gd name="f446" fmla="*/ f357 1 2863751"/>
                  <a:gd name="f447" fmla="*/ f358 1 4266978"/>
                  <a:gd name="f448" fmla="*/ f359 1 2863751"/>
                  <a:gd name="f449" fmla="*/ f360 1 4266978"/>
                  <a:gd name="f450" fmla="*/ f361 1 2863751"/>
                  <a:gd name="f451" fmla="*/ f362 1 4266978"/>
                  <a:gd name="f452" fmla="*/ f363 1 2863751"/>
                  <a:gd name="f453" fmla="*/ f364 1 4266978"/>
                  <a:gd name="f454" fmla="*/ f365 1 2863751"/>
                  <a:gd name="f455" fmla="*/ f269 1 f276"/>
                  <a:gd name="f456" fmla="*/ f270 1 f276"/>
                  <a:gd name="f457" fmla="*/ f269 1 f277"/>
                  <a:gd name="f458" fmla="*/ f271 1 f277"/>
                  <a:gd name="f459" fmla="*/ f367 1 f276"/>
                  <a:gd name="f460" fmla="*/ f368 1 f277"/>
                  <a:gd name="f461" fmla="*/ f369 1 f276"/>
                  <a:gd name="f462" fmla="*/ f370 1 f277"/>
                  <a:gd name="f463" fmla="*/ f371 1 f276"/>
                  <a:gd name="f464" fmla="*/ f372 1 f277"/>
                  <a:gd name="f465" fmla="*/ f373 1 f276"/>
                  <a:gd name="f466" fmla="*/ f374 1 f277"/>
                  <a:gd name="f467" fmla="*/ f375 1 f276"/>
                  <a:gd name="f468" fmla="*/ f376 1 f277"/>
                  <a:gd name="f469" fmla="*/ f377 1 f276"/>
                  <a:gd name="f470" fmla="*/ f378 1 f277"/>
                  <a:gd name="f471" fmla="*/ f379 1 f276"/>
                  <a:gd name="f472" fmla="*/ f380 1 f277"/>
                  <a:gd name="f473" fmla="*/ f381 1 f276"/>
                  <a:gd name="f474" fmla="*/ f382 1 f277"/>
                  <a:gd name="f475" fmla="*/ f383 1 f276"/>
                  <a:gd name="f476" fmla="*/ f384 1 f277"/>
                  <a:gd name="f477" fmla="*/ f385 1 f276"/>
                  <a:gd name="f478" fmla="*/ f386 1 f277"/>
                  <a:gd name="f479" fmla="*/ f387 1 f276"/>
                  <a:gd name="f480" fmla="*/ f388 1 f277"/>
                  <a:gd name="f481" fmla="*/ f389 1 f276"/>
                  <a:gd name="f482" fmla="*/ f390 1 f277"/>
                  <a:gd name="f483" fmla="*/ f391 1 f276"/>
                  <a:gd name="f484" fmla="*/ f392 1 f277"/>
                  <a:gd name="f485" fmla="*/ f393 1 f276"/>
                  <a:gd name="f486" fmla="*/ f394 1 f277"/>
                  <a:gd name="f487" fmla="*/ f395 1 f276"/>
                  <a:gd name="f488" fmla="*/ f396 1 f277"/>
                  <a:gd name="f489" fmla="*/ f397 1 f276"/>
                  <a:gd name="f490" fmla="*/ f398 1 f277"/>
                  <a:gd name="f491" fmla="*/ f399 1 f276"/>
                  <a:gd name="f492" fmla="*/ f400 1 f277"/>
                  <a:gd name="f493" fmla="*/ f401 1 f276"/>
                  <a:gd name="f494" fmla="*/ f402 1 f277"/>
                  <a:gd name="f495" fmla="*/ f403 1 f276"/>
                  <a:gd name="f496" fmla="*/ f404 1 f277"/>
                  <a:gd name="f497" fmla="*/ f405 1 f276"/>
                  <a:gd name="f498" fmla="*/ f406 1 f277"/>
                  <a:gd name="f499" fmla="*/ f407 1 f276"/>
                  <a:gd name="f500" fmla="*/ f408 1 f277"/>
                  <a:gd name="f501" fmla="*/ f409 1 f276"/>
                  <a:gd name="f502" fmla="*/ f410 1 f277"/>
                  <a:gd name="f503" fmla="*/ f411 1 f276"/>
                  <a:gd name="f504" fmla="*/ f412 1 f277"/>
                  <a:gd name="f505" fmla="*/ f413 1 f276"/>
                  <a:gd name="f506" fmla="*/ f414 1 f277"/>
                  <a:gd name="f507" fmla="*/ f415 1 f276"/>
                  <a:gd name="f508" fmla="*/ f416 1 f277"/>
                  <a:gd name="f509" fmla="*/ f417 1 f276"/>
                  <a:gd name="f510" fmla="*/ f418 1 f277"/>
                  <a:gd name="f511" fmla="*/ f419 1 f276"/>
                  <a:gd name="f512" fmla="*/ f420 1 f277"/>
                  <a:gd name="f513" fmla="*/ f421 1 f276"/>
                  <a:gd name="f514" fmla="*/ f422 1 f277"/>
                  <a:gd name="f515" fmla="*/ f423 1 f276"/>
                  <a:gd name="f516" fmla="*/ f424 1 f277"/>
                  <a:gd name="f517" fmla="*/ f425 1 f276"/>
                  <a:gd name="f518" fmla="*/ f426 1 f277"/>
                  <a:gd name="f519" fmla="*/ f427 1 f276"/>
                  <a:gd name="f520" fmla="*/ f428 1 f277"/>
                  <a:gd name="f521" fmla="*/ f429 1 f276"/>
                  <a:gd name="f522" fmla="*/ f430 1 f277"/>
                  <a:gd name="f523" fmla="*/ f431 1 f276"/>
                  <a:gd name="f524" fmla="*/ f432 1 f277"/>
                  <a:gd name="f525" fmla="*/ f433 1 f276"/>
                  <a:gd name="f526" fmla="*/ f434 1 f277"/>
                  <a:gd name="f527" fmla="*/ f435 1 f276"/>
                  <a:gd name="f528" fmla="*/ f436 1 f277"/>
                  <a:gd name="f529" fmla="*/ f437 1 f276"/>
                  <a:gd name="f530" fmla="*/ f438 1 f277"/>
                  <a:gd name="f531" fmla="*/ f439 1 f276"/>
                  <a:gd name="f532" fmla="*/ f440 1 f277"/>
                  <a:gd name="f533" fmla="*/ f441 1 f276"/>
                  <a:gd name="f534" fmla="*/ f442 1 f277"/>
                  <a:gd name="f535" fmla="*/ f443 1 f276"/>
                  <a:gd name="f536" fmla="*/ f444 1 f277"/>
                  <a:gd name="f537" fmla="*/ f445 1 f276"/>
                  <a:gd name="f538" fmla="*/ f446 1 f277"/>
                  <a:gd name="f539" fmla="*/ f447 1 f276"/>
                  <a:gd name="f540" fmla="*/ f448 1 f277"/>
                  <a:gd name="f541" fmla="*/ f449 1 f276"/>
                  <a:gd name="f542" fmla="*/ f450 1 f277"/>
                  <a:gd name="f543" fmla="*/ f451 1 f276"/>
                  <a:gd name="f544" fmla="*/ f452 1 f277"/>
                  <a:gd name="f545" fmla="*/ f453 1 f276"/>
                  <a:gd name="f546" fmla="*/ f454 1 f277"/>
                  <a:gd name="f547" fmla="*/ f455 f267 1"/>
                  <a:gd name="f548" fmla="*/ f456 f267 1"/>
                  <a:gd name="f549" fmla="*/ f458 f268 1"/>
                  <a:gd name="f550" fmla="*/ f457 f268 1"/>
                  <a:gd name="f551" fmla="*/ f459 f267 1"/>
                  <a:gd name="f552" fmla="*/ f460 f268 1"/>
                  <a:gd name="f553" fmla="*/ f461 f267 1"/>
                  <a:gd name="f554" fmla="*/ f462 f268 1"/>
                  <a:gd name="f555" fmla="*/ f463 f267 1"/>
                  <a:gd name="f556" fmla="*/ f464 f268 1"/>
                  <a:gd name="f557" fmla="*/ f465 f267 1"/>
                  <a:gd name="f558" fmla="*/ f466 f268 1"/>
                  <a:gd name="f559" fmla="*/ f467 f267 1"/>
                  <a:gd name="f560" fmla="*/ f468 f268 1"/>
                  <a:gd name="f561" fmla="*/ f469 f267 1"/>
                  <a:gd name="f562" fmla="*/ f470 f268 1"/>
                  <a:gd name="f563" fmla="*/ f471 f267 1"/>
                  <a:gd name="f564" fmla="*/ f472 f268 1"/>
                  <a:gd name="f565" fmla="*/ f473 f267 1"/>
                  <a:gd name="f566" fmla="*/ f474 f268 1"/>
                  <a:gd name="f567" fmla="*/ f475 f267 1"/>
                  <a:gd name="f568" fmla="*/ f476 f268 1"/>
                  <a:gd name="f569" fmla="*/ f477 f267 1"/>
                  <a:gd name="f570" fmla="*/ f478 f268 1"/>
                  <a:gd name="f571" fmla="*/ f479 f267 1"/>
                  <a:gd name="f572" fmla="*/ f480 f268 1"/>
                  <a:gd name="f573" fmla="*/ f481 f267 1"/>
                  <a:gd name="f574" fmla="*/ f482 f268 1"/>
                  <a:gd name="f575" fmla="*/ f483 f267 1"/>
                  <a:gd name="f576" fmla="*/ f484 f268 1"/>
                  <a:gd name="f577" fmla="*/ f485 f267 1"/>
                  <a:gd name="f578" fmla="*/ f486 f268 1"/>
                  <a:gd name="f579" fmla="*/ f487 f267 1"/>
                  <a:gd name="f580" fmla="*/ f488 f268 1"/>
                  <a:gd name="f581" fmla="*/ f489 f267 1"/>
                  <a:gd name="f582" fmla="*/ f490 f268 1"/>
                  <a:gd name="f583" fmla="*/ f491 f267 1"/>
                  <a:gd name="f584" fmla="*/ f492 f268 1"/>
                  <a:gd name="f585" fmla="*/ f493 f267 1"/>
                  <a:gd name="f586" fmla="*/ f494 f268 1"/>
                  <a:gd name="f587" fmla="*/ f495 f267 1"/>
                  <a:gd name="f588" fmla="*/ f496 f268 1"/>
                  <a:gd name="f589" fmla="*/ f497 f267 1"/>
                  <a:gd name="f590" fmla="*/ f498 f268 1"/>
                  <a:gd name="f591" fmla="*/ f499 f267 1"/>
                  <a:gd name="f592" fmla="*/ f500 f268 1"/>
                  <a:gd name="f593" fmla="*/ f501 f267 1"/>
                  <a:gd name="f594" fmla="*/ f502 f268 1"/>
                  <a:gd name="f595" fmla="*/ f503 f267 1"/>
                  <a:gd name="f596" fmla="*/ f504 f268 1"/>
                  <a:gd name="f597" fmla="*/ f505 f267 1"/>
                  <a:gd name="f598" fmla="*/ f506 f268 1"/>
                  <a:gd name="f599" fmla="*/ f507 f267 1"/>
                  <a:gd name="f600" fmla="*/ f508 f268 1"/>
                  <a:gd name="f601" fmla="*/ f509 f267 1"/>
                  <a:gd name="f602" fmla="*/ f510 f268 1"/>
                  <a:gd name="f603" fmla="*/ f511 f267 1"/>
                  <a:gd name="f604" fmla="*/ f512 f268 1"/>
                  <a:gd name="f605" fmla="*/ f513 f267 1"/>
                  <a:gd name="f606" fmla="*/ f514 f268 1"/>
                  <a:gd name="f607" fmla="*/ f515 f267 1"/>
                  <a:gd name="f608" fmla="*/ f516 f268 1"/>
                  <a:gd name="f609" fmla="*/ f517 f267 1"/>
                  <a:gd name="f610" fmla="*/ f518 f268 1"/>
                  <a:gd name="f611" fmla="*/ f519 f267 1"/>
                  <a:gd name="f612" fmla="*/ f520 f268 1"/>
                  <a:gd name="f613" fmla="*/ f521 f267 1"/>
                  <a:gd name="f614" fmla="*/ f522 f268 1"/>
                  <a:gd name="f615" fmla="*/ f523 f267 1"/>
                  <a:gd name="f616" fmla="*/ f524 f268 1"/>
                  <a:gd name="f617" fmla="*/ f525 f267 1"/>
                  <a:gd name="f618" fmla="*/ f526 f268 1"/>
                  <a:gd name="f619" fmla="*/ f527 f267 1"/>
                  <a:gd name="f620" fmla="*/ f528 f268 1"/>
                  <a:gd name="f621" fmla="*/ f529 f267 1"/>
                  <a:gd name="f622" fmla="*/ f530 f268 1"/>
                  <a:gd name="f623" fmla="*/ f531 f267 1"/>
                  <a:gd name="f624" fmla="*/ f532 f268 1"/>
                  <a:gd name="f625" fmla="*/ f533 f267 1"/>
                  <a:gd name="f626" fmla="*/ f534 f268 1"/>
                  <a:gd name="f627" fmla="*/ f535 f267 1"/>
                  <a:gd name="f628" fmla="*/ f536 f268 1"/>
                  <a:gd name="f629" fmla="*/ f537 f267 1"/>
                  <a:gd name="f630" fmla="*/ f538 f268 1"/>
                  <a:gd name="f631" fmla="*/ f539 f267 1"/>
                  <a:gd name="f632" fmla="*/ f540 f268 1"/>
                  <a:gd name="f633" fmla="*/ f541 f267 1"/>
                  <a:gd name="f634" fmla="*/ f542 f268 1"/>
                  <a:gd name="f635" fmla="*/ f543 f267 1"/>
                  <a:gd name="f636" fmla="*/ f544 f268 1"/>
                  <a:gd name="f637" fmla="*/ f545 f267 1"/>
                  <a:gd name="f638" fmla="*/ f546 f2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6">
                    <a:pos x="f551" y="f552"/>
                  </a:cxn>
                  <a:cxn ang="f366">
                    <a:pos x="f553" y="f554"/>
                  </a:cxn>
                  <a:cxn ang="f366">
                    <a:pos x="f555" y="f556"/>
                  </a:cxn>
                  <a:cxn ang="f366">
                    <a:pos x="f557" y="f558"/>
                  </a:cxn>
                  <a:cxn ang="f366">
                    <a:pos x="f559" y="f560"/>
                  </a:cxn>
                  <a:cxn ang="f366">
                    <a:pos x="f561" y="f562"/>
                  </a:cxn>
                  <a:cxn ang="f366">
                    <a:pos x="f563" y="f564"/>
                  </a:cxn>
                  <a:cxn ang="f366">
                    <a:pos x="f565" y="f566"/>
                  </a:cxn>
                  <a:cxn ang="f366">
                    <a:pos x="f567" y="f568"/>
                  </a:cxn>
                  <a:cxn ang="f366">
                    <a:pos x="f569" y="f570"/>
                  </a:cxn>
                  <a:cxn ang="f366">
                    <a:pos x="f571" y="f572"/>
                  </a:cxn>
                  <a:cxn ang="f366">
                    <a:pos x="f573" y="f574"/>
                  </a:cxn>
                  <a:cxn ang="f366">
                    <a:pos x="f575" y="f576"/>
                  </a:cxn>
                  <a:cxn ang="f366">
                    <a:pos x="f577" y="f578"/>
                  </a:cxn>
                  <a:cxn ang="f366">
                    <a:pos x="f579" y="f580"/>
                  </a:cxn>
                  <a:cxn ang="f366">
                    <a:pos x="f581" y="f582"/>
                  </a:cxn>
                  <a:cxn ang="f366">
                    <a:pos x="f583" y="f584"/>
                  </a:cxn>
                  <a:cxn ang="f366">
                    <a:pos x="f585" y="f586"/>
                  </a:cxn>
                  <a:cxn ang="f366">
                    <a:pos x="f587" y="f588"/>
                  </a:cxn>
                  <a:cxn ang="f366">
                    <a:pos x="f589" y="f590"/>
                  </a:cxn>
                  <a:cxn ang="f366">
                    <a:pos x="f591" y="f592"/>
                  </a:cxn>
                  <a:cxn ang="f366">
                    <a:pos x="f591" y="f592"/>
                  </a:cxn>
                  <a:cxn ang="f366">
                    <a:pos x="f593" y="f594"/>
                  </a:cxn>
                  <a:cxn ang="f366">
                    <a:pos x="f595" y="f596"/>
                  </a:cxn>
                  <a:cxn ang="f366">
                    <a:pos x="f597" y="f598"/>
                  </a:cxn>
                  <a:cxn ang="f366">
                    <a:pos x="f599" y="f600"/>
                  </a:cxn>
                  <a:cxn ang="f366">
                    <a:pos x="f601" y="f602"/>
                  </a:cxn>
                  <a:cxn ang="f366">
                    <a:pos x="f603" y="f604"/>
                  </a:cxn>
                  <a:cxn ang="f366">
                    <a:pos x="f605" y="f606"/>
                  </a:cxn>
                  <a:cxn ang="f366">
                    <a:pos x="f605" y="f606"/>
                  </a:cxn>
                  <a:cxn ang="f366">
                    <a:pos x="f607" y="f608"/>
                  </a:cxn>
                  <a:cxn ang="f366">
                    <a:pos x="f609" y="f610"/>
                  </a:cxn>
                  <a:cxn ang="f366">
                    <a:pos x="f611" y="f612"/>
                  </a:cxn>
                  <a:cxn ang="f366">
                    <a:pos x="f613" y="f614"/>
                  </a:cxn>
                  <a:cxn ang="f366">
                    <a:pos x="f615" y="f616"/>
                  </a:cxn>
                  <a:cxn ang="f366">
                    <a:pos x="f617" y="f618"/>
                  </a:cxn>
                  <a:cxn ang="f366">
                    <a:pos x="f619" y="f620"/>
                  </a:cxn>
                  <a:cxn ang="f366">
                    <a:pos x="f621" y="f622"/>
                  </a:cxn>
                  <a:cxn ang="f366">
                    <a:pos x="f623" y="f624"/>
                  </a:cxn>
                  <a:cxn ang="f366">
                    <a:pos x="f625" y="f626"/>
                  </a:cxn>
                  <a:cxn ang="f366">
                    <a:pos x="f627" y="f628"/>
                  </a:cxn>
                  <a:cxn ang="f366">
                    <a:pos x="f551" y="f552"/>
                  </a:cxn>
                  <a:cxn ang="f366">
                    <a:pos x="f629" y="f630"/>
                  </a:cxn>
                  <a:cxn ang="f366">
                    <a:pos x="f631" y="f632"/>
                  </a:cxn>
                  <a:cxn ang="f366">
                    <a:pos x="f633" y="f634"/>
                  </a:cxn>
                  <a:cxn ang="f366">
                    <a:pos x="f635" y="f636"/>
                  </a:cxn>
                  <a:cxn ang="f366">
                    <a:pos x="f637" y="f638"/>
                  </a:cxn>
                  <a:cxn ang="f366">
                    <a:pos x="f629" y="f630"/>
                  </a:cxn>
                </a:cxnLst>
                <a:rect l="f547" t="f550" r="f548" b="f549"/>
                <a:pathLst>
                  <a:path w="4266978" h="286375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71"/>
                      <a:pt x="f68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99" y="f100"/>
                      <a:pt x="f101" y="f102"/>
                      <a:pt x="f103" y="f104"/>
                    </a:cubicBezTo>
                    <a:cubicBezTo>
                      <a:pt x="f105" y="f106"/>
                      <a:pt x="f107" y="f108"/>
                      <a:pt x="f5" y="f109"/>
                    </a:cubicBezTo>
                    <a:cubicBezTo>
                      <a:pt x="f110" y="f111"/>
                      <a:pt x="f112" y="f113"/>
                      <a:pt x="f114" y="f115"/>
                    </a:cubicBezTo>
                    <a:cubicBezTo>
                      <a:pt x="f116" y="f117"/>
                      <a:pt x="f118" y="f119"/>
                      <a:pt x="f120" y="f121"/>
                    </a:cubicBezTo>
                    <a:cubicBezTo>
                      <a:pt x="f122" y="f123"/>
                      <a:pt x="f122" y="f123"/>
                      <a:pt x="f124" y="f125"/>
                    </a:cubicBezTo>
                    <a:lnTo>
                      <a:pt x="f124" y="f125"/>
                    </a:lnTo>
                    <a:cubicBezTo>
                      <a:pt x="f126" y="f127"/>
                      <a:pt x="f128" y="f127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38"/>
                      <a:pt x="f135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4" y="f165"/>
                      <a:pt x="f164" y="f165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cubicBezTo>
                      <a:pt x="f172" y="f173"/>
                      <a:pt x="f174" y="f175"/>
                      <a:pt x="f176" y="f177"/>
                    </a:cubicBezTo>
                    <a:cubicBezTo>
                      <a:pt x="f178" y="f179"/>
                      <a:pt x="f180" y="f181"/>
                      <a:pt x="f182" y="f183"/>
                    </a:cubicBezTo>
                    <a:cubicBezTo>
                      <a:pt x="f184" y="f185"/>
                      <a:pt x="f186" y="f187"/>
                      <a:pt x="f188" y="f189"/>
                    </a:cubicBez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cubicBezTo>
                      <a:pt x="f202" y="f203"/>
                      <a:pt x="f204" y="f205"/>
                      <a:pt x="f206" y="f207"/>
                    </a:cubicBezTo>
                    <a:cubicBezTo>
                      <a:pt x="f208" y="f209"/>
                      <a:pt x="f210" y="f211"/>
                      <a:pt x="f212" y="f213"/>
                    </a:cubicBezTo>
                    <a:cubicBezTo>
                      <a:pt x="f214" y="f215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5"/>
                    </a:cubicBezTo>
                    <a:cubicBezTo>
                      <a:pt x="f226" y="f227"/>
                      <a:pt x="f228" y="f229"/>
                      <a:pt x="f230" y="f231"/>
                    </a:cubicBezTo>
                    <a:cubicBezTo>
                      <a:pt x="f232" y="f233"/>
                      <a:pt x="f234" y="f235"/>
                      <a:pt x="f8" y="f9"/>
                    </a:cubicBezTo>
                    <a:close/>
                    <a:moveTo>
                      <a:pt x="f236" y="f237"/>
                    </a:moveTo>
                    <a:cubicBezTo>
                      <a:pt x="f238" y="f239"/>
                      <a:pt x="f240" y="f241"/>
                      <a:pt x="f242" y="f243"/>
                    </a:cubicBezTo>
                    <a:cubicBezTo>
                      <a:pt x="f244" y="f245"/>
                      <a:pt x="f246" y="f247"/>
                      <a:pt x="f248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8" y="f259"/>
                      <a:pt x="f260" y="f261"/>
                    </a:cubicBezTo>
                    <a:cubicBezTo>
                      <a:pt x="f262" y="f263"/>
                      <a:pt x="f264" y="f265"/>
                      <a:pt x="f236" y="f237"/>
                    </a:cubicBezTo>
                    <a:close/>
                  </a:path>
                </a:pathLst>
              </a:custGeom>
              <a:solidFill>
                <a:srgbClr val="3F646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6" name="Freeform: Shape 19">
                <a:extLst>
                  <a:ext uri="{FF2B5EF4-FFF2-40B4-BE49-F238E27FC236}">
                    <a16:creationId xmlns:a16="http://schemas.microsoft.com/office/drawing/2014/main" id="{FA4C5296-2CA9-DB02-9B0B-A28E0623BC8E}"/>
                  </a:ext>
                </a:extLst>
              </p:cNvPr>
              <p:cNvSpPr/>
              <p:nvPr/>
            </p:nvSpPr>
            <p:spPr>
              <a:xfrm rot="20036135" flipH="1">
                <a:off x="11848213" y="2130847"/>
                <a:ext cx="517925" cy="7367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17929"/>
                  <a:gd name="f7" fmla="val 736705"/>
                  <a:gd name="f8" fmla="val 196238"/>
                  <a:gd name="f9" fmla="val 47275"/>
                  <a:gd name="f10" fmla="val 292812"/>
                  <a:gd name="f11" fmla="val 73574"/>
                  <a:gd name="f12" fmla="val 391079"/>
                  <a:gd name="f13" fmla="val 93653"/>
                  <a:gd name="f14" fmla="val 488418"/>
                  <a:gd name="f15" fmla="val 117443"/>
                  <a:gd name="f16" fmla="val 498239"/>
                  <a:gd name="f17" fmla="val 119843"/>
                  <a:gd name="f18" fmla="val 516900"/>
                  <a:gd name="f19" fmla="val 115751"/>
                  <a:gd name="f20" fmla="val 512753"/>
                  <a:gd name="f21" fmla="val 137194"/>
                  <a:gd name="f22" fmla="val 520555"/>
                  <a:gd name="f23" fmla="val 148052"/>
                  <a:gd name="f24" fmla="val 517936"/>
                  <a:gd name="f25" fmla="val 159728"/>
                  <a:gd name="f26" fmla="val 515208"/>
                  <a:gd name="f27" fmla="val 171241"/>
                  <a:gd name="f28" fmla="val 476742"/>
                  <a:gd name="f29" fmla="val 334327"/>
                  <a:gd name="f30" fmla="val 439149"/>
                  <a:gd name="f31" fmla="val 497632"/>
                  <a:gd name="f32" fmla="val 399864"/>
                  <a:gd name="f33" fmla="val 660555"/>
                  <a:gd name="f34" fmla="val 396863"/>
                  <a:gd name="f35" fmla="val 672831"/>
                  <a:gd name="f36" fmla="val 394298"/>
                  <a:gd name="f37" fmla="val 685489"/>
                  <a:gd name="f38" fmla="val 382022"/>
                  <a:gd name="f39" fmla="val 692746"/>
                  <a:gd name="f40" fmla="val 368490"/>
                  <a:gd name="f41" fmla="val 741143"/>
                  <a:gd name="f42" fmla="val 368327"/>
                  <a:gd name="f43" fmla="val 741743"/>
                  <a:gd name="f44" fmla="val 318620"/>
                  <a:gd name="f45" fmla="val 731213"/>
                  <a:gd name="f46" fmla="+- 0 0 -90"/>
                  <a:gd name="f47" fmla="*/ f3 1 517929"/>
                  <a:gd name="f48" fmla="*/ f4 1 736705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517929"/>
                  <a:gd name="f57" fmla="*/ f53 1 736705"/>
                  <a:gd name="f58" fmla="*/ 0 f54 1"/>
                  <a:gd name="f59" fmla="*/ 0 f53 1"/>
                  <a:gd name="f60" fmla="*/ 196238 f54 1"/>
                  <a:gd name="f61" fmla="*/ 47275 f53 1"/>
                  <a:gd name="f62" fmla="*/ 488418 f54 1"/>
                  <a:gd name="f63" fmla="*/ 117443 f53 1"/>
                  <a:gd name="f64" fmla="*/ 512753 f54 1"/>
                  <a:gd name="f65" fmla="*/ 137194 f53 1"/>
                  <a:gd name="f66" fmla="*/ 515208 f54 1"/>
                  <a:gd name="f67" fmla="*/ 171241 f53 1"/>
                  <a:gd name="f68" fmla="*/ 399864 f54 1"/>
                  <a:gd name="f69" fmla="*/ 660555 f53 1"/>
                  <a:gd name="f70" fmla="*/ 382022 f54 1"/>
                  <a:gd name="f71" fmla="*/ 692746 f53 1"/>
                  <a:gd name="f72" fmla="*/ 318620 f54 1"/>
                  <a:gd name="f73" fmla="*/ 731213 f53 1"/>
                  <a:gd name="f74" fmla="+- f55 0 f1"/>
                  <a:gd name="f75" fmla="*/ f58 1 517929"/>
                  <a:gd name="f76" fmla="*/ f59 1 736705"/>
                  <a:gd name="f77" fmla="*/ f60 1 517929"/>
                  <a:gd name="f78" fmla="*/ f61 1 736705"/>
                  <a:gd name="f79" fmla="*/ f62 1 517929"/>
                  <a:gd name="f80" fmla="*/ f63 1 736705"/>
                  <a:gd name="f81" fmla="*/ f64 1 517929"/>
                  <a:gd name="f82" fmla="*/ f65 1 736705"/>
                  <a:gd name="f83" fmla="*/ f66 1 517929"/>
                  <a:gd name="f84" fmla="*/ f67 1 736705"/>
                  <a:gd name="f85" fmla="*/ f68 1 517929"/>
                  <a:gd name="f86" fmla="*/ f69 1 736705"/>
                  <a:gd name="f87" fmla="*/ f70 1 517929"/>
                  <a:gd name="f88" fmla="*/ f71 1 736705"/>
                  <a:gd name="f89" fmla="*/ f72 1 517929"/>
                  <a:gd name="f90" fmla="*/ f73 1 736705"/>
                  <a:gd name="f91" fmla="*/ f49 1 f56"/>
                  <a:gd name="f92" fmla="*/ f50 1 f56"/>
                  <a:gd name="f93" fmla="*/ f49 1 f57"/>
                  <a:gd name="f94" fmla="*/ f51 1 f57"/>
                  <a:gd name="f95" fmla="*/ f75 1 f56"/>
                  <a:gd name="f96" fmla="*/ f76 1 f57"/>
                  <a:gd name="f97" fmla="*/ f77 1 f56"/>
                  <a:gd name="f98" fmla="*/ f78 1 f57"/>
                  <a:gd name="f99" fmla="*/ f79 1 f56"/>
                  <a:gd name="f100" fmla="*/ f80 1 f57"/>
                  <a:gd name="f101" fmla="*/ f81 1 f56"/>
                  <a:gd name="f102" fmla="*/ f82 1 f57"/>
                  <a:gd name="f103" fmla="*/ f83 1 f56"/>
                  <a:gd name="f104" fmla="*/ f84 1 f57"/>
                  <a:gd name="f105" fmla="*/ f85 1 f56"/>
                  <a:gd name="f106" fmla="*/ f86 1 f57"/>
                  <a:gd name="f107" fmla="*/ f87 1 f56"/>
                  <a:gd name="f108" fmla="*/ f88 1 f57"/>
                  <a:gd name="f109" fmla="*/ f89 1 f56"/>
                  <a:gd name="f110" fmla="*/ f90 1 f57"/>
                  <a:gd name="f111" fmla="*/ f91 f47 1"/>
                  <a:gd name="f112" fmla="*/ f92 f47 1"/>
                  <a:gd name="f113" fmla="*/ f94 f48 1"/>
                  <a:gd name="f114" fmla="*/ f93 f48 1"/>
                  <a:gd name="f115" fmla="*/ f95 f47 1"/>
                  <a:gd name="f116" fmla="*/ f96 f48 1"/>
                  <a:gd name="f117" fmla="*/ f97 f47 1"/>
                  <a:gd name="f118" fmla="*/ f98 f48 1"/>
                  <a:gd name="f119" fmla="*/ f99 f47 1"/>
                  <a:gd name="f120" fmla="*/ f100 f48 1"/>
                  <a:gd name="f121" fmla="*/ f101 f47 1"/>
                  <a:gd name="f122" fmla="*/ f102 f48 1"/>
                  <a:gd name="f123" fmla="*/ f103 f47 1"/>
                  <a:gd name="f124" fmla="*/ f104 f48 1"/>
                  <a:gd name="f125" fmla="*/ f105 f47 1"/>
                  <a:gd name="f126" fmla="*/ f106 f48 1"/>
                  <a:gd name="f127" fmla="*/ f107 f47 1"/>
                  <a:gd name="f128" fmla="*/ f108 f48 1"/>
                  <a:gd name="f129" fmla="*/ f109 f47 1"/>
                  <a:gd name="f130" fmla="*/ f110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115" y="f116"/>
                  </a:cxn>
                  <a:cxn ang="f74">
                    <a:pos x="f117" y="f118"/>
                  </a:cxn>
                  <a:cxn ang="f74">
                    <a:pos x="f119" y="f120"/>
                  </a:cxn>
                  <a:cxn ang="f74">
                    <a:pos x="f121" y="f122"/>
                  </a:cxn>
                  <a:cxn ang="f74">
                    <a:pos x="f123" y="f124"/>
                  </a:cxn>
                  <a:cxn ang="f74">
                    <a:pos x="f125" y="f126"/>
                  </a:cxn>
                  <a:cxn ang="f74">
                    <a:pos x="f127" y="f128"/>
                  </a:cxn>
                  <a:cxn ang="f74">
                    <a:pos x="f129" y="f130"/>
                  </a:cxn>
                  <a:cxn ang="f74">
                    <a:pos x="f115" y="f116"/>
                  </a:cxn>
                </a:cxnLst>
                <a:rect l="f111" t="f114" r="f112" b="f113"/>
                <a:pathLst>
                  <a:path w="517929" h="736705">
                    <a:moveTo>
                      <a:pt x="f5" y="f5"/>
                    </a:moveTo>
                    <a:lnTo>
                      <a:pt x="f8" y="f9"/>
                    </a:ln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01010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0178E3D-4F53-D485-82C1-8018EE895B3F}"/>
                  </a:ext>
                </a:extLst>
              </p:cNvPr>
              <p:cNvSpPr/>
              <p:nvPr/>
            </p:nvSpPr>
            <p:spPr>
              <a:xfrm rot="20036135" flipH="1">
                <a:off x="11815779" y="2363927"/>
                <a:ext cx="215752" cy="571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6648"/>
                  <a:gd name="f7" fmla="val 997847"/>
                  <a:gd name="f8" fmla="val 359759"/>
                  <a:gd name="f9" fmla="val 150590"/>
                  <a:gd name="f10" fmla="val 331375"/>
                  <a:gd name="f11" fmla="val 292703"/>
                  <a:gd name="f12" fmla="val 302324"/>
                  <a:gd name="f13" fmla="val 434721"/>
                  <a:gd name="f14" fmla="val 274796"/>
                  <a:gd name="f15" fmla="val 577024"/>
                  <a:gd name="f16" fmla="val 251650"/>
                  <a:gd name="f17" fmla="val 696182"/>
                  <a:gd name="f18" fmla="val 230219"/>
                  <a:gd name="f19" fmla="val 815626"/>
                  <a:gd name="f20" fmla="val 208121"/>
                  <a:gd name="f21" fmla="val 934974"/>
                  <a:gd name="f22" fmla="val 188023"/>
                  <a:gd name="f23" fmla="val 1004125"/>
                  <a:gd name="f24" fmla="val 116205"/>
                  <a:gd name="f25" fmla="val 991267"/>
                  <a:gd name="f26" fmla="val 77438"/>
                  <a:gd name="f27" fmla="val 984313"/>
                  <a:gd name="f28" fmla="val 38767"/>
                  <a:gd name="f29" fmla="val 977074"/>
                  <a:gd name="f30" fmla="val 969931"/>
                  <a:gd name="f31" fmla="val 76009"/>
                  <a:gd name="f32" fmla="val 646652"/>
                  <a:gd name="f33" fmla="val 152114"/>
                  <a:gd name="f34" fmla="val 323374"/>
                  <a:gd name="f35" fmla="val 228124"/>
                  <a:gd name="f36" fmla="val 269843"/>
                  <a:gd name="f37" fmla="val 7239"/>
                  <a:gd name="f38" fmla="val 311563"/>
                  <a:gd name="f39" fmla="val 15145"/>
                  <a:gd name="f40" fmla="val 353377"/>
                  <a:gd name="f41" fmla="val 21336"/>
                  <a:gd name="f42" fmla="val 373666"/>
                  <a:gd name="f43" fmla="val 24384"/>
                  <a:gd name="f44" fmla="val 379571"/>
                  <a:gd name="f45" fmla="val 32956"/>
                  <a:gd name="f46" fmla="val 375380"/>
                  <a:gd name="f47" fmla="val 53150"/>
                  <a:gd name="f48" fmla="val 368713"/>
                  <a:gd name="f49" fmla="val 85439"/>
                  <a:gd name="f50" fmla="val 364808"/>
                  <a:gd name="f51" fmla="val 118110"/>
                  <a:gd name="f52" fmla="+- 0 0 -90"/>
                  <a:gd name="f53" fmla="*/ f3 1 376648"/>
                  <a:gd name="f54" fmla="*/ f4 1 997847"/>
                  <a:gd name="f55" fmla="val f5"/>
                  <a:gd name="f56" fmla="val f6"/>
                  <a:gd name="f57" fmla="val f7"/>
                  <a:gd name="f58" fmla="*/ f52 f0 1"/>
                  <a:gd name="f59" fmla="+- f57 0 f55"/>
                  <a:gd name="f60" fmla="+- f56 0 f55"/>
                  <a:gd name="f61" fmla="*/ f58 1 f2"/>
                  <a:gd name="f62" fmla="*/ f60 1 376648"/>
                  <a:gd name="f63" fmla="*/ f59 1 997847"/>
                  <a:gd name="f64" fmla="*/ 359759 f60 1"/>
                  <a:gd name="f65" fmla="*/ 150590 f59 1"/>
                  <a:gd name="f66" fmla="*/ 274796 f60 1"/>
                  <a:gd name="f67" fmla="*/ 577024 f59 1"/>
                  <a:gd name="f68" fmla="*/ 208121 f60 1"/>
                  <a:gd name="f69" fmla="*/ 934974 f59 1"/>
                  <a:gd name="f70" fmla="*/ 116205 f60 1"/>
                  <a:gd name="f71" fmla="*/ 991267 f59 1"/>
                  <a:gd name="f72" fmla="*/ 0 f60 1"/>
                  <a:gd name="f73" fmla="*/ 969931 f59 1"/>
                  <a:gd name="f74" fmla="*/ 228124 f60 1"/>
                  <a:gd name="f75" fmla="*/ 0 f59 1"/>
                  <a:gd name="f76" fmla="*/ 353377 f60 1"/>
                  <a:gd name="f77" fmla="*/ 21336 f59 1"/>
                  <a:gd name="f78" fmla="*/ 375380 f60 1"/>
                  <a:gd name="f79" fmla="*/ 53150 f59 1"/>
                  <a:gd name="f80" fmla="+- f61 0 f1"/>
                  <a:gd name="f81" fmla="*/ f64 1 376648"/>
                  <a:gd name="f82" fmla="*/ f65 1 997847"/>
                  <a:gd name="f83" fmla="*/ f66 1 376648"/>
                  <a:gd name="f84" fmla="*/ f67 1 997847"/>
                  <a:gd name="f85" fmla="*/ f68 1 376648"/>
                  <a:gd name="f86" fmla="*/ f69 1 997847"/>
                  <a:gd name="f87" fmla="*/ f70 1 376648"/>
                  <a:gd name="f88" fmla="*/ f71 1 997847"/>
                  <a:gd name="f89" fmla="*/ f72 1 376648"/>
                  <a:gd name="f90" fmla="*/ f73 1 997847"/>
                  <a:gd name="f91" fmla="*/ f74 1 376648"/>
                  <a:gd name="f92" fmla="*/ f75 1 997847"/>
                  <a:gd name="f93" fmla="*/ f76 1 376648"/>
                  <a:gd name="f94" fmla="*/ f77 1 997847"/>
                  <a:gd name="f95" fmla="*/ f78 1 376648"/>
                  <a:gd name="f96" fmla="*/ f79 1 997847"/>
                  <a:gd name="f97" fmla="*/ f55 1 f62"/>
                  <a:gd name="f98" fmla="*/ f56 1 f62"/>
                  <a:gd name="f99" fmla="*/ f55 1 f63"/>
                  <a:gd name="f100" fmla="*/ f57 1 f63"/>
                  <a:gd name="f101" fmla="*/ f81 1 f62"/>
                  <a:gd name="f102" fmla="*/ f82 1 f63"/>
                  <a:gd name="f103" fmla="*/ f83 1 f62"/>
                  <a:gd name="f104" fmla="*/ f84 1 f63"/>
                  <a:gd name="f105" fmla="*/ f85 1 f62"/>
                  <a:gd name="f106" fmla="*/ f86 1 f63"/>
                  <a:gd name="f107" fmla="*/ f87 1 f62"/>
                  <a:gd name="f108" fmla="*/ f88 1 f63"/>
                  <a:gd name="f109" fmla="*/ f89 1 f62"/>
                  <a:gd name="f110" fmla="*/ f90 1 f63"/>
                  <a:gd name="f111" fmla="*/ f91 1 f62"/>
                  <a:gd name="f112" fmla="*/ f92 1 f63"/>
                  <a:gd name="f113" fmla="*/ f93 1 f62"/>
                  <a:gd name="f114" fmla="*/ f94 1 f63"/>
                  <a:gd name="f115" fmla="*/ f95 1 f62"/>
                  <a:gd name="f116" fmla="*/ f96 1 f63"/>
                  <a:gd name="f117" fmla="*/ f97 f53 1"/>
                  <a:gd name="f118" fmla="*/ f98 f53 1"/>
                  <a:gd name="f119" fmla="*/ f100 f54 1"/>
                  <a:gd name="f120" fmla="*/ f99 f54 1"/>
                  <a:gd name="f121" fmla="*/ f101 f53 1"/>
                  <a:gd name="f122" fmla="*/ f102 f54 1"/>
                  <a:gd name="f123" fmla="*/ f103 f53 1"/>
                  <a:gd name="f124" fmla="*/ f104 f54 1"/>
                  <a:gd name="f125" fmla="*/ f105 f53 1"/>
                  <a:gd name="f126" fmla="*/ f106 f54 1"/>
                  <a:gd name="f127" fmla="*/ f107 f53 1"/>
                  <a:gd name="f128" fmla="*/ f108 f54 1"/>
                  <a:gd name="f129" fmla="*/ f109 f53 1"/>
                  <a:gd name="f130" fmla="*/ f110 f54 1"/>
                  <a:gd name="f131" fmla="*/ f111 f53 1"/>
                  <a:gd name="f132" fmla="*/ f112 f54 1"/>
                  <a:gd name="f133" fmla="*/ f113 f53 1"/>
                  <a:gd name="f134" fmla="*/ f114 f54 1"/>
                  <a:gd name="f135" fmla="*/ f115 f53 1"/>
                  <a:gd name="f136" fmla="*/ f116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21" y="f122"/>
                  </a:cxn>
                  <a:cxn ang="f80">
                    <a:pos x="f123" y="f124"/>
                  </a:cxn>
                  <a:cxn ang="f80">
                    <a:pos x="f125" y="f126"/>
                  </a:cxn>
                  <a:cxn ang="f80">
                    <a:pos x="f127" y="f128"/>
                  </a:cxn>
                  <a:cxn ang="f80">
                    <a:pos x="f129" y="f130"/>
                  </a:cxn>
                  <a:cxn ang="f80">
                    <a:pos x="f131" y="f132"/>
                  </a:cxn>
                  <a:cxn ang="f80">
                    <a:pos x="f133" y="f134"/>
                  </a:cxn>
                  <a:cxn ang="f80">
                    <a:pos x="f135" y="f136"/>
                  </a:cxn>
                  <a:cxn ang="f80">
                    <a:pos x="f121" y="f122"/>
                  </a:cxn>
                </a:cxnLst>
                <a:rect l="f117" t="f120" r="f118" b="f119"/>
                <a:pathLst>
                  <a:path w="376648" h="99784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5" y="f30"/>
                    </a:cubicBezTo>
                    <a:cubicBezTo>
                      <a:pt x="f31" y="f32"/>
                      <a:pt x="f33" y="f34"/>
                      <a:pt x="f35" y="f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8" y="f9"/>
                    </a:cubicBezTo>
                    <a:close/>
                  </a:path>
                </a:pathLst>
              </a:custGeom>
              <a:solidFill>
                <a:srgbClr val="C2B59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673FAB8-CC92-EED4-1F82-D1BE565D8D78}"/>
                  </a:ext>
                </a:extLst>
              </p:cNvPr>
              <p:cNvSpPr/>
              <p:nvPr/>
            </p:nvSpPr>
            <p:spPr>
              <a:xfrm rot="20036135" flipH="1">
                <a:off x="8972266" y="4431820"/>
                <a:ext cx="725567" cy="629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5563"/>
                  <a:gd name="f7" fmla="val 629709"/>
                  <a:gd name="f8" fmla="val 592381"/>
                  <a:gd name="f9" fmla="val 553704"/>
                  <a:gd name="f10" fmla="val 613006"/>
                  <a:gd name="f11" fmla="val 554086"/>
                  <a:gd name="f12" fmla="val 630247"/>
                  <a:gd name="f13" fmla="val 571601"/>
                  <a:gd name="f14" fmla="val 630029"/>
                  <a:gd name="f15" fmla="val 592007"/>
                  <a:gd name="f16" fmla="val 629810"/>
                  <a:gd name="f17" fmla="val 612304"/>
                  <a:gd name="f18" fmla="val 612078"/>
                  <a:gd name="f19" fmla="val 629764"/>
                  <a:gd name="f20" fmla="val 591671"/>
                  <a:gd name="f21" fmla="val 570610"/>
                  <a:gd name="f22" fmla="val 629654"/>
                  <a:gd name="f23" fmla="val 555006"/>
                  <a:gd name="f24" fmla="val 613231"/>
                  <a:gd name="f25" fmla="val 555169"/>
                  <a:gd name="f26" fmla="val 591298"/>
                  <a:gd name="f27" fmla="val 555333"/>
                  <a:gd name="f28" fmla="val 569363"/>
                  <a:gd name="f29" fmla="val 571156"/>
                  <a:gd name="f30" fmla="val 553377"/>
                  <a:gd name="f31" fmla="val 463669"/>
                  <a:gd name="f32" fmla="val 458220"/>
                  <a:gd name="f33" fmla="val 484566"/>
                  <a:gd name="f34" fmla="val 458329"/>
                  <a:gd name="f35" fmla="val 501208"/>
                  <a:gd name="f36" fmla="val 475134"/>
                  <a:gd name="f37" fmla="val 501262"/>
                  <a:gd name="f38" fmla="val 496140"/>
                  <a:gd name="f39" fmla="val 501317"/>
                  <a:gd name="f40" fmla="val 518129"/>
                  <a:gd name="f41" fmla="val 486258"/>
                  <a:gd name="f42" fmla="val 532915"/>
                  <a:gd name="f43" fmla="val 463724"/>
                  <a:gd name="f44" fmla="val 532806"/>
                  <a:gd name="f45" fmla="val 441845"/>
                  <a:gd name="f46" fmla="val 532697"/>
                  <a:gd name="f47" fmla="val 425257"/>
                  <a:gd name="f48" fmla="val 516765"/>
                  <a:gd name="f49" fmla="val 425367"/>
                  <a:gd name="f50" fmla="val 496031"/>
                  <a:gd name="f51" fmla="val 425476"/>
                  <a:gd name="f52" fmla="val 475843"/>
                  <a:gd name="f53" fmla="val 443481"/>
                  <a:gd name="f54" fmla="val 458110"/>
                  <a:gd name="f55" fmla="val 327099"/>
                  <a:gd name="f56" fmla="val 378614"/>
                  <a:gd name="f57" fmla="val 348979"/>
                  <a:gd name="f58" fmla="val 378668"/>
                  <a:gd name="f59" fmla="val 365130"/>
                  <a:gd name="f60" fmla="val 394492"/>
                  <a:gd name="f61" fmla="val 364911"/>
                  <a:gd name="f62" fmla="val 415607"/>
                  <a:gd name="f63" fmla="val 364692"/>
                  <a:gd name="f64" fmla="val 436014"/>
                  <a:gd name="f65" fmla="val 346960"/>
                  <a:gd name="f66" fmla="val 453528"/>
                  <a:gd name="f67" fmla="val 326772"/>
                  <a:gd name="f68" fmla="val 453419"/>
                  <a:gd name="f69" fmla="val 306530"/>
                  <a:gd name="f70" fmla="val 453310"/>
                  <a:gd name="f71" fmla="val 288960"/>
                  <a:gd name="f72" fmla="val 435577"/>
                  <a:gd name="f73" fmla="val 288906"/>
                  <a:gd name="f74" fmla="val 415280"/>
                  <a:gd name="f75" fmla="val 394164"/>
                  <a:gd name="f76" fmla="val 305165"/>
                  <a:gd name="f77" fmla="val 378504"/>
                  <a:gd name="f78" fmla="val 182238"/>
                  <a:gd name="f79" fmla="val 308502"/>
                  <a:gd name="f80" fmla="val 203190"/>
                  <a:gd name="f81" fmla="val 308228"/>
                  <a:gd name="f82" fmla="val 220540"/>
                  <a:gd name="f83" fmla="val 324597"/>
                  <a:gd name="f84" fmla="val 221031"/>
                  <a:gd name="f85" fmla="val 345113"/>
                  <a:gd name="f86" fmla="val 221468"/>
                  <a:gd name="f87" fmla="val 365028"/>
                  <a:gd name="f88" fmla="val 203626"/>
                  <a:gd name="f89" fmla="val 383906"/>
                  <a:gd name="f90" fmla="val 184038"/>
                  <a:gd name="f91" fmla="val 384234"/>
                  <a:gd name="f92" fmla="val 163250"/>
                  <a:gd name="f93" fmla="val 384561"/>
                  <a:gd name="f94" fmla="val 146827"/>
                  <a:gd name="f95" fmla="val 368247"/>
                  <a:gd name="f96" fmla="val 146281"/>
                  <a:gd name="f97" fmla="val 346641"/>
                  <a:gd name="f98" fmla="val 145735"/>
                  <a:gd name="f99" fmla="val 324270"/>
                  <a:gd name="f100" fmla="val 160358"/>
                  <a:gd name="f101" fmla="val 308774"/>
                  <a:gd name="f102" fmla="val 660911"/>
                  <a:gd name="f103" fmla="val 291968"/>
                  <a:gd name="f104" fmla="val 682845"/>
                  <a:gd name="f105" fmla="val 291914"/>
                  <a:gd name="f106" fmla="val 698068"/>
                  <a:gd name="f107" fmla="val 307355"/>
                  <a:gd name="f108" fmla="val 697904"/>
                  <a:gd name="f109" fmla="val 329289"/>
                  <a:gd name="f110" fmla="val 697740"/>
                  <a:gd name="f111" fmla="val 349804"/>
                  <a:gd name="f112" fmla="val 680226"/>
                  <a:gd name="f113" fmla="val 367646"/>
                  <a:gd name="f114" fmla="val 660420"/>
                  <a:gd name="f115" fmla="val 367482"/>
                  <a:gd name="f116" fmla="val 640941"/>
                  <a:gd name="f117" fmla="val 367318"/>
                  <a:gd name="f118" fmla="val 622390"/>
                  <a:gd name="f119" fmla="val 348604"/>
                  <a:gd name="f120" fmla="val 329125"/>
                  <a:gd name="f121" fmla="val 309428"/>
                  <a:gd name="f122" fmla="val 640450"/>
                  <a:gd name="f123" fmla="val 40648"/>
                  <a:gd name="f124" fmla="val 242918"/>
                  <a:gd name="f125" fmla="val 61982"/>
                  <a:gd name="f126" fmla="val 244063"/>
                  <a:gd name="f127" fmla="val 77259"/>
                  <a:gd name="f128" fmla="val 261142"/>
                  <a:gd name="f129" fmla="val 76059"/>
                  <a:gd name="f130" fmla="val 282530"/>
                  <a:gd name="f131" fmla="val 74913"/>
                  <a:gd name="f132" fmla="val 302336"/>
                  <a:gd name="f133" fmla="val 55325"/>
                  <a:gd name="f134" fmla="val 319905"/>
                  <a:gd name="f135" fmla="val 35956"/>
                  <a:gd name="f136" fmla="val 318486"/>
                  <a:gd name="f137" fmla="val 16313"/>
                  <a:gd name="f138" fmla="val 317068"/>
                  <a:gd name="f139" fmla="val -1092"/>
                  <a:gd name="f140" fmla="val 297425"/>
                  <a:gd name="f141" fmla="val 53"/>
                  <a:gd name="f142" fmla="val 277892"/>
                  <a:gd name="f143" fmla="val 1200"/>
                  <a:gd name="f144" fmla="val 258195"/>
                  <a:gd name="f145" fmla="val 20242"/>
                  <a:gd name="f146" fmla="val 241827"/>
                  <a:gd name="f147" fmla="val 514793"/>
                  <a:gd name="f148" fmla="val 228349"/>
                  <a:gd name="f149" fmla="val 534490"/>
                  <a:gd name="f150" fmla="val 228731"/>
                  <a:gd name="f151" fmla="val 551132"/>
                  <a:gd name="f152" fmla="val 246900"/>
                  <a:gd name="f153" fmla="val 550804"/>
                  <a:gd name="f154" fmla="val 267798"/>
                  <a:gd name="f155" fmla="val 550477"/>
                  <a:gd name="f156" fmla="val 290004"/>
                  <a:gd name="f157" fmla="val 535418"/>
                  <a:gd name="f158" fmla="val 304136"/>
                  <a:gd name="f159" fmla="val 512665"/>
                  <a:gd name="f160" fmla="val 303536"/>
                  <a:gd name="f161" fmla="val 491877"/>
                  <a:gd name="f162" fmla="val 302991"/>
                  <a:gd name="f163" fmla="val 474636"/>
                  <a:gd name="f164" fmla="val 285312"/>
                  <a:gd name="f165" fmla="val 475618"/>
                  <a:gd name="f166" fmla="val 265506"/>
                  <a:gd name="f167" fmla="val 476600"/>
                  <a:gd name="f168" fmla="val 245373"/>
                  <a:gd name="f169" fmla="val 494987"/>
                  <a:gd name="f170" fmla="val 227913"/>
                  <a:gd name="f171" fmla="val 362402"/>
                  <a:gd name="f172" fmla="val 183172"/>
                  <a:gd name="f173" fmla="val 383735"/>
                  <a:gd name="f174" fmla="val 183554"/>
                  <a:gd name="f175" fmla="val 398904"/>
                  <a:gd name="f176" fmla="val 199758"/>
                  <a:gd name="f177" fmla="val 398467"/>
                  <a:gd name="f178" fmla="val 221693"/>
                  <a:gd name="f179" fmla="val 398031"/>
                  <a:gd name="f180" fmla="val 243136"/>
                  <a:gd name="f181" fmla="val 381335"/>
                  <a:gd name="f182" fmla="val 259668"/>
                  <a:gd name="f183" fmla="val 360710"/>
                  <a:gd name="f184" fmla="val 259068"/>
                  <a:gd name="f185" fmla="val 340522"/>
                  <a:gd name="f186" fmla="val 258467"/>
                  <a:gd name="f187" fmla="val 323281"/>
                  <a:gd name="f188" fmla="val 240353"/>
                  <a:gd name="f189" fmla="val 323717"/>
                  <a:gd name="f190" fmla="val 220056"/>
                  <a:gd name="f191" fmla="val 324154"/>
                  <a:gd name="f192" fmla="val 199540"/>
                  <a:gd name="f193" fmla="val 341723"/>
                  <a:gd name="f194" fmla="val 182789"/>
                  <a:gd name="f195" fmla="val 204171"/>
                  <a:gd name="f196" fmla="val 150216"/>
                  <a:gd name="f197" fmla="val 224850"/>
                  <a:gd name="f198" fmla="val 149671"/>
                  <a:gd name="f199" fmla="val 243237"/>
                  <a:gd name="f200" fmla="val 166421"/>
                  <a:gd name="f201" fmla="val 243674"/>
                  <a:gd name="f202" fmla="val 186172"/>
                  <a:gd name="f203" fmla="val 244110"/>
                  <a:gd name="f204" fmla="val 206197"/>
                  <a:gd name="f205" fmla="val 226705"/>
                  <a:gd name="f206" fmla="val 224912"/>
                  <a:gd name="f207" fmla="val 206953"/>
                  <a:gd name="f208" fmla="val 225730"/>
                  <a:gd name="f209" fmla="val 187256"/>
                  <a:gd name="f210" fmla="val 226549"/>
                  <a:gd name="f211" fmla="val 168979"/>
                  <a:gd name="f212" fmla="val 209034"/>
                  <a:gd name="f213" fmla="val 168433"/>
                  <a:gd name="f214" fmla="val 188737"/>
                  <a:gd name="f215" fmla="val 167723"/>
                  <a:gd name="f216" fmla="val 166585"/>
                  <a:gd name="f217" fmla="val 182401"/>
                  <a:gd name="f218" fmla="val 150762"/>
                  <a:gd name="f219" fmla="val 49323"/>
                  <a:gd name="f220" fmla="val 119880"/>
                  <a:gd name="f221" fmla="val 69783"/>
                  <a:gd name="f222" fmla="val 120098"/>
                  <a:gd name="f223" fmla="val 87025"/>
                  <a:gd name="f224" fmla="val 137667"/>
                  <a:gd name="f225" fmla="val 86915"/>
                  <a:gd name="f226" fmla="val 158237"/>
                  <a:gd name="f227" fmla="val 86807"/>
                  <a:gd name="f228" fmla="val 179516"/>
                  <a:gd name="f229" fmla="val 70656"/>
                  <a:gd name="f230" fmla="val 194848"/>
                  <a:gd name="f231" fmla="val 48613"/>
                  <a:gd name="f232" fmla="val 194684"/>
                  <a:gd name="f233" fmla="val 26734"/>
                  <a:gd name="f234" fmla="val 194520"/>
                  <a:gd name="f235" fmla="val 10584"/>
                  <a:gd name="f236" fmla="val 178589"/>
                  <a:gd name="f237" fmla="val 10966"/>
                  <a:gd name="f238" fmla="val 157473"/>
                  <a:gd name="f239" fmla="val 11239"/>
                  <a:gd name="f240" fmla="val 137066"/>
                  <a:gd name="f241" fmla="val 29025"/>
                  <a:gd name="f242" fmla="val 119606"/>
                  <a:gd name="f243" fmla="val 689448"/>
                  <a:gd name="f244" fmla="val 111204"/>
                  <a:gd name="f245" fmla="val 711763"/>
                  <a:gd name="f246" fmla="val 112186"/>
                  <a:gd name="f247" fmla="val 724476"/>
                  <a:gd name="f248" fmla="val 124135"/>
                  <a:gd name="f249" fmla="val 725513"/>
                  <a:gd name="f250" fmla="val 146724"/>
                  <a:gd name="f251" fmla="val 726550"/>
                  <a:gd name="f252" fmla="val 169204"/>
                  <a:gd name="f253" fmla="val 711491"/>
                  <a:gd name="f254" fmla="val 184372"/>
                  <a:gd name="f255" fmla="val 689120"/>
                  <a:gd name="f256" fmla="val 184427"/>
                  <a:gd name="f257" fmla="val 668059"/>
                  <a:gd name="f258" fmla="val 184481"/>
                  <a:gd name="f259" fmla="val 650436"/>
                  <a:gd name="f260" fmla="val 167676"/>
                  <a:gd name="f261" fmla="val 650490"/>
                  <a:gd name="f262" fmla="val 147597"/>
                  <a:gd name="f263" fmla="val 650545"/>
                  <a:gd name="f264" fmla="val 127627"/>
                  <a:gd name="f265" fmla="val 668660"/>
                  <a:gd name="f266" fmla="val 110276"/>
                  <a:gd name="f267" fmla="val 536346"/>
                  <a:gd name="f268" fmla="val 63245"/>
                  <a:gd name="f269" fmla="val 558553"/>
                  <a:gd name="f270" fmla="val 63463"/>
                  <a:gd name="f271" fmla="val 573285"/>
                  <a:gd name="f272" fmla="val 78576"/>
                  <a:gd name="f273" fmla="val 573067"/>
                  <a:gd name="f274" fmla="val 100892"/>
                  <a:gd name="f275" fmla="val 572848"/>
                  <a:gd name="f276" fmla="val 122553"/>
                  <a:gd name="f277" fmla="val 556589"/>
                  <a:gd name="f278" fmla="val 139195"/>
                  <a:gd name="f279" fmla="val 535910"/>
                  <a:gd name="f280" fmla="val 138977"/>
                  <a:gd name="f281" fmla="val 515612"/>
                  <a:gd name="f282" fmla="val 138758"/>
                  <a:gd name="f283" fmla="val 498153"/>
                  <a:gd name="f284" fmla="val 120971"/>
                  <a:gd name="f285" fmla="val 498262"/>
                  <a:gd name="f286" fmla="val 100565"/>
                  <a:gd name="f287" fmla="val 498425"/>
                  <a:gd name="f288" fmla="val 79995"/>
                  <a:gd name="f289" fmla="val 515722"/>
                  <a:gd name="f290" fmla="val 63026"/>
                  <a:gd name="f291" fmla="val 379807"/>
                  <a:gd name="f292" fmla="val 31435"/>
                  <a:gd name="f293" fmla="val 399340"/>
                  <a:gd name="f294" fmla="val 31107"/>
                  <a:gd name="f295" fmla="val 418219"/>
                  <a:gd name="f296" fmla="val 49386"/>
                  <a:gd name="f297" fmla="val 418546"/>
                  <a:gd name="f298" fmla="val 69083"/>
                  <a:gd name="f299" fmla="val 418928"/>
                  <a:gd name="f300" fmla="val 88889"/>
                  <a:gd name="f301" fmla="val 401196"/>
                  <a:gd name="f302" fmla="val 106676"/>
                  <a:gd name="f303" fmla="val 380789"/>
                  <a:gd name="f304" fmla="val 107004"/>
                  <a:gd name="f305" fmla="val 359074"/>
                  <a:gd name="f306" fmla="val 107331"/>
                  <a:gd name="f307" fmla="val 343250"/>
                  <a:gd name="f308" fmla="val 91999"/>
                  <a:gd name="f309" fmla="val 343032"/>
                  <a:gd name="f310" fmla="val 70338"/>
                  <a:gd name="f311" fmla="val 342869"/>
                  <a:gd name="f312" fmla="val 49713"/>
                  <a:gd name="f313" fmla="val 359837"/>
                  <a:gd name="f314" fmla="val 31762"/>
                  <a:gd name="f315" fmla="val 222723"/>
                  <a:gd name="f316" fmla="val 14357"/>
                  <a:gd name="f317" fmla="val 242965"/>
                  <a:gd name="f318" fmla="val 15011"/>
                  <a:gd name="f319" fmla="val 260807"/>
                  <a:gd name="f320" fmla="val 33835"/>
                  <a:gd name="f321" fmla="val 259716"/>
                  <a:gd name="f322" fmla="val 53314"/>
                  <a:gd name="f323" fmla="val 258625"/>
                  <a:gd name="f324" fmla="val 73721"/>
                  <a:gd name="f325" fmla="val 240401"/>
                  <a:gd name="f326" fmla="val 90798"/>
                  <a:gd name="f327" fmla="val 220322"/>
                  <a:gd name="f328" fmla="val 90308"/>
                  <a:gd name="f329" fmla="val 199425"/>
                  <a:gd name="f330" fmla="val 89816"/>
                  <a:gd name="f331" fmla="val 184092"/>
                  <a:gd name="f332" fmla="val 72902"/>
                  <a:gd name="f333" fmla="val 184638"/>
                  <a:gd name="f334" fmla="val 51023"/>
                  <a:gd name="f335" fmla="val 185129"/>
                  <a:gd name="f336" fmla="val 29252"/>
                  <a:gd name="f337" fmla="val 201334"/>
                  <a:gd name="f338" fmla="val 13647"/>
                  <a:gd name="f339" fmla="val 63291"/>
                  <a:gd name="f340" fmla="val 7"/>
                  <a:gd name="f341" fmla="val 83315"/>
                  <a:gd name="f342" fmla="val 443"/>
                  <a:gd name="f343" fmla="val 99848"/>
                  <a:gd name="f344" fmla="val 18448"/>
                  <a:gd name="f345" fmla="val 99466"/>
                  <a:gd name="f346" fmla="val 39400"/>
                  <a:gd name="f347" fmla="val 99084"/>
                  <a:gd name="f348" fmla="val 61825"/>
                  <a:gd name="f349" fmla="val 83861"/>
                  <a:gd name="f350" fmla="val 76229"/>
                  <a:gd name="f351" fmla="val 61054"/>
                  <a:gd name="f352" fmla="val 74865"/>
                  <a:gd name="f353" fmla="val 38356"/>
                  <a:gd name="f354" fmla="val 73556"/>
                  <a:gd name="f355" fmla="val 26735"/>
                  <a:gd name="f356" fmla="val 60679"/>
                  <a:gd name="f357" fmla="val 26189"/>
                  <a:gd name="f358" fmla="val 38309"/>
                  <a:gd name="f359" fmla="val 25698"/>
                  <a:gd name="f360" fmla="val 17357"/>
                  <a:gd name="f361" fmla="val 43322"/>
                  <a:gd name="f362" fmla="val -376"/>
                  <a:gd name="f363" fmla="+- 0 0 -90"/>
                  <a:gd name="f364" fmla="*/ f3 1 725563"/>
                  <a:gd name="f365" fmla="*/ f4 1 629709"/>
                  <a:gd name="f366" fmla="val f5"/>
                  <a:gd name="f367" fmla="val f6"/>
                  <a:gd name="f368" fmla="val f7"/>
                  <a:gd name="f369" fmla="*/ f363 f0 1"/>
                  <a:gd name="f370" fmla="+- f368 0 f366"/>
                  <a:gd name="f371" fmla="+- f367 0 f366"/>
                  <a:gd name="f372" fmla="*/ f369 1 f2"/>
                  <a:gd name="f373" fmla="*/ f371 1 725563"/>
                  <a:gd name="f374" fmla="*/ f370 1 629709"/>
                  <a:gd name="f375" fmla="*/ 592381 f371 1"/>
                  <a:gd name="f376" fmla="*/ 553704 f370 1"/>
                  <a:gd name="f377" fmla="*/ 630029 f371 1"/>
                  <a:gd name="f378" fmla="*/ 592007 f370 1"/>
                  <a:gd name="f379" fmla="*/ 591671 f371 1"/>
                  <a:gd name="f380" fmla="*/ 629709 f370 1"/>
                  <a:gd name="f381" fmla="*/ 555169 f371 1"/>
                  <a:gd name="f382" fmla="*/ 591298 f370 1"/>
                  <a:gd name="f383" fmla="*/ 463669 f371 1"/>
                  <a:gd name="f384" fmla="*/ 458220 f370 1"/>
                  <a:gd name="f385" fmla="*/ 501262 f371 1"/>
                  <a:gd name="f386" fmla="*/ 496140 f370 1"/>
                  <a:gd name="f387" fmla="*/ 463724 f371 1"/>
                  <a:gd name="f388" fmla="*/ 532806 f370 1"/>
                  <a:gd name="f389" fmla="*/ 425367 f371 1"/>
                  <a:gd name="f390" fmla="*/ 496031 f370 1"/>
                  <a:gd name="f391" fmla="*/ 327099 f371 1"/>
                  <a:gd name="f392" fmla="*/ 378614 f370 1"/>
                  <a:gd name="f393" fmla="*/ 364911 f371 1"/>
                  <a:gd name="f394" fmla="*/ 415607 f370 1"/>
                  <a:gd name="f395" fmla="*/ 326772 f371 1"/>
                  <a:gd name="f396" fmla="*/ 453419 f370 1"/>
                  <a:gd name="f397" fmla="*/ 288906 f371 1"/>
                  <a:gd name="f398" fmla="*/ 415280 f370 1"/>
                  <a:gd name="f399" fmla="*/ 182238 f371 1"/>
                  <a:gd name="f400" fmla="*/ 308502 f370 1"/>
                  <a:gd name="f401" fmla="*/ 221031 f371 1"/>
                  <a:gd name="f402" fmla="*/ 345113 f370 1"/>
                  <a:gd name="f403" fmla="*/ 184038 f371 1"/>
                  <a:gd name="f404" fmla="*/ 384234 f370 1"/>
                  <a:gd name="f405" fmla="*/ 146281 f371 1"/>
                  <a:gd name="f406" fmla="*/ 346641 f370 1"/>
                  <a:gd name="f407" fmla="*/ 660911 f371 1"/>
                  <a:gd name="f408" fmla="*/ 291968 f370 1"/>
                  <a:gd name="f409" fmla="*/ 697904 f371 1"/>
                  <a:gd name="f410" fmla="*/ 329289 f370 1"/>
                  <a:gd name="f411" fmla="*/ 660420 f371 1"/>
                  <a:gd name="f412" fmla="*/ 367482 f370 1"/>
                  <a:gd name="f413" fmla="*/ 622390 f371 1"/>
                  <a:gd name="f414" fmla="*/ 329125 f370 1"/>
                  <a:gd name="f415" fmla="*/ 40648 f371 1"/>
                  <a:gd name="f416" fmla="*/ 242918 f370 1"/>
                  <a:gd name="f417" fmla="*/ 76059 f371 1"/>
                  <a:gd name="f418" fmla="*/ 282530 f370 1"/>
                  <a:gd name="f419" fmla="*/ 35956 f371 1"/>
                  <a:gd name="f420" fmla="*/ 318486 f370 1"/>
                  <a:gd name="f421" fmla="*/ 53 f371 1"/>
                  <a:gd name="f422" fmla="*/ 277892 f370 1"/>
                  <a:gd name="f423" fmla="*/ 514793 f371 1"/>
                  <a:gd name="f424" fmla="*/ 228349 f370 1"/>
                  <a:gd name="f425" fmla="*/ 550804 f371 1"/>
                  <a:gd name="f426" fmla="*/ 267798 f370 1"/>
                  <a:gd name="f427" fmla="*/ 512665 f371 1"/>
                  <a:gd name="f428" fmla="*/ 303536 f370 1"/>
                  <a:gd name="f429" fmla="*/ 475618 f371 1"/>
                  <a:gd name="f430" fmla="*/ 265506 f370 1"/>
                  <a:gd name="f431" fmla="*/ 362402 f371 1"/>
                  <a:gd name="f432" fmla="*/ 183172 f370 1"/>
                  <a:gd name="f433" fmla="*/ 398467 f371 1"/>
                  <a:gd name="f434" fmla="*/ 221693 f370 1"/>
                  <a:gd name="f435" fmla="*/ 360710 f371 1"/>
                  <a:gd name="f436" fmla="*/ 259068 f370 1"/>
                  <a:gd name="f437" fmla="*/ 323717 f371 1"/>
                  <a:gd name="f438" fmla="*/ 220056 f370 1"/>
                  <a:gd name="f439" fmla="*/ 204171 f371 1"/>
                  <a:gd name="f440" fmla="*/ 150216 f370 1"/>
                  <a:gd name="f441" fmla="*/ 243674 f371 1"/>
                  <a:gd name="f442" fmla="*/ 186172 f370 1"/>
                  <a:gd name="f443" fmla="*/ 206953 f371 1"/>
                  <a:gd name="f444" fmla="*/ 225730 f370 1"/>
                  <a:gd name="f445" fmla="*/ 168433 f371 1"/>
                  <a:gd name="f446" fmla="*/ 188737 f370 1"/>
                  <a:gd name="f447" fmla="*/ 49323 f371 1"/>
                  <a:gd name="f448" fmla="*/ 119880 f370 1"/>
                  <a:gd name="f449" fmla="*/ 86915 f371 1"/>
                  <a:gd name="f450" fmla="*/ 158237 f370 1"/>
                  <a:gd name="f451" fmla="*/ 48613 f371 1"/>
                  <a:gd name="f452" fmla="*/ 194684 f370 1"/>
                  <a:gd name="f453" fmla="*/ 10966 f371 1"/>
                  <a:gd name="f454" fmla="*/ 157473 f370 1"/>
                  <a:gd name="f455" fmla="*/ 689448 f371 1"/>
                  <a:gd name="f456" fmla="*/ 111204 f370 1"/>
                  <a:gd name="f457" fmla="*/ 725513 f371 1"/>
                  <a:gd name="f458" fmla="*/ 146724 f370 1"/>
                  <a:gd name="f459" fmla="*/ 689120 f371 1"/>
                  <a:gd name="f460" fmla="*/ 184427 f370 1"/>
                  <a:gd name="f461" fmla="*/ 650490 f371 1"/>
                  <a:gd name="f462" fmla="*/ 147597 f370 1"/>
                  <a:gd name="f463" fmla="*/ 536346 f371 1"/>
                  <a:gd name="f464" fmla="*/ 63245 f370 1"/>
                  <a:gd name="f465" fmla="*/ 573067 f371 1"/>
                  <a:gd name="f466" fmla="*/ 100892 f370 1"/>
                  <a:gd name="f467" fmla="*/ 535910 f371 1"/>
                  <a:gd name="f468" fmla="*/ 138977 f370 1"/>
                  <a:gd name="f469" fmla="*/ 498262 f371 1"/>
                  <a:gd name="f470" fmla="*/ 100565 f370 1"/>
                  <a:gd name="f471" fmla="*/ 379807 f371 1"/>
                  <a:gd name="f472" fmla="*/ 31435 f370 1"/>
                  <a:gd name="f473" fmla="*/ 418546 f371 1"/>
                  <a:gd name="f474" fmla="*/ 69083 f370 1"/>
                  <a:gd name="f475" fmla="*/ 380789 f371 1"/>
                  <a:gd name="f476" fmla="*/ 107004 f370 1"/>
                  <a:gd name="f477" fmla="*/ 343032 f371 1"/>
                  <a:gd name="f478" fmla="*/ 70338 f370 1"/>
                  <a:gd name="f479" fmla="*/ 222723 f371 1"/>
                  <a:gd name="f480" fmla="*/ 14357 f370 1"/>
                  <a:gd name="f481" fmla="*/ 259716 f371 1"/>
                  <a:gd name="f482" fmla="*/ 53314 f370 1"/>
                  <a:gd name="f483" fmla="*/ 220322 f371 1"/>
                  <a:gd name="f484" fmla="*/ 90308 f370 1"/>
                  <a:gd name="f485" fmla="*/ 184638 f371 1"/>
                  <a:gd name="f486" fmla="*/ 51023 f370 1"/>
                  <a:gd name="f487" fmla="*/ 63291 f371 1"/>
                  <a:gd name="f488" fmla="*/ 7 f370 1"/>
                  <a:gd name="f489" fmla="*/ 99466 f371 1"/>
                  <a:gd name="f490" fmla="*/ 39400 f370 1"/>
                  <a:gd name="f491" fmla="*/ 61054 f371 1"/>
                  <a:gd name="f492" fmla="*/ 74865 f370 1"/>
                  <a:gd name="f493" fmla="*/ 26189 f371 1"/>
                  <a:gd name="f494" fmla="*/ 38309 f370 1"/>
                  <a:gd name="f495" fmla="+- f372 0 f1"/>
                  <a:gd name="f496" fmla="*/ f375 1 725563"/>
                  <a:gd name="f497" fmla="*/ f376 1 629709"/>
                  <a:gd name="f498" fmla="*/ f377 1 725563"/>
                  <a:gd name="f499" fmla="*/ f378 1 629709"/>
                  <a:gd name="f500" fmla="*/ f379 1 725563"/>
                  <a:gd name="f501" fmla="*/ f380 1 629709"/>
                  <a:gd name="f502" fmla="*/ f381 1 725563"/>
                  <a:gd name="f503" fmla="*/ f382 1 629709"/>
                  <a:gd name="f504" fmla="*/ f383 1 725563"/>
                  <a:gd name="f505" fmla="*/ f384 1 629709"/>
                  <a:gd name="f506" fmla="*/ f385 1 725563"/>
                  <a:gd name="f507" fmla="*/ f386 1 629709"/>
                  <a:gd name="f508" fmla="*/ f387 1 725563"/>
                  <a:gd name="f509" fmla="*/ f388 1 629709"/>
                  <a:gd name="f510" fmla="*/ f389 1 725563"/>
                  <a:gd name="f511" fmla="*/ f390 1 629709"/>
                  <a:gd name="f512" fmla="*/ f391 1 725563"/>
                  <a:gd name="f513" fmla="*/ f392 1 629709"/>
                  <a:gd name="f514" fmla="*/ f393 1 725563"/>
                  <a:gd name="f515" fmla="*/ f394 1 629709"/>
                  <a:gd name="f516" fmla="*/ f395 1 725563"/>
                  <a:gd name="f517" fmla="*/ f396 1 629709"/>
                  <a:gd name="f518" fmla="*/ f397 1 725563"/>
                  <a:gd name="f519" fmla="*/ f398 1 629709"/>
                  <a:gd name="f520" fmla="*/ f399 1 725563"/>
                  <a:gd name="f521" fmla="*/ f400 1 629709"/>
                  <a:gd name="f522" fmla="*/ f401 1 725563"/>
                  <a:gd name="f523" fmla="*/ f402 1 629709"/>
                  <a:gd name="f524" fmla="*/ f403 1 725563"/>
                  <a:gd name="f525" fmla="*/ f404 1 629709"/>
                  <a:gd name="f526" fmla="*/ f405 1 725563"/>
                  <a:gd name="f527" fmla="*/ f406 1 629709"/>
                  <a:gd name="f528" fmla="*/ f407 1 725563"/>
                  <a:gd name="f529" fmla="*/ f408 1 629709"/>
                  <a:gd name="f530" fmla="*/ f409 1 725563"/>
                  <a:gd name="f531" fmla="*/ f410 1 629709"/>
                  <a:gd name="f532" fmla="*/ f411 1 725563"/>
                  <a:gd name="f533" fmla="*/ f412 1 629709"/>
                  <a:gd name="f534" fmla="*/ f413 1 725563"/>
                  <a:gd name="f535" fmla="*/ f414 1 629709"/>
                  <a:gd name="f536" fmla="*/ f415 1 725563"/>
                  <a:gd name="f537" fmla="*/ f416 1 629709"/>
                  <a:gd name="f538" fmla="*/ f417 1 725563"/>
                  <a:gd name="f539" fmla="*/ f418 1 629709"/>
                  <a:gd name="f540" fmla="*/ f419 1 725563"/>
                  <a:gd name="f541" fmla="*/ f420 1 629709"/>
                  <a:gd name="f542" fmla="*/ f421 1 725563"/>
                  <a:gd name="f543" fmla="*/ f422 1 629709"/>
                  <a:gd name="f544" fmla="*/ f423 1 725563"/>
                  <a:gd name="f545" fmla="*/ f424 1 629709"/>
                  <a:gd name="f546" fmla="*/ f425 1 725563"/>
                  <a:gd name="f547" fmla="*/ f426 1 629709"/>
                  <a:gd name="f548" fmla="*/ f427 1 725563"/>
                  <a:gd name="f549" fmla="*/ f428 1 629709"/>
                  <a:gd name="f550" fmla="*/ f429 1 725563"/>
                  <a:gd name="f551" fmla="*/ f430 1 629709"/>
                  <a:gd name="f552" fmla="*/ f431 1 725563"/>
                  <a:gd name="f553" fmla="*/ f432 1 629709"/>
                  <a:gd name="f554" fmla="*/ f433 1 725563"/>
                  <a:gd name="f555" fmla="*/ f434 1 629709"/>
                  <a:gd name="f556" fmla="*/ f435 1 725563"/>
                  <a:gd name="f557" fmla="*/ f436 1 629709"/>
                  <a:gd name="f558" fmla="*/ f437 1 725563"/>
                  <a:gd name="f559" fmla="*/ f438 1 629709"/>
                  <a:gd name="f560" fmla="*/ f439 1 725563"/>
                  <a:gd name="f561" fmla="*/ f440 1 629709"/>
                  <a:gd name="f562" fmla="*/ f441 1 725563"/>
                  <a:gd name="f563" fmla="*/ f442 1 629709"/>
                  <a:gd name="f564" fmla="*/ f443 1 725563"/>
                  <a:gd name="f565" fmla="*/ f444 1 629709"/>
                  <a:gd name="f566" fmla="*/ f445 1 725563"/>
                  <a:gd name="f567" fmla="*/ f446 1 629709"/>
                  <a:gd name="f568" fmla="*/ f447 1 725563"/>
                  <a:gd name="f569" fmla="*/ f448 1 629709"/>
                  <a:gd name="f570" fmla="*/ f449 1 725563"/>
                  <a:gd name="f571" fmla="*/ f450 1 629709"/>
                  <a:gd name="f572" fmla="*/ f451 1 725563"/>
                  <a:gd name="f573" fmla="*/ f452 1 629709"/>
                  <a:gd name="f574" fmla="*/ f453 1 725563"/>
                  <a:gd name="f575" fmla="*/ f454 1 629709"/>
                  <a:gd name="f576" fmla="*/ f455 1 725563"/>
                  <a:gd name="f577" fmla="*/ f456 1 629709"/>
                  <a:gd name="f578" fmla="*/ f457 1 725563"/>
                  <a:gd name="f579" fmla="*/ f458 1 629709"/>
                  <a:gd name="f580" fmla="*/ f459 1 725563"/>
                  <a:gd name="f581" fmla="*/ f460 1 629709"/>
                  <a:gd name="f582" fmla="*/ f461 1 725563"/>
                  <a:gd name="f583" fmla="*/ f462 1 629709"/>
                  <a:gd name="f584" fmla="*/ f463 1 725563"/>
                  <a:gd name="f585" fmla="*/ f464 1 629709"/>
                  <a:gd name="f586" fmla="*/ f465 1 725563"/>
                  <a:gd name="f587" fmla="*/ f466 1 629709"/>
                  <a:gd name="f588" fmla="*/ f467 1 725563"/>
                  <a:gd name="f589" fmla="*/ f468 1 629709"/>
                  <a:gd name="f590" fmla="*/ f469 1 725563"/>
                  <a:gd name="f591" fmla="*/ f470 1 629709"/>
                  <a:gd name="f592" fmla="*/ f471 1 725563"/>
                  <a:gd name="f593" fmla="*/ f472 1 629709"/>
                  <a:gd name="f594" fmla="*/ f473 1 725563"/>
                  <a:gd name="f595" fmla="*/ f474 1 629709"/>
                  <a:gd name="f596" fmla="*/ f475 1 725563"/>
                  <a:gd name="f597" fmla="*/ f476 1 629709"/>
                  <a:gd name="f598" fmla="*/ f477 1 725563"/>
                  <a:gd name="f599" fmla="*/ f478 1 629709"/>
                  <a:gd name="f600" fmla="*/ f479 1 725563"/>
                  <a:gd name="f601" fmla="*/ f480 1 629709"/>
                  <a:gd name="f602" fmla="*/ f481 1 725563"/>
                  <a:gd name="f603" fmla="*/ f482 1 629709"/>
                  <a:gd name="f604" fmla="*/ f483 1 725563"/>
                  <a:gd name="f605" fmla="*/ f484 1 629709"/>
                  <a:gd name="f606" fmla="*/ f485 1 725563"/>
                  <a:gd name="f607" fmla="*/ f486 1 629709"/>
                  <a:gd name="f608" fmla="*/ f487 1 725563"/>
                  <a:gd name="f609" fmla="*/ f488 1 629709"/>
                  <a:gd name="f610" fmla="*/ f489 1 725563"/>
                  <a:gd name="f611" fmla="*/ f490 1 629709"/>
                  <a:gd name="f612" fmla="*/ f491 1 725563"/>
                  <a:gd name="f613" fmla="*/ f492 1 629709"/>
                  <a:gd name="f614" fmla="*/ f493 1 725563"/>
                  <a:gd name="f615" fmla="*/ f494 1 629709"/>
                  <a:gd name="f616" fmla="*/ f366 1 f373"/>
                  <a:gd name="f617" fmla="*/ f367 1 f373"/>
                  <a:gd name="f618" fmla="*/ f366 1 f374"/>
                  <a:gd name="f619" fmla="*/ f368 1 f374"/>
                  <a:gd name="f620" fmla="*/ f496 1 f373"/>
                  <a:gd name="f621" fmla="*/ f497 1 f374"/>
                  <a:gd name="f622" fmla="*/ f498 1 f373"/>
                  <a:gd name="f623" fmla="*/ f499 1 f374"/>
                  <a:gd name="f624" fmla="*/ f500 1 f373"/>
                  <a:gd name="f625" fmla="*/ f501 1 f374"/>
                  <a:gd name="f626" fmla="*/ f502 1 f373"/>
                  <a:gd name="f627" fmla="*/ f503 1 f374"/>
                  <a:gd name="f628" fmla="*/ f504 1 f373"/>
                  <a:gd name="f629" fmla="*/ f505 1 f374"/>
                  <a:gd name="f630" fmla="*/ f506 1 f373"/>
                  <a:gd name="f631" fmla="*/ f507 1 f374"/>
                  <a:gd name="f632" fmla="*/ f508 1 f373"/>
                  <a:gd name="f633" fmla="*/ f509 1 f374"/>
                  <a:gd name="f634" fmla="*/ f510 1 f373"/>
                  <a:gd name="f635" fmla="*/ f511 1 f374"/>
                  <a:gd name="f636" fmla="*/ f512 1 f373"/>
                  <a:gd name="f637" fmla="*/ f513 1 f374"/>
                  <a:gd name="f638" fmla="*/ f514 1 f373"/>
                  <a:gd name="f639" fmla="*/ f515 1 f374"/>
                  <a:gd name="f640" fmla="*/ f516 1 f373"/>
                  <a:gd name="f641" fmla="*/ f517 1 f374"/>
                  <a:gd name="f642" fmla="*/ f518 1 f373"/>
                  <a:gd name="f643" fmla="*/ f519 1 f374"/>
                  <a:gd name="f644" fmla="*/ f520 1 f373"/>
                  <a:gd name="f645" fmla="*/ f521 1 f374"/>
                  <a:gd name="f646" fmla="*/ f522 1 f373"/>
                  <a:gd name="f647" fmla="*/ f523 1 f374"/>
                  <a:gd name="f648" fmla="*/ f524 1 f373"/>
                  <a:gd name="f649" fmla="*/ f525 1 f374"/>
                  <a:gd name="f650" fmla="*/ f526 1 f373"/>
                  <a:gd name="f651" fmla="*/ f527 1 f374"/>
                  <a:gd name="f652" fmla="*/ f528 1 f373"/>
                  <a:gd name="f653" fmla="*/ f529 1 f374"/>
                  <a:gd name="f654" fmla="*/ f530 1 f373"/>
                  <a:gd name="f655" fmla="*/ f531 1 f374"/>
                  <a:gd name="f656" fmla="*/ f532 1 f373"/>
                  <a:gd name="f657" fmla="*/ f533 1 f374"/>
                  <a:gd name="f658" fmla="*/ f534 1 f373"/>
                  <a:gd name="f659" fmla="*/ f535 1 f374"/>
                  <a:gd name="f660" fmla="*/ f536 1 f373"/>
                  <a:gd name="f661" fmla="*/ f537 1 f374"/>
                  <a:gd name="f662" fmla="*/ f538 1 f373"/>
                  <a:gd name="f663" fmla="*/ f539 1 f374"/>
                  <a:gd name="f664" fmla="*/ f540 1 f373"/>
                  <a:gd name="f665" fmla="*/ f541 1 f374"/>
                  <a:gd name="f666" fmla="*/ f542 1 f373"/>
                  <a:gd name="f667" fmla="*/ f543 1 f374"/>
                  <a:gd name="f668" fmla="*/ f544 1 f373"/>
                  <a:gd name="f669" fmla="*/ f545 1 f374"/>
                  <a:gd name="f670" fmla="*/ f546 1 f373"/>
                  <a:gd name="f671" fmla="*/ f547 1 f374"/>
                  <a:gd name="f672" fmla="*/ f548 1 f373"/>
                  <a:gd name="f673" fmla="*/ f549 1 f374"/>
                  <a:gd name="f674" fmla="*/ f550 1 f373"/>
                  <a:gd name="f675" fmla="*/ f551 1 f374"/>
                  <a:gd name="f676" fmla="*/ f552 1 f373"/>
                  <a:gd name="f677" fmla="*/ f553 1 f374"/>
                  <a:gd name="f678" fmla="*/ f554 1 f373"/>
                  <a:gd name="f679" fmla="*/ f555 1 f374"/>
                  <a:gd name="f680" fmla="*/ f556 1 f373"/>
                  <a:gd name="f681" fmla="*/ f557 1 f374"/>
                  <a:gd name="f682" fmla="*/ f558 1 f373"/>
                  <a:gd name="f683" fmla="*/ f559 1 f374"/>
                  <a:gd name="f684" fmla="*/ f560 1 f373"/>
                  <a:gd name="f685" fmla="*/ f561 1 f374"/>
                  <a:gd name="f686" fmla="*/ f562 1 f373"/>
                  <a:gd name="f687" fmla="*/ f563 1 f374"/>
                  <a:gd name="f688" fmla="*/ f564 1 f373"/>
                  <a:gd name="f689" fmla="*/ f565 1 f374"/>
                  <a:gd name="f690" fmla="*/ f566 1 f373"/>
                  <a:gd name="f691" fmla="*/ f567 1 f374"/>
                  <a:gd name="f692" fmla="*/ f568 1 f373"/>
                  <a:gd name="f693" fmla="*/ f569 1 f374"/>
                  <a:gd name="f694" fmla="*/ f570 1 f373"/>
                  <a:gd name="f695" fmla="*/ f571 1 f374"/>
                  <a:gd name="f696" fmla="*/ f572 1 f373"/>
                  <a:gd name="f697" fmla="*/ f573 1 f374"/>
                  <a:gd name="f698" fmla="*/ f574 1 f373"/>
                  <a:gd name="f699" fmla="*/ f575 1 f374"/>
                  <a:gd name="f700" fmla="*/ f576 1 f373"/>
                  <a:gd name="f701" fmla="*/ f577 1 f374"/>
                  <a:gd name="f702" fmla="*/ f578 1 f373"/>
                  <a:gd name="f703" fmla="*/ f579 1 f374"/>
                  <a:gd name="f704" fmla="*/ f580 1 f373"/>
                  <a:gd name="f705" fmla="*/ f581 1 f374"/>
                  <a:gd name="f706" fmla="*/ f582 1 f373"/>
                  <a:gd name="f707" fmla="*/ f583 1 f374"/>
                  <a:gd name="f708" fmla="*/ f584 1 f373"/>
                  <a:gd name="f709" fmla="*/ f585 1 f374"/>
                  <a:gd name="f710" fmla="*/ f586 1 f373"/>
                  <a:gd name="f711" fmla="*/ f587 1 f374"/>
                  <a:gd name="f712" fmla="*/ f588 1 f373"/>
                  <a:gd name="f713" fmla="*/ f589 1 f374"/>
                  <a:gd name="f714" fmla="*/ f590 1 f373"/>
                  <a:gd name="f715" fmla="*/ f591 1 f374"/>
                  <a:gd name="f716" fmla="*/ f592 1 f373"/>
                  <a:gd name="f717" fmla="*/ f593 1 f374"/>
                  <a:gd name="f718" fmla="*/ f594 1 f373"/>
                  <a:gd name="f719" fmla="*/ f595 1 f374"/>
                  <a:gd name="f720" fmla="*/ f596 1 f373"/>
                  <a:gd name="f721" fmla="*/ f597 1 f374"/>
                  <a:gd name="f722" fmla="*/ f598 1 f373"/>
                  <a:gd name="f723" fmla="*/ f599 1 f374"/>
                  <a:gd name="f724" fmla="*/ f600 1 f373"/>
                  <a:gd name="f725" fmla="*/ f601 1 f374"/>
                  <a:gd name="f726" fmla="*/ f602 1 f373"/>
                  <a:gd name="f727" fmla="*/ f603 1 f374"/>
                  <a:gd name="f728" fmla="*/ f604 1 f373"/>
                  <a:gd name="f729" fmla="*/ f605 1 f374"/>
                  <a:gd name="f730" fmla="*/ f606 1 f373"/>
                  <a:gd name="f731" fmla="*/ f607 1 f374"/>
                  <a:gd name="f732" fmla="*/ f608 1 f373"/>
                  <a:gd name="f733" fmla="*/ f609 1 f374"/>
                  <a:gd name="f734" fmla="*/ f610 1 f373"/>
                  <a:gd name="f735" fmla="*/ f611 1 f374"/>
                  <a:gd name="f736" fmla="*/ f612 1 f373"/>
                  <a:gd name="f737" fmla="*/ f613 1 f374"/>
                  <a:gd name="f738" fmla="*/ f614 1 f373"/>
                  <a:gd name="f739" fmla="*/ f615 1 f374"/>
                  <a:gd name="f740" fmla="*/ f616 f364 1"/>
                  <a:gd name="f741" fmla="*/ f617 f364 1"/>
                  <a:gd name="f742" fmla="*/ f619 f365 1"/>
                  <a:gd name="f743" fmla="*/ f618 f365 1"/>
                  <a:gd name="f744" fmla="*/ f620 f364 1"/>
                  <a:gd name="f745" fmla="*/ f621 f365 1"/>
                  <a:gd name="f746" fmla="*/ f622 f364 1"/>
                  <a:gd name="f747" fmla="*/ f623 f365 1"/>
                  <a:gd name="f748" fmla="*/ f624 f364 1"/>
                  <a:gd name="f749" fmla="*/ f625 f365 1"/>
                  <a:gd name="f750" fmla="*/ f626 f364 1"/>
                  <a:gd name="f751" fmla="*/ f627 f365 1"/>
                  <a:gd name="f752" fmla="*/ f628 f364 1"/>
                  <a:gd name="f753" fmla="*/ f629 f365 1"/>
                  <a:gd name="f754" fmla="*/ f630 f364 1"/>
                  <a:gd name="f755" fmla="*/ f631 f365 1"/>
                  <a:gd name="f756" fmla="*/ f632 f364 1"/>
                  <a:gd name="f757" fmla="*/ f633 f365 1"/>
                  <a:gd name="f758" fmla="*/ f634 f364 1"/>
                  <a:gd name="f759" fmla="*/ f635 f365 1"/>
                  <a:gd name="f760" fmla="*/ f636 f364 1"/>
                  <a:gd name="f761" fmla="*/ f637 f365 1"/>
                  <a:gd name="f762" fmla="*/ f638 f364 1"/>
                  <a:gd name="f763" fmla="*/ f639 f365 1"/>
                  <a:gd name="f764" fmla="*/ f640 f364 1"/>
                  <a:gd name="f765" fmla="*/ f641 f365 1"/>
                  <a:gd name="f766" fmla="*/ f642 f364 1"/>
                  <a:gd name="f767" fmla="*/ f643 f365 1"/>
                  <a:gd name="f768" fmla="*/ f644 f364 1"/>
                  <a:gd name="f769" fmla="*/ f645 f365 1"/>
                  <a:gd name="f770" fmla="*/ f646 f364 1"/>
                  <a:gd name="f771" fmla="*/ f647 f365 1"/>
                  <a:gd name="f772" fmla="*/ f648 f364 1"/>
                  <a:gd name="f773" fmla="*/ f649 f365 1"/>
                  <a:gd name="f774" fmla="*/ f650 f364 1"/>
                  <a:gd name="f775" fmla="*/ f651 f365 1"/>
                  <a:gd name="f776" fmla="*/ f652 f364 1"/>
                  <a:gd name="f777" fmla="*/ f653 f365 1"/>
                  <a:gd name="f778" fmla="*/ f654 f364 1"/>
                  <a:gd name="f779" fmla="*/ f655 f365 1"/>
                  <a:gd name="f780" fmla="*/ f656 f364 1"/>
                  <a:gd name="f781" fmla="*/ f657 f365 1"/>
                  <a:gd name="f782" fmla="*/ f658 f364 1"/>
                  <a:gd name="f783" fmla="*/ f659 f365 1"/>
                  <a:gd name="f784" fmla="*/ f660 f364 1"/>
                  <a:gd name="f785" fmla="*/ f661 f365 1"/>
                  <a:gd name="f786" fmla="*/ f662 f364 1"/>
                  <a:gd name="f787" fmla="*/ f663 f365 1"/>
                  <a:gd name="f788" fmla="*/ f664 f364 1"/>
                  <a:gd name="f789" fmla="*/ f665 f365 1"/>
                  <a:gd name="f790" fmla="*/ f666 f364 1"/>
                  <a:gd name="f791" fmla="*/ f667 f365 1"/>
                  <a:gd name="f792" fmla="*/ f668 f364 1"/>
                  <a:gd name="f793" fmla="*/ f669 f365 1"/>
                  <a:gd name="f794" fmla="*/ f670 f364 1"/>
                  <a:gd name="f795" fmla="*/ f671 f365 1"/>
                  <a:gd name="f796" fmla="*/ f672 f364 1"/>
                  <a:gd name="f797" fmla="*/ f673 f365 1"/>
                  <a:gd name="f798" fmla="*/ f674 f364 1"/>
                  <a:gd name="f799" fmla="*/ f675 f365 1"/>
                  <a:gd name="f800" fmla="*/ f676 f364 1"/>
                  <a:gd name="f801" fmla="*/ f677 f365 1"/>
                  <a:gd name="f802" fmla="*/ f678 f364 1"/>
                  <a:gd name="f803" fmla="*/ f679 f365 1"/>
                  <a:gd name="f804" fmla="*/ f680 f364 1"/>
                  <a:gd name="f805" fmla="*/ f681 f365 1"/>
                  <a:gd name="f806" fmla="*/ f682 f364 1"/>
                  <a:gd name="f807" fmla="*/ f683 f365 1"/>
                  <a:gd name="f808" fmla="*/ f684 f364 1"/>
                  <a:gd name="f809" fmla="*/ f685 f365 1"/>
                  <a:gd name="f810" fmla="*/ f686 f364 1"/>
                  <a:gd name="f811" fmla="*/ f687 f365 1"/>
                  <a:gd name="f812" fmla="*/ f688 f364 1"/>
                  <a:gd name="f813" fmla="*/ f689 f365 1"/>
                  <a:gd name="f814" fmla="*/ f690 f364 1"/>
                  <a:gd name="f815" fmla="*/ f691 f365 1"/>
                  <a:gd name="f816" fmla="*/ f692 f364 1"/>
                  <a:gd name="f817" fmla="*/ f693 f365 1"/>
                  <a:gd name="f818" fmla="*/ f694 f364 1"/>
                  <a:gd name="f819" fmla="*/ f695 f365 1"/>
                  <a:gd name="f820" fmla="*/ f696 f364 1"/>
                  <a:gd name="f821" fmla="*/ f697 f365 1"/>
                  <a:gd name="f822" fmla="*/ f698 f364 1"/>
                  <a:gd name="f823" fmla="*/ f699 f365 1"/>
                  <a:gd name="f824" fmla="*/ f700 f364 1"/>
                  <a:gd name="f825" fmla="*/ f701 f365 1"/>
                  <a:gd name="f826" fmla="*/ f702 f364 1"/>
                  <a:gd name="f827" fmla="*/ f703 f365 1"/>
                  <a:gd name="f828" fmla="*/ f704 f364 1"/>
                  <a:gd name="f829" fmla="*/ f705 f365 1"/>
                  <a:gd name="f830" fmla="*/ f706 f364 1"/>
                  <a:gd name="f831" fmla="*/ f707 f365 1"/>
                  <a:gd name="f832" fmla="*/ f708 f364 1"/>
                  <a:gd name="f833" fmla="*/ f709 f365 1"/>
                  <a:gd name="f834" fmla="*/ f710 f364 1"/>
                  <a:gd name="f835" fmla="*/ f711 f365 1"/>
                  <a:gd name="f836" fmla="*/ f712 f364 1"/>
                  <a:gd name="f837" fmla="*/ f713 f365 1"/>
                  <a:gd name="f838" fmla="*/ f714 f364 1"/>
                  <a:gd name="f839" fmla="*/ f715 f365 1"/>
                  <a:gd name="f840" fmla="*/ f716 f364 1"/>
                  <a:gd name="f841" fmla="*/ f717 f365 1"/>
                  <a:gd name="f842" fmla="*/ f718 f364 1"/>
                  <a:gd name="f843" fmla="*/ f719 f365 1"/>
                  <a:gd name="f844" fmla="*/ f720 f364 1"/>
                  <a:gd name="f845" fmla="*/ f721 f365 1"/>
                  <a:gd name="f846" fmla="*/ f722 f364 1"/>
                  <a:gd name="f847" fmla="*/ f723 f365 1"/>
                  <a:gd name="f848" fmla="*/ f724 f364 1"/>
                  <a:gd name="f849" fmla="*/ f725 f365 1"/>
                  <a:gd name="f850" fmla="*/ f726 f364 1"/>
                  <a:gd name="f851" fmla="*/ f727 f365 1"/>
                  <a:gd name="f852" fmla="*/ f728 f364 1"/>
                  <a:gd name="f853" fmla="*/ f729 f365 1"/>
                  <a:gd name="f854" fmla="*/ f730 f364 1"/>
                  <a:gd name="f855" fmla="*/ f731 f365 1"/>
                  <a:gd name="f856" fmla="*/ f732 f364 1"/>
                  <a:gd name="f857" fmla="*/ f733 f365 1"/>
                  <a:gd name="f858" fmla="*/ f734 f364 1"/>
                  <a:gd name="f859" fmla="*/ f735 f365 1"/>
                  <a:gd name="f860" fmla="*/ f736 f364 1"/>
                  <a:gd name="f861" fmla="*/ f737 f365 1"/>
                  <a:gd name="f862" fmla="*/ f738 f364 1"/>
                  <a:gd name="f863" fmla="*/ f739 f3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5">
                    <a:pos x="f744" y="f745"/>
                  </a:cxn>
                  <a:cxn ang="f495">
                    <a:pos x="f746" y="f747"/>
                  </a:cxn>
                  <a:cxn ang="f495">
                    <a:pos x="f748" y="f749"/>
                  </a:cxn>
                  <a:cxn ang="f495">
                    <a:pos x="f750" y="f751"/>
                  </a:cxn>
                  <a:cxn ang="f495">
                    <a:pos x="f744" y="f745"/>
                  </a:cxn>
                  <a:cxn ang="f495">
                    <a:pos x="f752" y="f753"/>
                  </a:cxn>
                  <a:cxn ang="f495">
                    <a:pos x="f754" y="f755"/>
                  </a:cxn>
                  <a:cxn ang="f495">
                    <a:pos x="f756" y="f757"/>
                  </a:cxn>
                  <a:cxn ang="f495">
                    <a:pos x="f758" y="f759"/>
                  </a:cxn>
                  <a:cxn ang="f495">
                    <a:pos x="f752" y="f753"/>
                  </a:cxn>
                  <a:cxn ang="f495">
                    <a:pos x="f760" y="f761"/>
                  </a:cxn>
                  <a:cxn ang="f495">
                    <a:pos x="f762" y="f763"/>
                  </a:cxn>
                  <a:cxn ang="f495">
                    <a:pos x="f764" y="f765"/>
                  </a:cxn>
                  <a:cxn ang="f495">
                    <a:pos x="f766" y="f767"/>
                  </a:cxn>
                  <a:cxn ang="f495">
                    <a:pos x="f760" y="f761"/>
                  </a:cxn>
                  <a:cxn ang="f495">
                    <a:pos x="f768" y="f769"/>
                  </a:cxn>
                  <a:cxn ang="f495">
                    <a:pos x="f770" y="f771"/>
                  </a:cxn>
                  <a:cxn ang="f495">
                    <a:pos x="f772" y="f773"/>
                  </a:cxn>
                  <a:cxn ang="f495">
                    <a:pos x="f774" y="f775"/>
                  </a:cxn>
                  <a:cxn ang="f495">
                    <a:pos x="f768" y="f769"/>
                  </a:cxn>
                  <a:cxn ang="f495">
                    <a:pos x="f776" y="f777"/>
                  </a:cxn>
                  <a:cxn ang="f495">
                    <a:pos x="f778" y="f779"/>
                  </a:cxn>
                  <a:cxn ang="f495">
                    <a:pos x="f780" y="f781"/>
                  </a:cxn>
                  <a:cxn ang="f495">
                    <a:pos x="f782" y="f783"/>
                  </a:cxn>
                  <a:cxn ang="f495">
                    <a:pos x="f776" y="f777"/>
                  </a:cxn>
                  <a:cxn ang="f495">
                    <a:pos x="f784" y="f785"/>
                  </a:cxn>
                  <a:cxn ang="f495">
                    <a:pos x="f786" y="f787"/>
                  </a:cxn>
                  <a:cxn ang="f495">
                    <a:pos x="f788" y="f789"/>
                  </a:cxn>
                  <a:cxn ang="f495">
                    <a:pos x="f790" y="f791"/>
                  </a:cxn>
                  <a:cxn ang="f495">
                    <a:pos x="f784" y="f785"/>
                  </a:cxn>
                  <a:cxn ang="f495">
                    <a:pos x="f792" y="f793"/>
                  </a:cxn>
                  <a:cxn ang="f495">
                    <a:pos x="f794" y="f795"/>
                  </a:cxn>
                  <a:cxn ang="f495">
                    <a:pos x="f796" y="f797"/>
                  </a:cxn>
                  <a:cxn ang="f495">
                    <a:pos x="f798" y="f799"/>
                  </a:cxn>
                  <a:cxn ang="f495">
                    <a:pos x="f792" y="f793"/>
                  </a:cxn>
                  <a:cxn ang="f495">
                    <a:pos x="f800" y="f801"/>
                  </a:cxn>
                  <a:cxn ang="f495">
                    <a:pos x="f802" y="f803"/>
                  </a:cxn>
                  <a:cxn ang="f495">
                    <a:pos x="f804" y="f805"/>
                  </a:cxn>
                  <a:cxn ang="f495">
                    <a:pos x="f806" y="f807"/>
                  </a:cxn>
                  <a:cxn ang="f495">
                    <a:pos x="f800" y="f801"/>
                  </a:cxn>
                  <a:cxn ang="f495">
                    <a:pos x="f808" y="f809"/>
                  </a:cxn>
                  <a:cxn ang="f495">
                    <a:pos x="f810" y="f811"/>
                  </a:cxn>
                  <a:cxn ang="f495">
                    <a:pos x="f812" y="f813"/>
                  </a:cxn>
                  <a:cxn ang="f495">
                    <a:pos x="f814" y="f815"/>
                  </a:cxn>
                  <a:cxn ang="f495">
                    <a:pos x="f808" y="f809"/>
                  </a:cxn>
                  <a:cxn ang="f495">
                    <a:pos x="f816" y="f817"/>
                  </a:cxn>
                  <a:cxn ang="f495">
                    <a:pos x="f818" y="f819"/>
                  </a:cxn>
                  <a:cxn ang="f495">
                    <a:pos x="f820" y="f821"/>
                  </a:cxn>
                  <a:cxn ang="f495">
                    <a:pos x="f822" y="f823"/>
                  </a:cxn>
                  <a:cxn ang="f495">
                    <a:pos x="f816" y="f817"/>
                  </a:cxn>
                  <a:cxn ang="f495">
                    <a:pos x="f824" y="f825"/>
                  </a:cxn>
                  <a:cxn ang="f495">
                    <a:pos x="f826" y="f827"/>
                  </a:cxn>
                  <a:cxn ang="f495">
                    <a:pos x="f828" y="f829"/>
                  </a:cxn>
                  <a:cxn ang="f495">
                    <a:pos x="f830" y="f831"/>
                  </a:cxn>
                  <a:cxn ang="f495">
                    <a:pos x="f824" y="f825"/>
                  </a:cxn>
                  <a:cxn ang="f495">
                    <a:pos x="f832" y="f833"/>
                  </a:cxn>
                  <a:cxn ang="f495">
                    <a:pos x="f834" y="f835"/>
                  </a:cxn>
                  <a:cxn ang="f495">
                    <a:pos x="f836" y="f837"/>
                  </a:cxn>
                  <a:cxn ang="f495">
                    <a:pos x="f838" y="f839"/>
                  </a:cxn>
                  <a:cxn ang="f495">
                    <a:pos x="f832" y="f833"/>
                  </a:cxn>
                  <a:cxn ang="f495">
                    <a:pos x="f840" y="f841"/>
                  </a:cxn>
                  <a:cxn ang="f495">
                    <a:pos x="f842" y="f843"/>
                  </a:cxn>
                  <a:cxn ang="f495">
                    <a:pos x="f844" y="f845"/>
                  </a:cxn>
                  <a:cxn ang="f495">
                    <a:pos x="f846" y="f847"/>
                  </a:cxn>
                  <a:cxn ang="f495">
                    <a:pos x="f840" y="f841"/>
                  </a:cxn>
                  <a:cxn ang="f495">
                    <a:pos x="f848" y="f849"/>
                  </a:cxn>
                  <a:cxn ang="f495">
                    <a:pos x="f850" y="f851"/>
                  </a:cxn>
                  <a:cxn ang="f495">
                    <a:pos x="f852" y="f853"/>
                  </a:cxn>
                  <a:cxn ang="f495">
                    <a:pos x="f854" y="f855"/>
                  </a:cxn>
                  <a:cxn ang="f495">
                    <a:pos x="f848" y="f849"/>
                  </a:cxn>
                  <a:cxn ang="f495">
                    <a:pos x="f856" y="f857"/>
                  </a:cxn>
                  <a:cxn ang="f495">
                    <a:pos x="f858" y="f859"/>
                  </a:cxn>
                  <a:cxn ang="f495">
                    <a:pos x="f860" y="f861"/>
                  </a:cxn>
                  <a:cxn ang="f495">
                    <a:pos x="f862" y="f863"/>
                  </a:cxn>
                  <a:cxn ang="f495">
                    <a:pos x="f856" y="f857"/>
                  </a:cxn>
                </a:cxnLst>
                <a:rect l="f740" t="f743" r="f741" b="f742"/>
                <a:pathLst>
                  <a:path w="725563" h="629709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7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8" y="f9"/>
                    </a:cubicBezTo>
                    <a:close/>
                    <a:moveTo>
                      <a:pt x="f31" y="f32"/>
                    </a:move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31" y="f32"/>
                    </a:cubicBezTo>
                    <a:close/>
                    <a:moveTo>
                      <a:pt x="f55" y="f56"/>
                    </a:move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3" y="f75"/>
                      <a:pt x="f76" y="f77"/>
                      <a:pt x="f55" y="f56"/>
                    </a:cubicBezTo>
                    <a:close/>
                    <a:moveTo>
                      <a:pt x="f78" y="f79"/>
                    </a:move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cubicBezTo>
                      <a:pt x="f92" y="f93"/>
                      <a:pt x="f94" y="f95"/>
                      <a:pt x="f96" y="f97"/>
                    </a:cubicBezTo>
                    <a:cubicBezTo>
                      <a:pt x="f98" y="f99"/>
                      <a:pt x="f100" y="f101"/>
                      <a:pt x="f78" y="f79"/>
                    </a:cubicBezTo>
                    <a:close/>
                    <a:moveTo>
                      <a:pt x="f102" y="f103"/>
                    </a:moveTo>
                    <a:cubicBezTo>
                      <a:pt x="f104" y="f105"/>
                      <a:pt x="f106" y="f107"/>
                      <a:pt x="f108" y="f109"/>
                    </a:cubicBezTo>
                    <a:cubicBezTo>
                      <a:pt x="f110" y="f111"/>
                      <a:pt x="f112" y="f113"/>
                      <a:pt x="f114" y="f115"/>
                    </a:cubicBezTo>
                    <a:cubicBezTo>
                      <a:pt x="f116" y="f117"/>
                      <a:pt x="f118" y="f119"/>
                      <a:pt x="f118" y="f120"/>
                    </a:cubicBezTo>
                    <a:cubicBezTo>
                      <a:pt x="f118" y="f121"/>
                      <a:pt x="f122" y="f103"/>
                      <a:pt x="f102" y="f103"/>
                    </a:cubicBezTo>
                    <a:close/>
                    <a:moveTo>
                      <a:pt x="f123" y="f124"/>
                    </a:moveTo>
                    <a:cubicBezTo>
                      <a:pt x="f125" y="f126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38"/>
                      <a:pt x="f139" y="f140"/>
                      <a:pt x="f141" y="f142"/>
                    </a:cubicBezTo>
                    <a:cubicBezTo>
                      <a:pt x="f143" y="f144"/>
                      <a:pt x="f145" y="f146"/>
                      <a:pt x="f123" y="f124"/>
                    </a:cubicBezTo>
                    <a:close/>
                    <a:moveTo>
                      <a:pt x="f147" y="f148"/>
                    </a:moveTo>
                    <a:cubicBezTo>
                      <a:pt x="f149" y="f150"/>
                      <a:pt x="f151" y="f152"/>
                      <a:pt x="f153" y="f154"/>
                    </a:cubicBezTo>
                    <a:cubicBezTo>
                      <a:pt x="f155" y="f156"/>
                      <a:pt x="f157" y="f158"/>
                      <a:pt x="f159" y="f160"/>
                    </a:cubicBezTo>
                    <a:cubicBezTo>
                      <a:pt x="f161" y="f162"/>
                      <a:pt x="f163" y="f164"/>
                      <a:pt x="f165" y="f166"/>
                    </a:cubicBezTo>
                    <a:cubicBezTo>
                      <a:pt x="f167" y="f168"/>
                      <a:pt x="f169" y="f170"/>
                      <a:pt x="f147" y="f148"/>
                    </a:cubicBezTo>
                    <a:close/>
                    <a:moveTo>
                      <a:pt x="f171" y="f172"/>
                    </a:move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82"/>
                      <a:pt x="f183" y="f184"/>
                    </a:cubicBezTo>
                    <a:cubicBezTo>
                      <a:pt x="f185" y="f186"/>
                      <a:pt x="f187" y="f188"/>
                      <a:pt x="f189" y="f190"/>
                    </a:cubicBezTo>
                    <a:cubicBezTo>
                      <a:pt x="f191" y="f192"/>
                      <a:pt x="f193" y="f194"/>
                      <a:pt x="f171" y="f172"/>
                    </a:cubicBezTo>
                    <a:close/>
                    <a:moveTo>
                      <a:pt x="f195" y="f196"/>
                    </a:move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03" y="f204"/>
                      <a:pt x="f205" y="f206"/>
                      <a:pt x="f207" y="f208"/>
                    </a:cubicBezTo>
                    <a:cubicBezTo>
                      <a:pt x="f209" y="f210"/>
                      <a:pt x="f211" y="f212"/>
                      <a:pt x="f213" y="f214"/>
                    </a:cubicBezTo>
                    <a:cubicBezTo>
                      <a:pt x="f215" y="f216"/>
                      <a:pt x="f217" y="f218"/>
                      <a:pt x="f195" y="f196"/>
                    </a:cubicBezTo>
                    <a:close/>
                    <a:moveTo>
                      <a:pt x="f219" y="f220"/>
                    </a:move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34"/>
                      <a:pt x="f235" y="f236"/>
                      <a:pt x="f237" y="f238"/>
                    </a:cubicBezTo>
                    <a:cubicBezTo>
                      <a:pt x="f239" y="f240"/>
                      <a:pt x="f241" y="f242"/>
                      <a:pt x="f219" y="f220"/>
                    </a:cubicBezTo>
                    <a:close/>
                    <a:moveTo>
                      <a:pt x="f243" y="f244"/>
                    </a:moveTo>
                    <a:cubicBezTo>
                      <a:pt x="f245" y="f246"/>
                      <a:pt x="f247" y="f248"/>
                      <a:pt x="f249" y="f250"/>
                    </a:cubicBezTo>
                    <a:cubicBezTo>
                      <a:pt x="f251" y="f252"/>
                      <a:pt x="f253" y="f254"/>
                      <a:pt x="f255" y="f256"/>
                    </a:cubicBezTo>
                    <a:cubicBezTo>
                      <a:pt x="f257" y="f258"/>
                      <a:pt x="f259" y="f260"/>
                      <a:pt x="f261" y="f262"/>
                    </a:cubicBezTo>
                    <a:cubicBezTo>
                      <a:pt x="f263" y="f264"/>
                      <a:pt x="f265" y="f266"/>
                      <a:pt x="f243" y="f244"/>
                    </a:cubicBezTo>
                    <a:close/>
                    <a:moveTo>
                      <a:pt x="f267" y="f268"/>
                    </a:moveTo>
                    <a:cubicBezTo>
                      <a:pt x="f269" y="f270"/>
                      <a:pt x="f271" y="f272"/>
                      <a:pt x="f273" y="f274"/>
                    </a:cubicBezTo>
                    <a:cubicBezTo>
                      <a:pt x="f275" y="f276"/>
                      <a:pt x="f277" y="f278"/>
                      <a:pt x="f279" y="f280"/>
                    </a:cubicBezTo>
                    <a:cubicBezTo>
                      <a:pt x="f281" y="f282"/>
                      <a:pt x="f283" y="f284"/>
                      <a:pt x="f285" y="f286"/>
                    </a:cubicBezTo>
                    <a:cubicBezTo>
                      <a:pt x="f287" y="f288"/>
                      <a:pt x="f289" y="f290"/>
                      <a:pt x="f267" y="f268"/>
                    </a:cubicBezTo>
                    <a:close/>
                    <a:moveTo>
                      <a:pt x="f291" y="f292"/>
                    </a:moveTo>
                    <a:cubicBezTo>
                      <a:pt x="f293" y="f294"/>
                      <a:pt x="f295" y="f296"/>
                      <a:pt x="f297" y="f298"/>
                    </a:cubicBezTo>
                    <a:cubicBezTo>
                      <a:pt x="f299" y="f300"/>
                      <a:pt x="f301" y="f302"/>
                      <a:pt x="f303" y="f304"/>
                    </a:cubicBezTo>
                    <a:cubicBezTo>
                      <a:pt x="f305" y="f306"/>
                      <a:pt x="f307" y="f308"/>
                      <a:pt x="f309" y="f310"/>
                    </a:cubicBezTo>
                    <a:cubicBezTo>
                      <a:pt x="f311" y="f312"/>
                      <a:pt x="f313" y="f314"/>
                      <a:pt x="f291" y="f292"/>
                    </a:cubicBezTo>
                    <a:close/>
                    <a:moveTo>
                      <a:pt x="f315" y="f316"/>
                    </a:moveTo>
                    <a:cubicBezTo>
                      <a:pt x="f317" y="f318"/>
                      <a:pt x="f319" y="f320"/>
                      <a:pt x="f321" y="f322"/>
                    </a:cubicBezTo>
                    <a:cubicBezTo>
                      <a:pt x="f323" y="f324"/>
                      <a:pt x="f325" y="f326"/>
                      <a:pt x="f327" y="f328"/>
                    </a:cubicBezTo>
                    <a:cubicBezTo>
                      <a:pt x="f329" y="f330"/>
                      <a:pt x="f331" y="f332"/>
                      <a:pt x="f333" y="f334"/>
                    </a:cubicBezTo>
                    <a:cubicBezTo>
                      <a:pt x="f335" y="f336"/>
                      <a:pt x="f337" y="f338"/>
                      <a:pt x="f315" y="f316"/>
                    </a:cubicBezTo>
                    <a:close/>
                    <a:moveTo>
                      <a:pt x="f339" y="f340"/>
                    </a:moveTo>
                    <a:cubicBezTo>
                      <a:pt x="f341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352"/>
                    </a:cubicBezTo>
                    <a:cubicBezTo>
                      <a:pt x="f353" y="f354"/>
                      <a:pt x="f355" y="f356"/>
                      <a:pt x="f357" y="f358"/>
                    </a:cubicBezTo>
                    <a:cubicBezTo>
                      <a:pt x="f359" y="f360"/>
                      <a:pt x="f361" y="f362"/>
                      <a:pt x="f339" y="f340"/>
                    </a:cubicBezTo>
                    <a:close/>
                  </a:path>
                </a:pathLst>
              </a:custGeom>
              <a:solidFill>
                <a:srgbClr val="00AEE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8A1E666-1262-7AC7-39C0-F77078FF1A45}"/>
                  </a:ext>
                </a:extLst>
              </p:cNvPr>
              <p:cNvSpPr/>
              <p:nvPr/>
            </p:nvSpPr>
            <p:spPr>
              <a:xfrm rot="19850359" flipH="1">
                <a:off x="10172195" y="2937127"/>
                <a:ext cx="980035" cy="2735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10857"/>
                  <a:gd name="f7" fmla="val 477625"/>
                  <a:gd name="f8" fmla="val 356657"/>
                  <a:gd name="f9" fmla="val 763660"/>
                  <a:gd name="f10" fmla="val 20002"/>
                  <a:gd name="f11" fmla="val 1148852"/>
                  <a:gd name="f12" fmla="val 73152"/>
                  <a:gd name="f13" fmla="val 1515088"/>
                  <a:gd name="f14" fmla="val 222218"/>
                  <a:gd name="f15" fmla="val 1572047"/>
                  <a:gd name="f16" fmla="val 245364"/>
                  <a:gd name="f17" fmla="val 1627387"/>
                  <a:gd name="f18" fmla="val 272605"/>
                  <a:gd name="f19" fmla="val 1674536"/>
                  <a:gd name="f20" fmla="val 314420"/>
                  <a:gd name="f21" fmla="val 1727115"/>
                  <a:gd name="f22" fmla="val 360997"/>
                  <a:gd name="f23" fmla="val 1723018"/>
                  <a:gd name="f24" fmla="val 403955"/>
                  <a:gd name="f25" fmla="val 1659582"/>
                  <a:gd name="f26" fmla="val 435102"/>
                  <a:gd name="f27" fmla="val 1604718"/>
                  <a:gd name="f28" fmla="val 462058"/>
                  <a:gd name="f29" fmla="val 1544711"/>
                  <a:gd name="f30" fmla="val 472440"/>
                  <a:gd name="f31" fmla="val 1484989"/>
                  <a:gd name="f32" fmla="val 474917"/>
                  <a:gd name="f33" fmla="val 1074842"/>
                  <a:gd name="f34" fmla="val 491680"/>
                  <a:gd name="f35" fmla="val 675554"/>
                  <a:gd name="f36" fmla="val 430435"/>
                  <a:gd name="f37" fmla="val 287887"/>
                  <a:gd name="f38" fmla="val 296799"/>
                  <a:gd name="f39" fmla="val 194161"/>
                  <a:gd name="f40" fmla="val 264509"/>
                  <a:gd name="f41" fmla="val 97958"/>
                  <a:gd name="f42" fmla="val 233934"/>
                  <a:gd name="f43" fmla="val 26806"/>
                  <a:gd name="f44" fmla="val 157353"/>
                  <a:gd name="f45" fmla="val -14246"/>
                  <a:gd name="f46" fmla="val 113157"/>
                  <a:gd name="f47" fmla="val -8436"/>
                  <a:gd name="f48" fmla="val 76200"/>
                  <a:gd name="f49" fmla="val 46237"/>
                  <a:gd name="f50" fmla="val 49339"/>
                  <a:gd name="f51" fmla="val 93767"/>
                  <a:gd name="f52" fmla="val 25908"/>
                  <a:gd name="f53" fmla="val 145774"/>
                  <a:gd name="f54" fmla="val 15812"/>
                  <a:gd name="f55" fmla="val 197209"/>
                  <a:gd name="f56" fmla="val 11906"/>
                  <a:gd name="f57" fmla="val 255406"/>
                  <a:gd name="f58" fmla="val 7525"/>
                  <a:gd name="f59" fmla="val 313890"/>
                  <a:gd name="f60" fmla="val 6096"/>
                  <a:gd name="f61" fmla="+- 0 0 -90"/>
                  <a:gd name="f62" fmla="*/ f3 1 1710857"/>
                  <a:gd name="f63" fmla="*/ f4 1 477625"/>
                  <a:gd name="f64" fmla="val f5"/>
                  <a:gd name="f65" fmla="val f6"/>
                  <a:gd name="f66" fmla="val f7"/>
                  <a:gd name="f67" fmla="*/ f61 f0 1"/>
                  <a:gd name="f68" fmla="+- f66 0 f64"/>
                  <a:gd name="f69" fmla="+- f65 0 f64"/>
                  <a:gd name="f70" fmla="*/ f67 1 f2"/>
                  <a:gd name="f71" fmla="*/ f69 1 1710857"/>
                  <a:gd name="f72" fmla="*/ f68 1 477625"/>
                  <a:gd name="f73" fmla="*/ 356657 f69 1"/>
                  <a:gd name="f74" fmla="*/ 0 f68 1"/>
                  <a:gd name="f75" fmla="*/ 1515088 f69 1"/>
                  <a:gd name="f76" fmla="*/ 222218 f68 1"/>
                  <a:gd name="f77" fmla="*/ 1674536 f69 1"/>
                  <a:gd name="f78" fmla="*/ 314420 f68 1"/>
                  <a:gd name="f79" fmla="*/ 1659582 f69 1"/>
                  <a:gd name="f80" fmla="*/ 435102 f68 1"/>
                  <a:gd name="f81" fmla="*/ 1484989 f69 1"/>
                  <a:gd name="f82" fmla="*/ 474917 f68 1"/>
                  <a:gd name="f83" fmla="*/ 287887 f69 1"/>
                  <a:gd name="f84" fmla="*/ 296799 f68 1"/>
                  <a:gd name="f85" fmla="*/ 26806 f69 1"/>
                  <a:gd name="f86" fmla="*/ 157353 f68 1"/>
                  <a:gd name="f87" fmla="*/ 46237 f69 1"/>
                  <a:gd name="f88" fmla="*/ 49339 f68 1"/>
                  <a:gd name="f89" fmla="*/ 197209 f69 1"/>
                  <a:gd name="f90" fmla="*/ 11906 f68 1"/>
                  <a:gd name="f91" fmla="+- f70 0 f1"/>
                  <a:gd name="f92" fmla="*/ f73 1 1710857"/>
                  <a:gd name="f93" fmla="*/ f74 1 477625"/>
                  <a:gd name="f94" fmla="*/ f75 1 1710857"/>
                  <a:gd name="f95" fmla="*/ f76 1 477625"/>
                  <a:gd name="f96" fmla="*/ f77 1 1710857"/>
                  <a:gd name="f97" fmla="*/ f78 1 477625"/>
                  <a:gd name="f98" fmla="*/ f79 1 1710857"/>
                  <a:gd name="f99" fmla="*/ f80 1 477625"/>
                  <a:gd name="f100" fmla="*/ f81 1 1710857"/>
                  <a:gd name="f101" fmla="*/ f82 1 477625"/>
                  <a:gd name="f102" fmla="*/ f83 1 1710857"/>
                  <a:gd name="f103" fmla="*/ f84 1 477625"/>
                  <a:gd name="f104" fmla="*/ f85 1 1710857"/>
                  <a:gd name="f105" fmla="*/ f86 1 477625"/>
                  <a:gd name="f106" fmla="*/ f87 1 1710857"/>
                  <a:gd name="f107" fmla="*/ f88 1 477625"/>
                  <a:gd name="f108" fmla="*/ f89 1 1710857"/>
                  <a:gd name="f109" fmla="*/ f90 1 477625"/>
                  <a:gd name="f110" fmla="*/ f64 1 f71"/>
                  <a:gd name="f111" fmla="*/ f65 1 f71"/>
                  <a:gd name="f112" fmla="*/ f64 1 f72"/>
                  <a:gd name="f113" fmla="*/ f66 1 f72"/>
                  <a:gd name="f114" fmla="*/ f92 1 f71"/>
                  <a:gd name="f115" fmla="*/ f93 1 f72"/>
                  <a:gd name="f116" fmla="*/ f94 1 f71"/>
                  <a:gd name="f117" fmla="*/ f95 1 f72"/>
                  <a:gd name="f118" fmla="*/ f96 1 f71"/>
                  <a:gd name="f119" fmla="*/ f97 1 f72"/>
                  <a:gd name="f120" fmla="*/ f98 1 f71"/>
                  <a:gd name="f121" fmla="*/ f99 1 f72"/>
                  <a:gd name="f122" fmla="*/ f100 1 f71"/>
                  <a:gd name="f123" fmla="*/ f101 1 f72"/>
                  <a:gd name="f124" fmla="*/ f102 1 f71"/>
                  <a:gd name="f125" fmla="*/ f103 1 f72"/>
                  <a:gd name="f126" fmla="*/ f104 1 f71"/>
                  <a:gd name="f127" fmla="*/ f105 1 f72"/>
                  <a:gd name="f128" fmla="*/ f106 1 f71"/>
                  <a:gd name="f129" fmla="*/ f107 1 f72"/>
                  <a:gd name="f130" fmla="*/ f108 1 f71"/>
                  <a:gd name="f131" fmla="*/ f109 1 f72"/>
                  <a:gd name="f132" fmla="*/ f110 f62 1"/>
                  <a:gd name="f133" fmla="*/ f111 f62 1"/>
                  <a:gd name="f134" fmla="*/ f113 f63 1"/>
                  <a:gd name="f135" fmla="*/ f112 f63 1"/>
                  <a:gd name="f136" fmla="*/ f114 f62 1"/>
                  <a:gd name="f137" fmla="*/ f115 f63 1"/>
                  <a:gd name="f138" fmla="*/ f116 f62 1"/>
                  <a:gd name="f139" fmla="*/ f117 f63 1"/>
                  <a:gd name="f140" fmla="*/ f118 f62 1"/>
                  <a:gd name="f141" fmla="*/ f119 f63 1"/>
                  <a:gd name="f142" fmla="*/ f120 f62 1"/>
                  <a:gd name="f143" fmla="*/ f121 f63 1"/>
                  <a:gd name="f144" fmla="*/ f122 f62 1"/>
                  <a:gd name="f145" fmla="*/ f123 f63 1"/>
                  <a:gd name="f146" fmla="*/ f124 f62 1"/>
                  <a:gd name="f147" fmla="*/ f125 f63 1"/>
                  <a:gd name="f148" fmla="*/ f126 f62 1"/>
                  <a:gd name="f149" fmla="*/ f127 f63 1"/>
                  <a:gd name="f150" fmla="*/ f128 f62 1"/>
                  <a:gd name="f151" fmla="*/ f129 f63 1"/>
                  <a:gd name="f152" fmla="*/ f130 f62 1"/>
                  <a:gd name="f153" fmla="*/ f131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1">
                    <a:pos x="f136" y="f137"/>
                  </a:cxn>
                  <a:cxn ang="f91">
                    <a:pos x="f138" y="f139"/>
                  </a:cxn>
                  <a:cxn ang="f91">
                    <a:pos x="f140" y="f141"/>
                  </a:cxn>
                  <a:cxn ang="f91">
                    <a:pos x="f142" y="f143"/>
                  </a:cxn>
                  <a:cxn ang="f91">
                    <a:pos x="f144" y="f145"/>
                  </a:cxn>
                  <a:cxn ang="f91">
                    <a:pos x="f146" y="f147"/>
                  </a:cxn>
                  <a:cxn ang="f91">
                    <a:pos x="f148" y="f149"/>
                  </a:cxn>
                  <a:cxn ang="f91">
                    <a:pos x="f150" y="f151"/>
                  </a:cxn>
                  <a:cxn ang="f91">
                    <a:pos x="f152" y="f153"/>
                  </a:cxn>
                  <a:cxn ang="f91">
                    <a:pos x="f136" y="f137"/>
                  </a:cxn>
                </a:cxnLst>
                <a:rect l="f132" t="f135" r="f133" b="f134"/>
                <a:pathLst>
                  <a:path w="1710857" h="477625">
                    <a:moveTo>
                      <a:pt x="f8" y="f5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8" y="f5"/>
                    </a:cubicBezTo>
                    <a:close/>
                  </a:path>
                </a:pathLst>
              </a:custGeom>
              <a:solidFill>
                <a:srgbClr val="3E4F5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21165ADB-13F8-9B3C-CA91-E89B9CF77572}"/>
                  </a:ext>
                </a:extLst>
              </p:cNvPr>
              <p:cNvSpPr/>
              <p:nvPr/>
            </p:nvSpPr>
            <p:spPr>
              <a:xfrm rot="20036135" flipH="1">
                <a:off x="11281082" y="2383803"/>
                <a:ext cx="648986" cy="7216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32948"/>
                  <a:gd name="f7" fmla="val 1259865"/>
                  <a:gd name="f8" fmla="val 798363"/>
                  <a:gd name="f9" fmla="val 1240441"/>
                  <a:gd name="f10" fmla="val 867896"/>
                  <a:gd name="f11" fmla="val 1236917"/>
                  <a:gd name="f12" fmla="val 933142"/>
                  <a:gd name="f13" fmla="val 1214152"/>
                  <a:gd name="f14" fmla="val 999627"/>
                  <a:gd name="f15" fmla="val 1197007"/>
                  <a:gd name="f16" fmla="val 1007151"/>
                  <a:gd name="f17" fmla="val 1195007"/>
                  <a:gd name="f18" fmla="val 1015247"/>
                  <a:gd name="f19" fmla="val 1196054"/>
                  <a:gd name="f20" fmla="val 1022963"/>
                  <a:gd name="f21" fmla="val 1197769"/>
                  <a:gd name="f22" fmla="val 1024011"/>
                  <a:gd name="f23" fmla="val 1203198"/>
                  <a:gd name="f24" fmla="val 1026582"/>
                  <a:gd name="f25" fmla="val 1204436"/>
                  <a:gd name="f26" fmla="val 1114593"/>
                  <a:gd name="f27" fmla="val 1149001"/>
                  <a:gd name="f28" fmla="val 1143168"/>
                  <a:gd name="f29" fmla="val 1086422"/>
                  <a:gd name="f30" fmla="val 1120213"/>
                  <a:gd name="f31" fmla="val 981742"/>
                  <a:gd name="f32" fmla="val 1115451"/>
                  <a:gd name="f33" fmla="val 960215"/>
                  <a:gd name="f34" fmla="val 1112307"/>
                  <a:gd name="f35" fmla="val 938117"/>
                  <a:gd name="f36" fmla="val 1105735"/>
                  <a:gd name="f37" fmla="val 917162"/>
                  <a:gd name="f38" fmla="val 1097353"/>
                  <a:gd name="f39" fmla="val 890683"/>
                  <a:gd name="f40" fmla="val 1097067"/>
                  <a:gd name="f41" fmla="val 870014"/>
                  <a:gd name="f42" fmla="val 1114308"/>
                  <a:gd name="f43" fmla="val 843343"/>
                  <a:gd name="f44" fmla="val 1149645"/>
                  <a:gd name="f45" fmla="val 788765"/>
                  <a:gd name="f46" fmla="val 1132024"/>
                  <a:gd name="f47" fmla="val 683324"/>
                  <a:gd name="f48" fmla="val 1084304"/>
                  <a:gd name="f49" fmla="val 633413"/>
                  <a:gd name="f50" fmla="val 1072969"/>
                  <a:gd name="f51" fmla="val 621506"/>
                  <a:gd name="f52" fmla="val 1071826"/>
                  <a:gd name="f53" fmla="val 616077"/>
                  <a:gd name="f54" fmla="val 1081446"/>
                  <a:gd name="f55" fmla="val 602933"/>
                  <a:gd name="f56" fmla="val 1140025"/>
                  <a:gd name="f57" fmla="val 522827"/>
                  <a:gd name="f58" fmla="val 1148884"/>
                  <a:gd name="f59" fmla="val 441388"/>
                  <a:gd name="f60" fmla="val 1084209"/>
                  <a:gd name="f61" fmla="val 359759"/>
                  <a:gd name="f62" fmla="val 1076970"/>
                  <a:gd name="f63" fmla="val 350615"/>
                  <a:gd name="f64" fmla="val 1075922"/>
                  <a:gd name="f65" fmla="val 344805"/>
                  <a:gd name="f66" fmla="val 1084590"/>
                  <a:gd name="f67" fmla="val 336042"/>
                  <a:gd name="f68" fmla="val 1113260"/>
                  <a:gd name="f69" fmla="val 307181"/>
                  <a:gd name="f70" fmla="val 1115260"/>
                  <a:gd name="f71" fmla="val 257461"/>
                  <a:gd name="f72" fmla="val 1118689"/>
                  <a:gd name="f73" fmla="val 220885"/>
                  <a:gd name="f74" fmla="val 1117165"/>
                  <a:gd name="f75" fmla="val 219551"/>
                  <a:gd name="f76" fmla="val 1114403"/>
                  <a:gd name="f77" fmla="val 223552"/>
                  <a:gd name="f78" fmla="val 1109736"/>
                  <a:gd name="f79" fmla="val 225647"/>
                  <a:gd name="f80" fmla="val 1049633"/>
                  <a:gd name="f81" fmla="val 69056"/>
                  <a:gd name="f82" fmla="val 911901"/>
                  <a:gd name="f83" fmla="val 40672"/>
                  <a:gd name="f84" fmla="val 769693"/>
                  <a:gd name="f85" fmla="val 19717"/>
                  <a:gd name="f86" fmla="val 749691"/>
                  <a:gd name="f87" fmla="val 16764"/>
                  <a:gd name="f88" fmla="val 727878"/>
                  <a:gd name="f89" fmla="val 20003"/>
                  <a:gd name="f90" fmla="val 714067"/>
                  <a:gd name="f91" fmla="val 683111"/>
                  <a:gd name="f92" fmla="val 5429"/>
                  <a:gd name="f93" fmla="val 651869"/>
                  <a:gd name="f94" fmla="val 9906"/>
                  <a:gd name="f95" fmla="val 621198"/>
                  <a:gd name="f96" fmla="val 16574"/>
                  <a:gd name="f97" fmla="val 438509"/>
                  <a:gd name="f98" fmla="val 56483"/>
                  <a:gd name="f99" fmla="val 315351"/>
                  <a:gd name="f100" fmla="val 171069"/>
                  <a:gd name="f101" fmla="val 230483"/>
                  <a:gd name="f102" fmla="val 331756"/>
                  <a:gd name="f103" fmla="val 216005"/>
                  <a:gd name="f104" fmla="val 359188"/>
                  <a:gd name="f105" fmla="val 198669"/>
                  <a:gd name="f106" fmla="val 377285"/>
                  <a:gd name="f107" fmla="val 166284"/>
                  <a:gd name="f108" fmla="val 376809"/>
                  <a:gd name="f109" fmla="val 132090"/>
                  <a:gd name="f110" fmla="val 386810"/>
                  <a:gd name="f111" fmla="val 135995"/>
                  <a:gd name="f112" fmla="val 419100"/>
                  <a:gd name="f113" fmla="val 131137"/>
                  <a:gd name="f114" fmla="val 443198"/>
                  <a:gd name="f115" fmla="val 88846"/>
                  <a:gd name="f116" fmla="val 655320"/>
                  <a:gd name="f117" fmla="val 49603"/>
                  <a:gd name="f118" fmla="val 868013"/>
                  <a:gd name="f119" fmla="val 7884"/>
                  <a:gd name="f120" fmla="val 1080230"/>
                  <a:gd name="f121" fmla="val 2740"/>
                  <a:gd name="f122" fmla="val 1106519"/>
                  <a:gd name="f123" fmla="val -9928"/>
                  <a:gd name="f124" fmla="val 1136142"/>
                  <a:gd name="f125" fmla="val 14551"/>
                  <a:gd name="f126" fmla="val 1161193"/>
                  <a:gd name="f127" fmla="val 266297"/>
                  <a:gd name="f128" fmla="val 1204913"/>
                  <a:gd name="f129" fmla="val 516328"/>
                  <a:gd name="f130" fmla="val 1262443"/>
                  <a:gd name="f131" fmla="val 774170"/>
                  <a:gd name="f132" fmla="val 1259777"/>
                  <a:gd name="f133" fmla="val 777504"/>
                  <a:gd name="f134" fmla="val 1247394"/>
                  <a:gd name="f135" fmla="val 787791"/>
                  <a:gd name="f136" fmla="val 1240917"/>
                  <a:gd name="f137" fmla="+- 0 0 -90"/>
                  <a:gd name="f138" fmla="*/ f3 1 1132948"/>
                  <a:gd name="f139" fmla="*/ f4 1 1259865"/>
                  <a:gd name="f140" fmla="val f5"/>
                  <a:gd name="f141" fmla="val f6"/>
                  <a:gd name="f142" fmla="val f7"/>
                  <a:gd name="f143" fmla="*/ f137 f0 1"/>
                  <a:gd name="f144" fmla="+- f142 0 f140"/>
                  <a:gd name="f145" fmla="+- f141 0 f140"/>
                  <a:gd name="f146" fmla="*/ f143 1 f2"/>
                  <a:gd name="f147" fmla="*/ f145 1 1132948"/>
                  <a:gd name="f148" fmla="*/ f144 1 1259865"/>
                  <a:gd name="f149" fmla="*/ 798363 f145 1"/>
                  <a:gd name="f150" fmla="*/ 1240441 f144 1"/>
                  <a:gd name="f151" fmla="*/ 999627 f145 1"/>
                  <a:gd name="f152" fmla="*/ 1197007 f144 1"/>
                  <a:gd name="f153" fmla="*/ 1022963 f145 1"/>
                  <a:gd name="f154" fmla="*/ 1197769 f144 1"/>
                  <a:gd name="f155" fmla="*/ 1026582 f145 1"/>
                  <a:gd name="f156" fmla="*/ 1204436 f144 1"/>
                  <a:gd name="f157" fmla="*/ 1120213 f145 1"/>
                  <a:gd name="f158" fmla="*/ 981742 f144 1"/>
                  <a:gd name="f159" fmla="*/ 1105735 f145 1"/>
                  <a:gd name="f160" fmla="*/ 917162 f144 1"/>
                  <a:gd name="f161" fmla="*/ 1114308 f145 1"/>
                  <a:gd name="f162" fmla="*/ 843343 f144 1"/>
                  <a:gd name="f163" fmla="*/ 1084304 f145 1"/>
                  <a:gd name="f164" fmla="*/ 633413 f144 1"/>
                  <a:gd name="f165" fmla="*/ 1081446 f145 1"/>
                  <a:gd name="f166" fmla="*/ 602933 f144 1"/>
                  <a:gd name="f167" fmla="*/ 1084209 f145 1"/>
                  <a:gd name="f168" fmla="*/ 359759 f144 1"/>
                  <a:gd name="f169" fmla="*/ 1084590 f145 1"/>
                  <a:gd name="f170" fmla="*/ 336042 f144 1"/>
                  <a:gd name="f171" fmla="*/ 1118689 f145 1"/>
                  <a:gd name="f172" fmla="*/ 220885 f144 1"/>
                  <a:gd name="f173" fmla="*/ 1109736 f145 1"/>
                  <a:gd name="f174" fmla="*/ 225647 f144 1"/>
                  <a:gd name="f175" fmla="*/ 769693 f145 1"/>
                  <a:gd name="f176" fmla="*/ 19717 f144 1"/>
                  <a:gd name="f177" fmla="*/ 714067 f145 1"/>
                  <a:gd name="f178" fmla="*/ 0 f144 1"/>
                  <a:gd name="f179" fmla="*/ 621198 f145 1"/>
                  <a:gd name="f180" fmla="*/ 16574 f144 1"/>
                  <a:gd name="f181" fmla="*/ 230483 f145 1"/>
                  <a:gd name="f182" fmla="*/ 331756 f144 1"/>
                  <a:gd name="f183" fmla="*/ 166284 f145 1"/>
                  <a:gd name="f184" fmla="*/ 376809 f144 1"/>
                  <a:gd name="f185" fmla="*/ 131137 f145 1"/>
                  <a:gd name="f186" fmla="*/ 443198 f144 1"/>
                  <a:gd name="f187" fmla="*/ 7884 f145 1"/>
                  <a:gd name="f188" fmla="*/ 1080230 f144 1"/>
                  <a:gd name="f189" fmla="*/ 14551 f145 1"/>
                  <a:gd name="f190" fmla="*/ 1161193 f144 1"/>
                  <a:gd name="f191" fmla="*/ 774170 f145 1"/>
                  <a:gd name="f192" fmla="*/ 1259777 f144 1"/>
                  <a:gd name="f193" fmla="+- f146 0 f1"/>
                  <a:gd name="f194" fmla="*/ f149 1 1132948"/>
                  <a:gd name="f195" fmla="*/ f150 1 1259865"/>
                  <a:gd name="f196" fmla="*/ f151 1 1132948"/>
                  <a:gd name="f197" fmla="*/ f152 1 1259865"/>
                  <a:gd name="f198" fmla="*/ f153 1 1132948"/>
                  <a:gd name="f199" fmla="*/ f154 1 1259865"/>
                  <a:gd name="f200" fmla="*/ f155 1 1132948"/>
                  <a:gd name="f201" fmla="*/ f156 1 1259865"/>
                  <a:gd name="f202" fmla="*/ f157 1 1132948"/>
                  <a:gd name="f203" fmla="*/ f158 1 1259865"/>
                  <a:gd name="f204" fmla="*/ f159 1 1132948"/>
                  <a:gd name="f205" fmla="*/ f160 1 1259865"/>
                  <a:gd name="f206" fmla="*/ f161 1 1132948"/>
                  <a:gd name="f207" fmla="*/ f162 1 1259865"/>
                  <a:gd name="f208" fmla="*/ f163 1 1132948"/>
                  <a:gd name="f209" fmla="*/ f164 1 1259865"/>
                  <a:gd name="f210" fmla="*/ f165 1 1132948"/>
                  <a:gd name="f211" fmla="*/ f166 1 1259865"/>
                  <a:gd name="f212" fmla="*/ f167 1 1132948"/>
                  <a:gd name="f213" fmla="*/ f168 1 1259865"/>
                  <a:gd name="f214" fmla="*/ f169 1 1132948"/>
                  <a:gd name="f215" fmla="*/ f170 1 1259865"/>
                  <a:gd name="f216" fmla="*/ f171 1 1132948"/>
                  <a:gd name="f217" fmla="*/ f172 1 1259865"/>
                  <a:gd name="f218" fmla="*/ f173 1 1132948"/>
                  <a:gd name="f219" fmla="*/ f174 1 1259865"/>
                  <a:gd name="f220" fmla="*/ f175 1 1132948"/>
                  <a:gd name="f221" fmla="*/ f176 1 1259865"/>
                  <a:gd name="f222" fmla="*/ f177 1 1132948"/>
                  <a:gd name="f223" fmla="*/ f178 1 1259865"/>
                  <a:gd name="f224" fmla="*/ f179 1 1132948"/>
                  <a:gd name="f225" fmla="*/ f180 1 1259865"/>
                  <a:gd name="f226" fmla="*/ f181 1 1132948"/>
                  <a:gd name="f227" fmla="*/ f182 1 1259865"/>
                  <a:gd name="f228" fmla="*/ f183 1 1132948"/>
                  <a:gd name="f229" fmla="*/ f184 1 1259865"/>
                  <a:gd name="f230" fmla="*/ f185 1 1132948"/>
                  <a:gd name="f231" fmla="*/ f186 1 1259865"/>
                  <a:gd name="f232" fmla="*/ f187 1 1132948"/>
                  <a:gd name="f233" fmla="*/ f188 1 1259865"/>
                  <a:gd name="f234" fmla="*/ f189 1 1132948"/>
                  <a:gd name="f235" fmla="*/ f190 1 1259865"/>
                  <a:gd name="f236" fmla="*/ f191 1 1132948"/>
                  <a:gd name="f237" fmla="*/ f192 1 1259865"/>
                  <a:gd name="f238" fmla="*/ f140 1 f147"/>
                  <a:gd name="f239" fmla="*/ f141 1 f147"/>
                  <a:gd name="f240" fmla="*/ f140 1 f148"/>
                  <a:gd name="f241" fmla="*/ f142 1 f148"/>
                  <a:gd name="f242" fmla="*/ f194 1 f147"/>
                  <a:gd name="f243" fmla="*/ f195 1 f148"/>
                  <a:gd name="f244" fmla="*/ f196 1 f147"/>
                  <a:gd name="f245" fmla="*/ f197 1 f148"/>
                  <a:gd name="f246" fmla="*/ f198 1 f147"/>
                  <a:gd name="f247" fmla="*/ f199 1 f148"/>
                  <a:gd name="f248" fmla="*/ f200 1 f147"/>
                  <a:gd name="f249" fmla="*/ f201 1 f148"/>
                  <a:gd name="f250" fmla="*/ f202 1 f147"/>
                  <a:gd name="f251" fmla="*/ f203 1 f148"/>
                  <a:gd name="f252" fmla="*/ f204 1 f147"/>
                  <a:gd name="f253" fmla="*/ f205 1 f148"/>
                  <a:gd name="f254" fmla="*/ f206 1 f147"/>
                  <a:gd name="f255" fmla="*/ f207 1 f148"/>
                  <a:gd name="f256" fmla="*/ f208 1 f147"/>
                  <a:gd name="f257" fmla="*/ f209 1 f148"/>
                  <a:gd name="f258" fmla="*/ f210 1 f147"/>
                  <a:gd name="f259" fmla="*/ f211 1 f148"/>
                  <a:gd name="f260" fmla="*/ f212 1 f147"/>
                  <a:gd name="f261" fmla="*/ f213 1 f148"/>
                  <a:gd name="f262" fmla="*/ f214 1 f147"/>
                  <a:gd name="f263" fmla="*/ f215 1 f148"/>
                  <a:gd name="f264" fmla="*/ f216 1 f147"/>
                  <a:gd name="f265" fmla="*/ f217 1 f148"/>
                  <a:gd name="f266" fmla="*/ f218 1 f147"/>
                  <a:gd name="f267" fmla="*/ f219 1 f148"/>
                  <a:gd name="f268" fmla="*/ f220 1 f147"/>
                  <a:gd name="f269" fmla="*/ f221 1 f148"/>
                  <a:gd name="f270" fmla="*/ f222 1 f147"/>
                  <a:gd name="f271" fmla="*/ f223 1 f148"/>
                  <a:gd name="f272" fmla="*/ f224 1 f147"/>
                  <a:gd name="f273" fmla="*/ f225 1 f148"/>
                  <a:gd name="f274" fmla="*/ f226 1 f147"/>
                  <a:gd name="f275" fmla="*/ f227 1 f148"/>
                  <a:gd name="f276" fmla="*/ f228 1 f147"/>
                  <a:gd name="f277" fmla="*/ f229 1 f148"/>
                  <a:gd name="f278" fmla="*/ f230 1 f147"/>
                  <a:gd name="f279" fmla="*/ f231 1 f148"/>
                  <a:gd name="f280" fmla="*/ f232 1 f147"/>
                  <a:gd name="f281" fmla="*/ f233 1 f148"/>
                  <a:gd name="f282" fmla="*/ f234 1 f147"/>
                  <a:gd name="f283" fmla="*/ f235 1 f148"/>
                  <a:gd name="f284" fmla="*/ f236 1 f147"/>
                  <a:gd name="f285" fmla="*/ f237 1 f148"/>
                  <a:gd name="f286" fmla="*/ f238 f138 1"/>
                  <a:gd name="f287" fmla="*/ f239 f138 1"/>
                  <a:gd name="f288" fmla="*/ f241 f139 1"/>
                  <a:gd name="f289" fmla="*/ f240 f139 1"/>
                  <a:gd name="f290" fmla="*/ f242 f138 1"/>
                  <a:gd name="f291" fmla="*/ f243 f139 1"/>
                  <a:gd name="f292" fmla="*/ f244 f138 1"/>
                  <a:gd name="f293" fmla="*/ f245 f139 1"/>
                  <a:gd name="f294" fmla="*/ f246 f138 1"/>
                  <a:gd name="f295" fmla="*/ f247 f139 1"/>
                  <a:gd name="f296" fmla="*/ f248 f138 1"/>
                  <a:gd name="f297" fmla="*/ f249 f139 1"/>
                  <a:gd name="f298" fmla="*/ f250 f138 1"/>
                  <a:gd name="f299" fmla="*/ f251 f139 1"/>
                  <a:gd name="f300" fmla="*/ f252 f138 1"/>
                  <a:gd name="f301" fmla="*/ f253 f139 1"/>
                  <a:gd name="f302" fmla="*/ f254 f138 1"/>
                  <a:gd name="f303" fmla="*/ f255 f139 1"/>
                  <a:gd name="f304" fmla="*/ f256 f138 1"/>
                  <a:gd name="f305" fmla="*/ f257 f139 1"/>
                  <a:gd name="f306" fmla="*/ f258 f138 1"/>
                  <a:gd name="f307" fmla="*/ f259 f139 1"/>
                  <a:gd name="f308" fmla="*/ f260 f138 1"/>
                  <a:gd name="f309" fmla="*/ f261 f139 1"/>
                  <a:gd name="f310" fmla="*/ f262 f138 1"/>
                  <a:gd name="f311" fmla="*/ f263 f139 1"/>
                  <a:gd name="f312" fmla="*/ f264 f138 1"/>
                  <a:gd name="f313" fmla="*/ f265 f139 1"/>
                  <a:gd name="f314" fmla="*/ f266 f138 1"/>
                  <a:gd name="f315" fmla="*/ f267 f139 1"/>
                  <a:gd name="f316" fmla="*/ f268 f138 1"/>
                  <a:gd name="f317" fmla="*/ f269 f139 1"/>
                  <a:gd name="f318" fmla="*/ f270 f138 1"/>
                  <a:gd name="f319" fmla="*/ f271 f139 1"/>
                  <a:gd name="f320" fmla="*/ f272 f138 1"/>
                  <a:gd name="f321" fmla="*/ f273 f139 1"/>
                  <a:gd name="f322" fmla="*/ f274 f138 1"/>
                  <a:gd name="f323" fmla="*/ f275 f139 1"/>
                  <a:gd name="f324" fmla="*/ f276 f138 1"/>
                  <a:gd name="f325" fmla="*/ f277 f139 1"/>
                  <a:gd name="f326" fmla="*/ f278 f138 1"/>
                  <a:gd name="f327" fmla="*/ f279 f139 1"/>
                  <a:gd name="f328" fmla="*/ f280 f138 1"/>
                  <a:gd name="f329" fmla="*/ f281 f139 1"/>
                  <a:gd name="f330" fmla="*/ f282 f138 1"/>
                  <a:gd name="f331" fmla="*/ f283 f139 1"/>
                  <a:gd name="f332" fmla="*/ f284 f138 1"/>
                  <a:gd name="f333" fmla="*/ f285 f1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3">
                    <a:pos x="f290" y="f291"/>
                  </a:cxn>
                  <a:cxn ang="f193">
                    <a:pos x="f292" y="f293"/>
                  </a:cxn>
                  <a:cxn ang="f193">
                    <a:pos x="f294" y="f295"/>
                  </a:cxn>
                  <a:cxn ang="f193">
                    <a:pos x="f296" y="f297"/>
                  </a:cxn>
                  <a:cxn ang="f193">
                    <a:pos x="f298" y="f299"/>
                  </a:cxn>
                  <a:cxn ang="f193">
                    <a:pos x="f300" y="f301"/>
                  </a:cxn>
                  <a:cxn ang="f193">
                    <a:pos x="f302" y="f303"/>
                  </a:cxn>
                  <a:cxn ang="f193">
                    <a:pos x="f304" y="f305"/>
                  </a:cxn>
                  <a:cxn ang="f193">
                    <a:pos x="f306" y="f307"/>
                  </a:cxn>
                  <a:cxn ang="f193">
                    <a:pos x="f308" y="f309"/>
                  </a:cxn>
                  <a:cxn ang="f193">
                    <a:pos x="f310" y="f311"/>
                  </a:cxn>
                  <a:cxn ang="f193">
                    <a:pos x="f312" y="f313"/>
                  </a:cxn>
                  <a:cxn ang="f193">
                    <a:pos x="f314" y="f315"/>
                  </a:cxn>
                  <a:cxn ang="f193">
                    <a:pos x="f316" y="f317"/>
                  </a:cxn>
                  <a:cxn ang="f193">
                    <a:pos x="f318" y="f319"/>
                  </a:cxn>
                  <a:cxn ang="f193">
                    <a:pos x="f320" y="f321"/>
                  </a:cxn>
                  <a:cxn ang="f193">
                    <a:pos x="f322" y="f323"/>
                  </a:cxn>
                  <a:cxn ang="f193">
                    <a:pos x="f324" y="f325"/>
                  </a:cxn>
                  <a:cxn ang="f193">
                    <a:pos x="f326" y="f327"/>
                  </a:cxn>
                  <a:cxn ang="f193">
                    <a:pos x="f328" y="f329"/>
                  </a:cxn>
                  <a:cxn ang="f193">
                    <a:pos x="f330" y="f331"/>
                  </a:cxn>
                  <a:cxn ang="f193">
                    <a:pos x="f332" y="f333"/>
                  </a:cxn>
                  <a:cxn ang="f193">
                    <a:pos x="f290" y="f291"/>
                  </a:cxn>
                </a:cxnLst>
                <a:rect l="f286" t="f289" r="f287" b="f288"/>
                <a:pathLst>
                  <a:path w="1132948" h="125986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5"/>
                    </a:cubicBez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9" y="f110"/>
                      <a:pt x="f111" y="f112"/>
                      <a:pt x="f113" y="f114"/>
                    </a:cubicBez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21" y="f122"/>
                      <a:pt x="f123" y="f124"/>
                      <a:pt x="f125" y="f126"/>
                    </a:cubicBezTo>
                    <a:cubicBezTo>
                      <a:pt x="f127" y="f128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8" y="f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D201D5-728E-6A5A-8564-3F841A3F66EF}"/>
              </a:ext>
            </a:extLst>
          </p:cNvPr>
          <p:cNvGrpSpPr/>
          <p:nvPr/>
        </p:nvGrpSpPr>
        <p:grpSpPr>
          <a:xfrm>
            <a:off x="1898295" y="1485218"/>
            <a:ext cx="4473829" cy="4320484"/>
            <a:chOff x="3859088" y="1754148"/>
            <a:chExt cx="4473829" cy="4320484"/>
          </a:xfrm>
        </p:grpSpPr>
        <p:cxnSp>
          <p:nvCxnSpPr>
            <p:cNvPr id="21" name="Straight Connector 3">
              <a:extLst>
                <a:ext uri="{FF2B5EF4-FFF2-40B4-BE49-F238E27FC236}">
                  <a16:creationId xmlns:a16="http://schemas.microsoft.com/office/drawing/2014/main" id="{F11EBC39-8F46-9746-EE12-D446FFFF0548}"/>
                </a:ext>
              </a:extLst>
            </p:cNvPr>
            <p:cNvCxnSpPr/>
            <p:nvPr/>
          </p:nvCxnSpPr>
          <p:spPr>
            <a:xfrm>
              <a:off x="4327141" y="3228307"/>
              <a:ext cx="1052447" cy="470056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2" name="Straight Connector 4">
              <a:extLst>
                <a:ext uri="{FF2B5EF4-FFF2-40B4-BE49-F238E27FC236}">
                  <a16:creationId xmlns:a16="http://schemas.microsoft.com/office/drawing/2014/main" id="{2FFE03DD-7E71-F36E-732E-E124BCD597A5}"/>
                </a:ext>
              </a:extLst>
            </p:cNvPr>
            <p:cNvCxnSpPr/>
            <p:nvPr/>
          </p:nvCxnSpPr>
          <p:spPr>
            <a:xfrm>
              <a:off x="6092235" y="2510229"/>
              <a:ext cx="0" cy="684081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3" name="Straight Connector 5">
              <a:extLst>
                <a:ext uri="{FF2B5EF4-FFF2-40B4-BE49-F238E27FC236}">
                  <a16:creationId xmlns:a16="http://schemas.microsoft.com/office/drawing/2014/main" id="{FE182DFA-634E-9568-15D4-451D103EB8A7}"/>
                </a:ext>
              </a:extLst>
            </p:cNvPr>
            <p:cNvCxnSpPr/>
            <p:nvPr/>
          </p:nvCxnSpPr>
          <p:spPr>
            <a:xfrm flipH="1">
              <a:off x="6747741" y="3228307"/>
              <a:ext cx="1117123" cy="470056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4" name="Straight Connector 6">
              <a:extLst>
                <a:ext uri="{FF2B5EF4-FFF2-40B4-BE49-F238E27FC236}">
                  <a16:creationId xmlns:a16="http://schemas.microsoft.com/office/drawing/2014/main" id="{5E3D67C6-CA5F-0A56-DA0C-B14CBE48EB10}"/>
                </a:ext>
              </a:extLst>
            </p:cNvPr>
            <p:cNvCxnSpPr/>
            <p:nvPr/>
          </p:nvCxnSpPr>
          <p:spPr>
            <a:xfrm flipH="1" flipV="1">
              <a:off x="6747741" y="4260619"/>
              <a:ext cx="1117123" cy="409852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5" name="Straight Connector 7">
              <a:extLst>
                <a:ext uri="{FF2B5EF4-FFF2-40B4-BE49-F238E27FC236}">
                  <a16:creationId xmlns:a16="http://schemas.microsoft.com/office/drawing/2014/main" id="{D37D3C15-FE67-127A-76CF-A398F671DE3B}"/>
                </a:ext>
              </a:extLst>
            </p:cNvPr>
            <p:cNvCxnSpPr/>
            <p:nvPr/>
          </p:nvCxnSpPr>
          <p:spPr>
            <a:xfrm flipV="1">
              <a:off x="6092235" y="4670471"/>
              <a:ext cx="0" cy="936099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cxnSp>
          <p:nvCxnSpPr>
            <p:cNvPr id="26" name="Straight Connector 8">
              <a:extLst>
                <a:ext uri="{FF2B5EF4-FFF2-40B4-BE49-F238E27FC236}">
                  <a16:creationId xmlns:a16="http://schemas.microsoft.com/office/drawing/2014/main" id="{4370034C-55BA-7366-6B6C-1ADB34E04440}"/>
                </a:ext>
              </a:extLst>
            </p:cNvPr>
            <p:cNvCxnSpPr/>
            <p:nvPr/>
          </p:nvCxnSpPr>
          <p:spPr>
            <a:xfrm flipV="1">
              <a:off x="4327141" y="4295384"/>
              <a:ext cx="1103892" cy="375087"/>
            </a:xfrm>
            <a:prstGeom prst="straightConnector1">
              <a:avLst/>
            </a:prstGeom>
            <a:noFill/>
            <a:ln w="15873" cap="flat">
              <a:solidFill>
                <a:srgbClr val="BFBFBF"/>
              </a:solidFill>
              <a:custDash>
                <a:ds d="100000" sp="100000"/>
              </a:custDash>
              <a:miter/>
              <a:tailEnd type="arrow"/>
            </a:ln>
          </p:spPr>
        </p:cxn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060E7EE6-D5C3-D1B2-0D3E-21AFC4388F36}"/>
                </a:ext>
              </a:extLst>
            </p:cNvPr>
            <p:cNvSpPr/>
            <p:nvPr/>
          </p:nvSpPr>
          <p:spPr>
            <a:xfrm>
              <a:off x="5493861" y="3319272"/>
              <a:ext cx="1173614" cy="117361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74E98682-48CD-A8CF-6585-65CA1CCF6904}"/>
                </a:ext>
              </a:extLst>
            </p:cNvPr>
            <p:cNvSpPr/>
            <p:nvPr/>
          </p:nvSpPr>
          <p:spPr>
            <a:xfrm>
              <a:off x="3859088" y="2690247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6BDD9687-FB6B-850B-B601-A8C562B91741}"/>
                </a:ext>
              </a:extLst>
            </p:cNvPr>
            <p:cNvSpPr/>
            <p:nvPr/>
          </p:nvSpPr>
          <p:spPr>
            <a:xfrm>
              <a:off x="7396810" y="2724244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ABFCF556-3C49-7B70-2DFF-C8974B626A23}"/>
                </a:ext>
              </a:extLst>
            </p:cNvPr>
            <p:cNvSpPr/>
            <p:nvPr/>
          </p:nvSpPr>
          <p:spPr>
            <a:xfrm>
              <a:off x="5617689" y="1754148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Oval 13">
              <a:extLst>
                <a:ext uri="{FF2B5EF4-FFF2-40B4-BE49-F238E27FC236}">
                  <a16:creationId xmlns:a16="http://schemas.microsoft.com/office/drawing/2014/main" id="{B9D37E42-AE27-A654-E1E9-1D04AD2EA21D}"/>
                </a:ext>
              </a:extLst>
            </p:cNvPr>
            <p:cNvSpPr/>
            <p:nvPr/>
          </p:nvSpPr>
          <p:spPr>
            <a:xfrm>
              <a:off x="3859088" y="4202417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2" name="Oval 14">
              <a:extLst>
                <a:ext uri="{FF2B5EF4-FFF2-40B4-BE49-F238E27FC236}">
                  <a16:creationId xmlns:a16="http://schemas.microsoft.com/office/drawing/2014/main" id="{546BF0E0-239B-FB3D-FB2B-ABF727880B80}"/>
                </a:ext>
              </a:extLst>
            </p:cNvPr>
            <p:cNvSpPr/>
            <p:nvPr/>
          </p:nvSpPr>
          <p:spPr>
            <a:xfrm>
              <a:off x="7396810" y="4198348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216AAC3F-D20B-537A-A9E6-EBB403C77FBC}"/>
                </a:ext>
              </a:extLst>
            </p:cNvPr>
            <p:cNvSpPr/>
            <p:nvPr/>
          </p:nvSpPr>
          <p:spPr>
            <a:xfrm>
              <a:off x="5617396" y="5138525"/>
              <a:ext cx="936107" cy="93610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1709C9-A2A7-9871-FEB4-C1E5A350C159}"/>
              </a:ext>
            </a:extLst>
          </p:cNvPr>
          <p:cNvGrpSpPr/>
          <p:nvPr/>
        </p:nvGrpSpPr>
        <p:grpSpPr>
          <a:xfrm>
            <a:off x="-27623" y="1684568"/>
            <a:ext cx="2704694" cy="574480"/>
            <a:chOff x="867509" y="2804007"/>
            <a:chExt cx="2704694" cy="5744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BDEA7E-D636-6914-4614-9BDA656AB5AA}"/>
                </a:ext>
              </a:extLst>
            </p:cNvPr>
            <p:cNvSpPr txBox="1"/>
            <p:nvPr/>
          </p:nvSpPr>
          <p:spPr>
            <a:xfrm>
              <a:off x="867509" y="3039931"/>
              <a:ext cx="2704694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dirty="0">
                  <a:solidFill>
                    <a:srgbClr val="595959"/>
                  </a:solidFill>
                  <a:latin typeface="Arial"/>
                  <a:ea typeface="Arial Unicode MS"/>
                  <a:cs typeface="Arial" pitchFamily="34"/>
                </a:rPr>
                <a:t>R</a:t>
              </a:r>
              <a:r>
                <a:rPr lang="en-US" sz="11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emind yourself daily that your voice matters..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ACD166-6137-8D45-80CB-3621A8800AE7}"/>
                </a:ext>
              </a:extLst>
            </p:cNvPr>
            <p:cNvSpPr txBox="1"/>
            <p:nvPr/>
          </p:nvSpPr>
          <p:spPr>
            <a:xfrm>
              <a:off x="879789" y="2804007"/>
              <a:ext cx="2692405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Water her with belief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95908F-0936-E7DE-E625-F9DDAC7DDD82}"/>
              </a:ext>
            </a:extLst>
          </p:cNvPr>
          <p:cNvGrpSpPr/>
          <p:nvPr/>
        </p:nvGrpSpPr>
        <p:grpSpPr>
          <a:xfrm>
            <a:off x="217777" y="3776245"/>
            <a:ext cx="1600251" cy="873938"/>
            <a:chOff x="855984" y="4033765"/>
            <a:chExt cx="2716219" cy="8739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E3F5FB-98CA-0485-1125-E5BC01D79FA0}"/>
                </a:ext>
              </a:extLst>
            </p:cNvPr>
            <p:cNvSpPr txBox="1"/>
            <p:nvPr/>
          </p:nvSpPr>
          <p:spPr>
            <a:xfrm>
              <a:off x="867509" y="4569147"/>
              <a:ext cx="2704694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Continuous learning equips you to stand firm.. 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CFA0B1-4756-FFFB-089B-87FFD29069DB}"/>
                </a:ext>
              </a:extLst>
            </p:cNvPr>
            <p:cNvSpPr txBox="1"/>
            <p:nvPr/>
          </p:nvSpPr>
          <p:spPr>
            <a:xfrm>
              <a:off x="855984" y="4033765"/>
              <a:ext cx="2692405" cy="43088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Feed her with knowledge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6039F6-4694-FA92-C89E-5BB2F6F29C91}"/>
              </a:ext>
            </a:extLst>
          </p:cNvPr>
          <p:cNvGrpSpPr/>
          <p:nvPr/>
        </p:nvGrpSpPr>
        <p:grpSpPr>
          <a:xfrm>
            <a:off x="517665" y="5246078"/>
            <a:ext cx="2693264" cy="574480"/>
            <a:chOff x="2693209" y="5234693"/>
            <a:chExt cx="2693264" cy="5744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672321-85FC-B216-79CC-6B1D03B47230}"/>
                </a:ext>
              </a:extLst>
            </p:cNvPr>
            <p:cNvSpPr txBox="1"/>
            <p:nvPr/>
          </p:nvSpPr>
          <p:spPr>
            <a:xfrm>
              <a:off x="2693209" y="5470617"/>
              <a:ext cx="2693264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unlearn patterns and mindsets that limit your growth.. 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84809F-1D8E-1207-23CB-55ACF53DA0F4}"/>
                </a:ext>
              </a:extLst>
            </p:cNvPr>
            <p:cNvSpPr txBox="1"/>
            <p:nvPr/>
          </p:nvSpPr>
          <p:spPr>
            <a:xfrm>
              <a:off x="2705444" y="5234693"/>
              <a:ext cx="2681029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Prune old habits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42F060-ED97-81F0-7EBF-0B306678E570}"/>
              </a:ext>
            </a:extLst>
          </p:cNvPr>
          <p:cNvGrpSpPr/>
          <p:nvPr/>
        </p:nvGrpSpPr>
        <p:grpSpPr>
          <a:xfrm>
            <a:off x="4901005" y="1378791"/>
            <a:ext cx="2840556" cy="574480"/>
            <a:chOff x="6883740" y="1849255"/>
            <a:chExt cx="2840556" cy="5744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27B03A-A399-B6F0-8565-AFA14455AEFC}"/>
                </a:ext>
              </a:extLst>
            </p:cNvPr>
            <p:cNvSpPr txBox="1"/>
            <p:nvPr/>
          </p:nvSpPr>
          <p:spPr>
            <a:xfrm>
              <a:off x="6883740" y="2085179"/>
              <a:ext cx="2840556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surround yourself with mentors, allies, and positive influences.  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DDA62B-F314-1E3C-6350-FC06D85E31A4}"/>
                </a:ext>
              </a:extLst>
            </p:cNvPr>
            <p:cNvSpPr txBox="1"/>
            <p:nvPr/>
          </p:nvSpPr>
          <p:spPr>
            <a:xfrm>
              <a:off x="6896642" y="1849255"/>
              <a:ext cx="2827653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Expose her to light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62FC3A-33F3-3138-88E7-38DDCBD5B136}"/>
              </a:ext>
            </a:extLst>
          </p:cNvPr>
          <p:cNvGrpSpPr/>
          <p:nvPr/>
        </p:nvGrpSpPr>
        <p:grpSpPr>
          <a:xfrm>
            <a:off x="6478679" y="2672137"/>
            <a:ext cx="2703185" cy="405201"/>
            <a:chOff x="8621301" y="2804007"/>
            <a:chExt cx="2703185" cy="40520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E90907-9736-32C1-AA90-3981790CACC0}"/>
                </a:ext>
              </a:extLst>
            </p:cNvPr>
            <p:cNvSpPr txBox="1"/>
            <p:nvPr/>
          </p:nvSpPr>
          <p:spPr>
            <a:xfrm>
              <a:off x="8621301" y="3039931"/>
              <a:ext cx="2703185" cy="1692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anchor in values, integrity, and purpose.  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A232D3-3CF5-E9FF-FE1A-03858D6C4DC0}"/>
                </a:ext>
              </a:extLst>
            </p:cNvPr>
            <p:cNvSpPr txBox="1"/>
            <p:nvPr/>
          </p:nvSpPr>
          <p:spPr>
            <a:xfrm>
              <a:off x="8633581" y="2804007"/>
              <a:ext cx="2690905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Let her roots run deep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77D9B5-2EBB-4718-E09B-68D5AEE13B5F}"/>
              </a:ext>
            </a:extLst>
          </p:cNvPr>
          <p:cNvGrpSpPr/>
          <p:nvPr/>
        </p:nvGrpSpPr>
        <p:grpSpPr>
          <a:xfrm>
            <a:off x="6397648" y="4332922"/>
            <a:ext cx="2703185" cy="574490"/>
            <a:chOff x="8621301" y="4333213"/>
            <a:chExt cx="2703185" cy="57449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D6606C0-AC52-37FC-17AE-4AF081C454E9}"/>
                </a:ext>
              </a:extLst>
            </p:cNvPr>
            <p:cNvSpPr txBox="1"/>
            <p:nvPr/>
          </p:nvSpPr>
          <p:spPr>
            <a:xfrm>
              <a:off x="8621301" y="4569147"/>
              <a:ext cx="2703185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dirty="0">
                  <a:solidFill>
                    <a:srgbClr val="595959"/>
                  </a:solidFill>
                  <a:latin typeface="Arial"/>
                  <a:ea typeface="Arial Unicode MS"/>
                  <a:cs typeface="Arial" pitchFamily="34"/>
                </a:rPr>
                <a:t>E</a:t>
              </a:r>
              <a:r>
                <a:rPr lang="en-US" sz="11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mbrace the unique leader you are meant to be.. 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6EBF36-F0AA-8EE2-7027-D12B7D208A0E}"/>
                </a:ext>
              </a:extLst>
            </p:cNvPr>
            <p:cNvSpPr txBox="1"/>
            <p:nvPr/>
          </p:nvSpPr>
          <p:spPr>
            <a:xfrm>
              <a:off x="8633581" y="4333213"/>
              <a:ext cx="2690905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Grow into your own calling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8B988F-8808-74A4-24F5-6E44EA4A4308}"/>
              </a:ext>
            </a:extLst>
          </p:cNvPr>
          <p:cNvGrpSpPr/>
          <p:nvPr/>
        </p:nvGrpSpPr>
        <p:grpSpPr>
          <a:xfrm>
            <a:off x="4786948" y="5425767"/>
            <a:ext cx="2703185" cy="574490"/>
            <a:chOff x="8621301" y="4333213"/>
            <a:chExt cx="2703185" cy="57449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9011F7-FF98-94BB-42B7-9B3ECEFDE282}"/>
                </a:ext>
              </a:extLst>
            </p:cNvPr>
            <p:cNvSpPr txBox="1"/>
            <p:nvPr/>
          </p:nvSpPr>
          <p:spPr>
            <a:xfrm>
              <a:off x="8621301" y="4569147"/>
              <a:ext cx="2703185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dirty="0">
                  <a:solidFill>
                    <a:srgbClr val="595959"/>
                  </a:solidFill>
                  <a:latin typeface="Arial"/>
                  <a:ea typeface="Arial Unicode MS"/>
                  <a:cs typeface="Arial" pitchFamily="34"/>
                </a:rPr>
                <a:t>L</a:t>
              </a:r>
              <a:r>
                <a:rPr lang="en-US" sz="1100" b="0" i="0" u="none" strike="noStrike" kern="120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Arial" pitchFamily="34"/>
                </a:rPr>
                <a:t>eadership is not only about your growth, but also about growing others.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528DC5-54F3-4631-E017-5976876A859A}"/>
                </a:ext>
              </a:extLst>
            </p:cNvPr>
            <p:cNvSpPr txBox="1"/>
            <p:nvPr/>
          </p:nvSpPr>
          <p:spPr>
            <a:xfrm>
              <a:off x="8633581" y="4333213"/>
              <a:ext cx="2690905" cy="21544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</a:rPr>
                <a:t>Bear fruit that feeds others</a:t>
              </a:r>
            </a:p>
          </p:txBody>
        </p:sp>
      </p:grpSp>
      <p:sp>
        <p:nvSpPr>
          <p:cNvPr id="55" name="Teardrop 17">
            <a:extLst>
              <a:ext uri="{FF2B5EF4-FFF2-40B4-BE49-F238E27FC236}">
                <a16:creationId xmlns:a16="http://schemas.microsoft.com/office/drawing/2014/main" id="{53961066-B0E7-40FB-6A84-FBCFA99B0031}"/>
              </a:ext>
            </a:extLst>
          </p:cNvPr>
          <p:cNvSpPr/>
          <p:nvPr/>
        </p:nvSpPr>
        <p:spPr>
          <a:xfrm rot="18900010">
            <a:off x="2113458" y="2682826"/>
            <a:ext cx="473640" cy="481084"/>
          </a:xfrm>
          <a:custGeom>
            <a:avLst/>
            <a:gdLst>
              <a:gd name="f0" fmla="val w"/>
              <a:gd name="f1" fmla="val h"/>
              <a:gd name="f2" fmla="val 0"/>
              <a:gd name="f3" fmla="val 2646489"/>
              <a:gd name="f4" fmla="val 2688071"/>
              <a:gd name="f5" fmla="val 306023"/>
              <a:gd name="f6" fmla="val 2382048"/>
              <a:gd name="f7" fmla="val 271732"/>
              <a:gd name="f8" fmla="val 2441625"/>
              <a:gd name="f9" fmla="val 254586"/>
              <a:gd name="f10" fmla="val 2501201"/>
              <a:gd name="f11" fmla="val 2560778"/>
              <a:gd name="f12" fmla="val 2631080"/>
              <a:gd name="f13" fmla="val 197595"/>
              <a:gd name="f14" fmla="val 127293"/>
              <a:gd name="f15" fmla="val 56991"/>
              <a:gd name="f16" fmla="val 2631081"/>
              <a:gd name="f17" fmla="val 2490477"/>
              <a:gd name="f18" fmla="val 2433485"/>
              <a:gd name="f19" fmla="val 186870"/>
              <a:gd name="f20" fmla="val 2433486"/>
              <a:gd name="f21" fmla="val 246446"/>
              <a:gd name="f22" fmla="val 2416340"/>
              <a:gd name="f23" fmla="val 812224"/>
              <a:gd name="f24" fmla="val 2334103"/>
              <a:gd name="f25" fmla="val 777933"/>
              <a:gd name="f26" fmla="val 2393681"/>
              <a:gd name="f27" fmla="val 760787"/>
              <a:gd name="f28" fmla="val 2453256"/>
              <a:gd name="f29" fmla="val 2512834"/>
              <a:gd name="f30" fmla="val 2583136"/>
              <a:gd name="f31" fmla="val 703796"/>
              <a:gd name="f32" fmla="val 2640127"/>
              <a:gd name="f33" fmla="val 633494"/>
              <a:gd name="f34" fmla="val 563192"/>
              <a:gd name="f35" fmla="val 506201"/>
              <a:gd name="f36" fmla="val 2442532"/>
              <a:gd name="f37" fmla="val 2385541"/>
              <a:gd name="f38" fmla="val 693071"/>
              <a:gd name="f39" fmla="val 2385540"/>
              <a:gd name="f40" fmla="val 752647"/>
              <a:gd name="f41" fmla="val 2368395"/>
              <a:gd name="f42" fmla="val 353968"/>
              <a:gd name="f43" fmla="val 1875848"/>
              <a:gd name="f44" fmla="val 319677"/>
              <a:gd name="f45" fmla="val 1935424"/>
              <a:gd name="f46" fmla="val 302531"/>
              <a:gd name="f47" fmla="val 1995001"/>
              <a:gd name="f48" fmla="val 302530"/>
              <a:gd name="f49" fmla="val 2054578"/>
              <a:gd name="f50" fmla="val 2124880"/>
              <a:gd name="f51" fmla="val 245539"/>
              <a:gd name="f52" fmla="val 2181871"/>
              <a:gd name="f53" fmla="val 175237"/>
              <a:gd name="f54" fmla="val 104935"/>
              <a:gd name="f55" fmla="val 47945"/>
              <a:gd name="f56" fmla="val 47944"/>
              <a:gd name="f57" fmla="val 1984276"/>
              <a:gd name="f58" fmla="val 1927285"/>
              <a:gd name="f59" fmla="val 234815"/>
              <a:gd name="f60" fmla="val 294391"/>
              <a:gd name="f61" fmla="val 1910139"/>
              <a:gd name="f62" fmla="val 401912"/>
              <a:gd name="f63" fmla="val 1369646"/>
              <a:gd name="f64" fmla="val 367621"/>
              <a:gd name="f65" fmla="val 1429223"/>
              <a:gd name="f66" fmla="val 350475"/>
              <a:gd name="f67" fmla="val 1488799"/>
              <a:gd name="f68" fmla="val 1548377"/>
              <a:gd name="f69" fmla="val 1618679"/>
              <a:gd name="f70" fmla="val 293484"/>
              <a:gd name="f71" fmla="val 1675670"/>
              <a:gd name="f72" fmla="val 223182"/>
              <a:gd name="f73" fmla="val 152880"/>
              <a:gd name="f74" fmla="val 95889"/>
              <a:gd name="f75" fmla="val 1478075"/>
              <a:gd name="f76" fmla="val 1421084"/>
              <a:gd name="f77" fmla="val 282759"/>
              <a:gd name="f78" fmla="val 342335"/>
              <a:gd name="f79" fmla="val 1403938"/>
              <a:gd name="f80" fmla="val 1318425"/>
              <a:gd name="f81" fmla="val 2286158"/>
              <a:gd name="f82" fmla="val 1284134"/>
              <a:gd name="f83" fmla="val 2345735"/>
              <a:gd name="f84" fmla="val 1266988"/>
              <a:gd name="f85" fmla="val 2405312"/>
              <a:gd name="f86" fmla="val 1266987"/>
              <a:gd name="f87" fmla="val 2464888"/>
              <a:gd name="f88" fmla="val 2535190"/>
              <a:gd name="f89" fmla="val 1209996"/>
              <a:gd name="f90" fmla="val 2592182"/>
              <a:gd name="f91" fmla="val 1139694"/>
              <a:gd name="f92" fmla="val 1069392"/>
              <a:gd name="f93" fmla="val 1012402"/>
              <a:gd name="f94" fmla="val 2535191"/>
              <a:gd name="f95" fmla="val 1012401"/>
              <a:gd name="f96" fmla="val 2394586"/>
              <a:gd name="f97" fmla="val 2337595"/>
              <a:gd name="f98" fmla="val 1199271"/>
              <a:gd name="f99" fmla="val 2337596"/>
              <a:gd name="f100" fmla="val 1258848"/>
              <a:gd name="f101" fmla="val 2320449"/>
              <a:gd name="f102" fmla="val 860169"/>
              <a:gd name="f103" fmla="val 1827902"/>
              <a:gd name="f104" fmla="val 825878"/>
              <a:gd name="f105" fmla="val 1887479"/>
              <a:gd name="f106" fmla="val 808731"/>
              <a:gd name="f107" fmla="val 1947056"/>
              <a:gd name="f108" fmla="val 2006633"/>
              <a:gd name="f109" fmla="val 2076935"/>
              <a:gd name="f110" fmla="val 751740"/>
              <a:gd name="f111" fmla="val 2133926"/>
              <a:gd name="f112" fmla="val 681438"/>
              <a:gd name="f113" fmla="val 611136"/>
              <a:gd name="f114" fmla="val 554146"/>
              <a:gd name="f115" fmla="val 554145"/>
              <a:gd name="f116" fmla="val 1936331"/>
              <a:gd name="f117" fmla="val 1879340"/>
              <a:gd name="f118" fmla="val 741015"/>
              <a:gd name="f119" fmla="val 800591"/>
              <a:gd name="f120" fmla="val 1862193"/>
              <a:gd name="f121" fmla="val 2096803"/>
              <a:gd name="f122" fmla="val 190871"/>
              <a:gd name="f123" fmla="val 2253382"/>
              <a:gd name="f124" fmla="val 347450"/>
              <a:gd name="f125" fmla="val 2314442"/>
              <a:gd name="f126" fmla="val 563378"/>
              <a:gd name="f127" fmla="val 2268166"/>
              <a:gd name="f128" fmla="val 764238"/>
              <a:gd name="f129" fmla="val 2361334"/>
              <a:gd name="f130" fmla="val 768461"/>
              <a:gd name="f131" fmla="val 2450817"/>
              <a:gd name="f132" fmla="val 809378"/>
              <a:gd name="f133" fmla="val 2521691"/>
              <a:gd name="f134" fmla="val 880252"/>
              <a:gd name="f135" fmla="val 2675615"/>
              <a:gd name="f136" fmla="val 1034176"/>
              <a:gd name="f137" fmla="val 2688247"/>
              <a:gd name="f138" fmla="val 1275888"/>
              <a:gd name="f139" fmla="val 2553508"/>
              <a:gd name="f140" fmla="val 1439575"/>
              <a:gd name="f141" fmla="val 2557767"/>
              <a:gd name="f142" fmla="val 1440633"/>
              <a:gd name="f143" fmla="val 2560483"/>
              <a:gd name="f144" fmla="val 1443301"/>
              <a:gd name="f145" fmla="val 2563181"/>
              <a:gd name="f146" fmla="val 1445999"/>
              <a:gd name="f147" fmla="val 2819847"/>
              <a:gd name="f148" fmla="val 1702665"/>
              <a:gd name="f149" fmla="val 2118808"/>
              <a:gd name="f150" fmla="val 2375474"/>
              <a:gd name="f151" fmla="val 2320841"/>
              <a:gd name="f152" fmla="val 2617815"/>
              <a:gd name="f153" fmla="val 1936328"/>
              <a:gd name="f154" fmla="val 2631341"/>
              <a:gd name="f155" fmla="val 1678325"/>
              <a:gd name="f156" fmla="val 2415804"/>
              <a:gd name="f157" fmla="val 1676180"/>
              <a:gd name="f158" fmla="val 2417949"/>
              <a:gd name="f159" fmla="val 1633705"/>
              <a:gd name="f160" fmla="val 2375475"/>
              <a:gd name="f161" fmla="val 366513"/>
              <a:gd name="f162" fmla="val 1108282"/>
              <a:gd name="f163" fmla="val 369979"/>
              <a:gd name="f164" fmla="val 1104815"/>
              <a:gd name="f165" fmla="val 349908"/>
              <a:gd name="f166" fmla="val 1089573"/>
              <a:gd name="f167" fmla="val 330850"/>
              <a:gd name="f168" fmla="val 1072619"/>
              <a:gd name="f169" fmla="val 312598"/>
              <a:gd name="f170" fmla="val 1054367"/>
              <a:gd name="f171" fmla="val 55932"/>
              <a:gd name="f172" fmla="val 797701"/>
              <a:gd name="f173" fmla="val 381558"/>
              <a:gd name="f174" fmla="val 124891"/>
              <a:gd name="f175" fmla="val 569264"/>
              <a:gd name="f176" fmla="val -131775"/>
              <a:gd name="f177" fmla="val 985408"/>
              <a:gd name="f178" fmla="val 1242074"/>
              <a:gd name="f179" fmla="val 1249606"/>
              <a:gd name="f180" fmla="val 136238"/>
              <a:gd name="f181" fmla="val 1499513"/>
              <a:gd name="f182" fmla="val -63604"/>
              <a:gd name="f183" fmla="val 1863845"/>
              <a:gd name="f184" fmla="val -42087"/>
              <a:gd name="f185" fmla="*/ f0 1 2646489"/>
              <a:gd name="f186" fmla="*/ f1 1 2688071"/>
              <a:gd name="f187" fmla="val f2"/>
              <a:gd name="f188" fmla="val f3"/>
              <a:gd name="f189" fmla="val f4"/>
              <a:gd name="f190" fmla="+- f189 0 f187"/>
              <a:gd name="f191" fmla="+- f188 0 f187"/>
              <a:gd name="f192" fmla="*/ f191 1 2646489"/>
              <a:gd name="f193" fmla="*/ f190 1 2688071"/>
              <a:gd name="f194" fmla="*/ f187 1 f192"/>
              <a:gd name="f195" fmla="*/ f188 1 f192"/>
              <a:gd name="f196" fmla="*/ f187 1 f193"/>
              <a:gd name="f197" fmla="*/ f189 1 f193"/>
              <a:gd name="f198" fmla="*/ f194 f185 1"/>
              <a:gd name="f199" fmla="*/ f195 f185 1"/>
              <a:gd name="f200" fmla="*/ f197 f186 1"/>
              <a:gd name="f201" fmla="*/ f196 f1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8" t="f201" r="f199" b="f200"/>
            <a:pathLst>
              <a:path w="2646489" h="2688071">
                <a:moveTo>
                  <a:pt x="f5" y="f6"/>
                </a:moveTo>
                <a:cubicBezTo>
                  <a:pt x="f7" y="f8"/>
                  <a:pt x="f9" y="f10"/>
                  <a:pt x="f9" y="f11"/>
                </a:cubicBezTo>
                <a:cubicBezTo>
                  <a:pt x="f9" y="f12"/>
                  <a:pt x="f13" y="f4"/>
                  <a:pt x="f14" y="f4"/>
                </a:cubicBezTo>
                <a:cubicBezTo>
                  <a:pt x="f15" y="f4"/>
                  <a:pt x="f2" y="f16"/>
                  <a:pt x="f2" y="f11"/>
                </a:cubicBezTo>
                <a:cubicBezTo>
                  <a:pt x="f2" y="f17"/>
                  <a:pt x="f15" y="f18"/>
                  <a:pt x="f14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31" y="f32"/>
                  <a:pt x="f33" y="f32"/>
                </a:cubicBezTo>
                <a:cubicBezTo>
                  <a:pt x="f34" y="f32"/>
                  <a:pt x="f35" y="f30"/>
                  <a:pt x="f35" y="f29"/>
                </a:cubicBezTo>
                <a:cubicBezTo>
                  <a:pt x="f35" y="f36"/>
                  <a:pt x="f34" y="f37"/>
                  <a:pt x="f33" y="f37"/>
                </a:cubicBezTo>
                <a:cubicBezTo>
                  <a:pt x="f38" y="f39"/>
                  <a:pt x="f40" y="f41"/>
                  <a:pt x="f23" y="f24"/>
                </a:cubicBezTo>
                <a:close/>
                <a:moveTo>
                  <a:pt x="f42" y="f43"/>
                </a:moveTo>
                <a:cubicBezTo>
                  <a:pt x="f44" y="f45"/>
                  <a:pt x="f46" y="f47"/>
                  <a:pt x="f48" y="f49"/>
                </a:cubicBezTo>
                <a:cubicBezTo>
                  <a:pt x="f48" y="f50"/>
                  <a:pt x="f51" y="f52"/>
                  <a:pt x="f53" y="f52"/>
                </a:cubicBezTo>
                <a:cubicBezTo>
                  <a:pt x="f54" y="f52"/>
                  <a:pt x="f55" y="f50"/>
                  <a:pt x="f56" y="f49"/>
                </a:cubicBezTo>
                <a:cubicBezTo>
                  <a:pt x="f56" y="f57"/>
                  <a:pt x="f54" y="f58"/>
                  <a:pt x="f53" y="f58"/>
                </a:cubicBezTo>
                <a:cubicBezTo>
                  <a:pt x="f59" y="f58"/>
                  <a:pt x="f60" y="f61"/>
                  <a:pt x="f42" y="f43"/>
                </a:cubicBezTo>
                <a:close/>
                <a:moveTo>
                  <a:pt x="f62" y="f63"/>
                </a:moveTo>
                <a:cubicBezTo>
                  <a:pt x="f64" y="f65"/>
                  <a:pt x="f66" y="f67"/>
                  <a:pt x="f66" y="f68"/>
                </a:cubicBezTo>
                <a:cubicBezTo>
                  <a:pt x="f66" y="f69"/>
                  <a:pt x="f70" y="f71"/>
                  <a:pt x="f72" y="f71"/>
                </a:cubicBezTo>
                <a:cubicBezTo>
                  <a:pt x="f73" y="f71"/>
                  <a:pt x="f74" y="f69"/>
                  <a:pt x="f74" y="f68"/>
                </a:cubicBezTo>
                <a:cubicBezTo>
                  <a:pt x="f74" y="f75"/>
                  <a:pt x="f73" y="f76"/>
                  <a:pt x="f72" y="f76"/>
                </a:cubicBezTo>
                <a:cubicBezTo>
                  <a:pt x="f77" y="f76"/>
                  <a:pt x="f78" y="f79"/>
                  <a:pt x="f62" y="f63"/>
                </a:cubicBezTo>
                <a:close/>
                <a:moveTo>
                  <a:pt x="f80" y="f81"/>
                </a:moveTo>
                <a:cubicBezTo>
                  <a:pt x="f82" y="f83"/>
                  <a:pt x="f84" y="f85"/>
                  <a:pt x="f86" y="f87"/>
                </a:cubicBezTo>
                <a:cubicBezTo>
                  <a:pt x="f86" y="f88"/>
                  <a:pt x="f89" y="f90"/>
                  <a:pt x="f91" y="f90"/>
                </a:cubicBezTo>
                <a:cubicBezTo>
                  <a:pt x="f92" y="f90"/>
                  <a:pt x="f93" y="f94"/>
                  <a:pt x="f95" y="f87"/>
                </a:cubicBezTo>
                <a:cubicBezTo>
                  <a:pt x="f95" y="f96"/>
                  <a:pt x="f92" y="f97"/>
                  <a:pt x="f91" y="f97"/>
                </a:cubicBezTo>
                <a:cubicBezTo>
                  <a:pt x="f98" y="f99"/>
                  <a:pt x="f100" y="f101"/>
                  <a:pt x="f80" y="f81"/>
                </a:cubicBezTo>
                <a:close/>
                <a:moveTo>
                  <a:pt x="f102" y="f103"/>
                </a:moveTo>
                <a:cubicBezTo>
                  <a:pt x="f104" y="f105"/>
                  <a:pt x="f106" y="f107"/>
                  <a:pt x="f106" y="f108"/>
                </a:cubicBezTo>
                <a:cubicBezTo>
                  <a:pt x="f106" y="f109"/>
                  <a:pt x="f110" y="f111"/>
                  <a:pt x="f112" y="f111"/>
                </a:cubicBezTo>
                <a:cubicBezTo>
                  <a:pt x="f113" y="f111"/>
                  <a:pt x="f114" y="f109"/>
                  <a:pt x="f115" y="f108"/>
                </a:cubicBezTo>
                <a:cubicBezTo>
                  <a:pt x="f115" y="f116"/>
                  <a:pt x="f113" y="f117"/>
                  <a:pt x="f112" y="f117"/>
                </a:cubicBezTo>
                <a:cubicBezTo>
                  <a:pt x="f118" y="f117"/>
                  <a:pt x="f119" y="f120"/>
                  <a:pt x="f102" y="f103"/>
                </a:cubicBezTo>
                <a:close/>
                <a:moveTo>
                  <a:pt x="f121" y="f122"/>
                </a:move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7" y="f149"/>
                  <a:pt x="f145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1" y="f173"/>
                  <a:pt x="f169" y="f174"/>
                </a:cubicBezTo>
                <a:cubicBezTo>
                  <a:pt x="f175" y="f176"/>
                  <a:pt x="f177" y="f176"/>
                  <a:pt x="f178" y="f174"/>
                </a:cubicBezTo>
                <a:lnTo>
                  <a:pt x="f179" y="f180"/>
                </a:lnTo>
                <a:cubicBezTo>
                  <a:pt x="f181" y="f182"/>
                  <a:pt x="f183" y="f184"/>
                  <a:pt x="f121" y="f12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6" name="Freeform 108">
            <a:extLst>
              <a:ext uri="{FF2B5EF4-FFF2-40B4-BE49-F238E27FC236}">
                <a16:creationId xmlns:a16="http://schemas.microsoft.com/office/drawing/2014/main" id="{E291D70C-C0F0-32EE-2219-1D2AB047CAB1}"/>
              </a:ext>
            </a:extLst>
          </p:cNvPr>
          <p:cNvSpPr/>
          <p:nvPr/>
        </p:nvSpPr>
        <p:spPr>
          <a:xfrm>
            <a:off x="2103576" y="4144746"/>
            <a:ext cx="501859" cy="55455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4545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7" name="Oval 25">
            <a:extLst>
              <a:ext uri="{FF2B5EF4-FFF2-40B4-BE49-F238E27FC236}">
                <a16:creationId xmlns:a16="http://schemas.microsoft.com/office/drawing/2014/main" id="{4004D570-69A4-C714-4429-066673C0EC9A}"/>
              </a:ext>
            </a:extLst>
          </p:cNvPr>
          <p:cNvSpPr/>
          <p:nvPr/>
        </p:nvSpPr>
        <p:spPr>
          <a:xfrm>
            <a:off x="3848853" y="5111396"/>
            <a:ext cx="529090" cy="529812"/>
          </a:xfrm>
          <a:custGeom>
            <a:avLst/>
            <a:gdLst>
              <a:gd name="f0" fmla="val w"/>
              <a:gd name="f1" fmla="val h"/>
              <a:gd name="f2" fmla="val 0"/>
              <a:gd name="f3" fmla="val 3225370"/>
              <a:gd name="f4" fmla="val 3229762"/>
              <a:gd name="f5" fmla="val 1355872"/>
              <a:gd name="f6" fmla="val 1564636"/>
              <a:gd name="f7" fmla="val 1733872"/>
              <a:gd name="f8" fmla="val 169236"/>
              <a:gd name="f9" fmla="val 378000"/>
              <a:gd name="f10" fmla="val 530834"/>
              <a:gd name="f11" fmla="val 1643169"/>
              <a:gd name="f12" fmla="val 662483"/>
              <a:gd name="f13" fmla="val 1512292"/>
              <a:gd name="f14" fmla="val 721255"/>
              <a:gd name="f15" fmla="val 1607042"/>
              <a:gd name="f16" fmla="val 1169019"/>
              <a:gd name="f17" fmla="val 1611319"/>
              <a:gd name="f18" fmla="val 1167786"/>
              <a:gd name="f19" fmla="val 1615651"/>
              <a:gd name="f20" fmla="val 1167712"/>
              <a:gd name="f21" fmla="val 1620000"/>
              <a:gd name="f22" fmla="val 1828764"/>
              <a:gd name="f23" fmla="val 1998000"/>
              <a:gd name="f24" fmla="val 1336948"/>
              <a:gd name="f25" fmla="val 1545712"/>
              <a:gd name="f26" fmla="val 1996362"/>
              <a:gd name="f27" fmla="val 1567711"/>
              <a:gd name="f28" fmla="val 2525816"/>
              <a:gd name="f29" fmla="val 1711728"/>
              <a:gd name="f30" fmla="val 2591164"/>
              <a:gd name="f31" fmla="val 1602543"/>
              <a:gd name="f32" fmla="val 2710810"/>
              <a:gd name="f33" fmla="val 1530128"/>
              <a:gd name="f34" fmla="val 2847370"/>
              <a:gd name="f35" fmla="val 3056134"/>
              <a:gd name="f36" fmla="val 1699364"/>
              <a:gd name="f37" fmla="val 1908128"/>
              <a:gd name="f38" fmla="val 2116892"/>
              <a:gd name="f39" fmla="val 2286128"/>
              <a:gd name="f40" fmla="val 2638606"/>
              <a:gd name="f41" fmla="val 2469370"/>
              <a:gd name="f42" fmla="val 2475505"/>
              <a:gd name="f43" fmla="val 1847275"/>
              <a:gd name="f44" fmla="val 1957861"/>
              <a:gd name="f45" fmla="val 1706471"/>
              <a:gd name="f46" fmla="val 1922674"/>
              <a:gd name="f47" fmla="val 1789256"/>
              <a:gd name="f48" fmla="val 1855841"/>
              <a:gd name="f49" fmla="val 1854310"/>
              <a:gd name="f50" fmla="val 1773397"/>
              <a:gd name="f51" fmla="val 1890608"/>
              <a:gd name="f52" fmla="val 1908290"/>
              <a:gd name="f53" fmla="val 2478637"/>
              <a:gd name="f54" fmla="val 2094333"/>
              <a:gd name="f55" fmla="val 2500701"/>
              <a:gd name="f56" fmla="val 2237929"/>
              <a:gd name="f57" fmla="val 2659462"/>
              <a:gd name="f58" fmla="val 2851762"/>
              <a:gd name="f59" fmla="val 3060526"/>
              <a:gd name="f60" fmla="val 2068693"/>
              <a:gd name="f61" fmla="val 1859929"/>
              <a:gd name="f62" fmla="val 1651165"/>
              <a:gd name="f63" fmla="val 1481929"/>
              <a:gd name="f64" fmla="val 2676759"/>
              <a:gd name="f65" fmla="val 1600854"/>
              <a:gd name="f66" fmla="val 2529533"/>
              <a:gd name="f67" fmla="val 1762693"/>
              <a:gd name="f68" fmla="val 2487978"/>
              <a:gd name="f69" fmla="val 1632951"/>
              <a:gd name="f70" fmla="val 1922407"/>
              <a:gd name="f71" fmla="val 1628677"/>
              <a:gd name="f72" fmla="val 1923639"/>
              <a:gd name="f73" fmla="val 1624347"/>
              <a:gd name="f74" fmla="val 1923712"/>
              <a:gd name="f75" fmla="val 1474614"/>
              <a:gd name="f76" fmla="val 1348399"/>
              <a:gd name="f77" fmla="val 1841634"/>
              <a:gd name="f78" fmla="val 1286703"/>
              <a:gd name="f79" fmla="val 1720478"/>
              <a:gd name="f80" fmla="val 726463"/>
              <a:gd name="f81" fmla="val 1950491"/>
              <a:gd name="f82" fmla="val 745503"/>
              <a:gd name="f83" fmla="val 1995553"/>
              <a:gd name="f84" fmla="val 756000"/>
              <a:gd name="f85" fmla="val 2045092"/>
              <a:gd name="f86" fmla="val 2097083"/>
              <a:gd name="f87" fmla="val 2305847"/>
              <a:gd name="f88" fmla="val 586764"/>
              <a:gd name="f89" fmla="val 2475083"/>
              <a:gd name="f90" fmla="val 1888319"/>
              <a:gd name="f91" fmla="val 1719083"/>
              <a:gd name="f92" fmla="val 481765"/>
              <a:gd name="f93" fmla="val 575764"/>
              <a:gd name="f94" fmla="val 1760894"/>
              <a:gd name="f95" fmla="val 643957"/>
              <a:gd name="f96" fmla="val 1828700"/>
              <a:gd name="f97" fmla="val 1245626"/>
              <a:gd name="f98" fmla="val 1581679"/>
              <a:gd name="f99" fmla="val 1242578"/>
              <a:gd name="f100" fmla="val 1569964"/>
              <a:gd name="f101" fmla="val 1242000"/>
              <a:gd name="f102" fmla="val 1557905"/>
              <a:gd name="f103" fmla="val 1391666"/>
              <a:gd name="f104" fmla="val 1334148"/>
              <a:gd name="f105" fmla="val 1259142"/>
              <a:gd name="f106" fmla="val 1466584"/>
              <a:gd name="f107" fmla="val 1200827"/>
              <a:gd name="f108" fmla="val 1372109"/>
              <a:gd name="f109" fmla="val 754363"/>
              <a:gd name="f110" fmla="val 1366762"/>
              <a:gd name="f111" fmla="val 755885"/>
              <a:gd name="f112" fmla="val 1361331"/>
              <a:gd name="f113" fmla="val 1147108"/>
              <a:gd name="f114" fmla="val 977872"/>
              <a:gd name="f115" fmla="*/ f0 1 3225370"/>
              <a:gd name="f116" fmla="*/ f1 1 3229762"/>
              <a:gd name="f117" fmla="val f2"/>
              <a:gd name="f118" fmla="val f3"/>
              <a:gd name="f119" fmla="val f4"/>
              <a:gd name="f120" fmla="+- f119 0 f117"/>
              <a:gd name="f121" fmla="+- f118 0 f117"/>
              <a:gd name="f122" fmla="*/ f121 1 3225370"/>
              <a:gd name="f123" fmla="*/ f120 1 3229762"/>
              <a:gd name="f124" fmla="*/ f117 1 f122"/>
              <a:gd name="f125" fmla="*/ f118 1 f122"/>
              <a:gd name="f126" fmla="*/ f117 1 f123"/>
              <a:gd name="f127" fmla="*/ f119 1 f123"/>
              <a:gd name="f128" fmla="*/ f124 f115 1"/>
              <a:gd name="f129" fmla="*/ f125 f115 1"/>
              <a:gd name="f130" fmla="*/ f127 f116 1"/>
              <a:gd name="f131" fmla="*/ f126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8" t="f131" r="f129" b="f130"/>
            <a:pathLst>
              <a:path w="3225370" h="3229762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0"/>
                </a:cubicBezTo>
                <a:cubicBezTo>
                  <a:pt x="f22" y="f20"/>
                  <a:pt x="f23" y="f24"/>
                  <a:pt x="f23" y="f25"/>
                </a:cubicBezTo>
                <a:lnTo>
                  <a:pt x="f26" y="f27"/>
                </a:lnTo>
                <a:lnTo>
                  <a:pt x="f28" y="f29"/>
                </a:lnTo>
                <a:cubicBezTo>
                  <a:pt x="f30" y="f31"/>
                  <a:pt x="f32" y="f33"/>
                  <a:pt x="f34" y="f33"/>
                </a:cubicBezTo>
                <a:cubicBezTo>
                  <a:pt x="f35" y="f33"/>
                  <a:pt x="f3" y="f36"/>
                  <a:pt x="f3" y="f37"/>
                </a:cubicBezTo>
                <a:cubicBezTo>
                  <a:pt x="f3" y="f38"/>
                  <a:pt x="f35" y="f39"/>
                  <a:pt x="f34" y="f39"/>
                </a:cubicBezTo>
                <a:cubicBezTo>
                  <a:pt x="f40" y="f39"/>
                  <a:pt x="f41" y="f38"/>
                  <a:pt x="f41" y="f37"/>
                </a:cubicBezTo>
                <a:lnTo>
                  <a:pt x="f42" y="f43"/>
                </a:lnTo>
                <a:lnTo>
                  <a:pt x="f44" y="f45"/>
                </a:lnTo>
                <a:cubicBezTo>
                  <a:pt x="f46" y="f47"/>
                  <a:pt x="f48" y="f49"/>
                  <a:pt x="f50" y="f51"/>
                </a:cubicBezTo>
                <a:lnTo>
                  <a:pt x="f52" y="f53"/>
                </a:ln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4"/>
                  <a:pt x="f61" y="f4"/>
                </a:cubicBezTo>
                <a:cubicBezTo>
                  <a:pt x="f62" y="f4"/>
                  <a:pt x="f63" y="f59"/>
                  <a:pt x="f63" y="f58"/>
                </a:cubicBez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21" y="f74"/>
                </a:cubicBezTo>
                <a:cubicBezTo>
                  <a:pt x="f75" y="f74"/>
                  <a:pt x="f76" y="f77"/>
                  <a:pt x="f78" y="f79"/>
                </a:cubicBezTo>
                <a:lnTo>
                  <a:pt x="f80" y="f81"/>
                </a:lnTo>
                <a:cubicBezTo>
                  <a:pt x="f82" y="f83"/>
                  <a:pt x="f84" y="f85"/>
                  <a:pt x="f84" y="f86"/>
                </a:cubicBezTo>
                <a:cubicBezTo>
                  <a:pt x="f84" y="f87"/>
                  <a:pt x="f88" y="f89"/>
                  <a:pt x="f9" y="f89"/>
                </a:cubicBezTo>
                <a:cubicBezTo>
                  <a:pt x="f8" y="f89"/>
                  <a:pt x="f2" y="f87"/>
                  <a:pt x="f2" y="f86"/>
                </a:cubicBezTo>
                <a:cubicBezTo>
                  <a:pt x="f2" y="f90"/>
                  <a:pt x="f8" y="f91"/>
                  <a:pt x="f9" y="f91"/>
                </a:cubicBezTo>
                <a:cubicBezTo>
                  <a:pt x="f92" y="f91"/>
                  <a:pt x="f93" y="f94"/>
                  <a:pt x="f95" y="f96"/>
                </a:cubicBezTo>
                <a:lnTo>
                  <a:pt x="f97" y="f98"/>
                </a:lnTo>
                <a:cubicBezTo>
                  <a:pt x="f99" y="f100"/>
                  <a:pt x="f101" y="f102"/>
                  <a:pt x="f101" y="f25"/>
                </a:cubicBezTo>
                <a:cubicBezTo>
                  <a:pt x="f101" y="f103"/>
                  <a:pt x="f104" y="f105"/>
                  <a:pt x="f106" y="f107"/>
                </a:cubicBezTo>
                <a:lnTo>
                  <a:pt x="f108" y="f109"/>
                </a:lnTo>
                <a:cubicBezTo>
                  <a:pt x="f110" y="f111"/>
                  <a:pt x="f112" y="f84"/>
                  <a:pt x="f5" y="f84"/>
                </a:cubicBezTo>
                <a:cubicBezTo>
                  <a:pt x="f113" y="f84"/>
                  <a:pt x="f114" y="f88"/>
                  <a:pt x="f114" y="f9"/>
                </a:cubicBezTo>
                <a:cubicBezTo>
                  <a:pt x="f114" y="f8"/>
                  <a:pt x="f113" y="f2"/>
                  <a:pt x="f5" y="f2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D1A2D87-8B1B-716C-A56E-3FDD9AF5CF59}"/>
              </a:ext>
            </a:extLst>
          </p:cNvPr>
          <p:cNvSpPr/>
          <p:nvPr/>
        </p:nvSpPr>
        <p:spPr>
          <a:xfrm rot="16200004">
            <a:off x="5606408" y="4073399"/>
            <a:ext cx="598767" cy="648145"/>
          </a:xfrm>
          <a:custGeom>
            <a:avLst/>
            <a:gdLst>
              <a:gd name="f0" fmla="val w"/>
              <a:gd name="f1" fmla="val h"/>
              <a:gd name="f2" fmla="val 0"/>
              <a:gd name="f3" fmla="val 2993176"/>
              <a:gd name="f4" fmla="val 3240001"/>
              <a:gd name="f5" fmla="val 1299907"/>
              <a:gd name="f6" fmla="val 647892"/>
              <a:gd name="f7" fmla="val 665509"/>
              <a:gd name="f8" fmla="val 1620000"/>
              <a:gd name="f9" fmla="val 2592108"/>
              <a:gd name="f10" fmla="val 634398"/>
              <a:gd name="f11" fmla="val 1620001"/>
              <a:gd name="f12" fmla="val 1913056"/>
              <a:gd name="f13" fmla="val 1782206"/>
              <a:gd name="f14" fmla="val 3043749"/>
              <a:gd name="f15" fmla="val 1110064"/>
              <a:gd name="f16" fmla="val 1089036"/>
              <a:gd name="f17" fmla="val 3096599"/>
              <a:gd name="f18" fmla="val 1037333"/>
              <a:gd name="f19" fmla="val 3133759"/>
              <a:gd name="f20" fmla="val 976952"/>
              <a:gd name="f21" fmla="val 923853"/>
              <a:gd name="f22" fmla="val 877466"/>
              <a:gd name="f23" fmla="val 3105022"/>
              <a:gd name="f24" fmla="val 854540"/>
              <a:gd name="f25" fmla="val 3061058"/>
              <a:gd name="f26" fmla="val 302383"/>
              <a:gd name="f27" fmla="val 3169763"/>
              <a:gd name="f28" fmla="val 2809723"/>
              <a:gd name="f29" fmla="val 2918427"/>
              <a:gd name="f30" fmla="val 2874463"/>
              <a:gd name="f31" fmla="val 2845727"/>
              <a:gd name="f32" fmla="val 2882887"/>
              <a:gd name="f33" fmla="val 2935737"/>
              <a:gd name="f34" fmla="val 1710190"/>
              <a:gd name="f35" fmla="val 832936"/>
              <a:gd name="f36" fmla="*/ f0 1 2993176"/>
              <a:gd name="f37" fmla="*/ f1 1 3240001"/>
              <a:gd name="f38" fmla="val f2"/>
              <a:gd name="f39" fmla="val f3"/>
              <a:gd name="f40" fmla="val f4"/>
              <a:gd name="f41" fmla="+- f40 0 f38"/>
              <a:gd name="f42" fmla="+- f39 0 f38"/>
              <a:gd name="f43" fmla="*/ f42 1 2993176"/>
              <a:gd name="f44" fmla="*/ f41 1 3240001"/>
              <a:gd name="f45" fmla="*/ f38 1 f43"/>
              <a:gd name="f46" fmla="*/ f39 1 f43"/>
              <a:gd name="f47" fmla="*/ f38 1 f44"/>
              <a:gd name="f48" fmla="*/ f40 1 f44"/>
              <a:gd name="f49" fmla="*/ f45 f36 1"/>
              <a:gd name="f50" fmla="*/ f46 f36 1"/>
              <a:gd name="f51" fmla="*/ f48 f37 1"/>
              <a:gd name="f52" fmla="*/ f4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52" r="f50" b="f51"/>
            <a:pathLst>
              <a:path w="2993176" h="3240001">
                <a:moveTo>
                  <a:pt x="f5" y="f6"/>
                </a:moveTo>
                <a:lnTo>
                  <a:pt x="f7" y="f8"/>
                </a:lnTo>
                <a:lnTo>
                  <a:pt x="f5" y="f9"/>
                </a:lnTo>
                <a:lnTo>
                  <a:pt x="f10" y="f9"/>
                </a:lnTo>
                <a:lnTo>
                  <a:pt x="f2" y="f8"/>
                </a:lnTo>
                <a:lnTo>
                  <a:pt x="f10" y="f6"/>
                </a:lnTo>
                <a:close/>
                <a:moveTo>
                  <a:pt x="f3" y="f11"/>
                </a:moveTo>
                <a:lnTo>
                  <a:pt x="f12" y="f4"/>
                </a:lnTo>
                <a:lnTo>
                  <a:pt x="f13" y="f14"/>
                </a:lnTo>
                <a:lnTo>
                  <a:pt x="f15" y="f14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lnTo>
                  <a:pt x="f26" y="f27"/>
                </a:lnTo>
                <a:lnTo>
                  <a:pt x="f26" y="f28"/>
                </a:lnTo>
                <a:lnTo>
                  <a:pt x="f24" y="f29"/>
                </a:lnTo>
                <a:cubicBezTo>
                  <a:pt x="f22" y="f30"/>
                  <a:pt x="f21" y="f31"/>
                  <a:pt x="f20" y="f31"/>
                </a:cubicBezTo>
                <a:cubicBezTo>
                  <a:pt x="f18" y="f31"/>
                  <a:pt x="f16" y="f32"/>
                  <a:pt x="f15" y="f33"/>
                </a:cubicBezTo>
                <a:lnTo>
                  <a:pt x="f34" y="f33"/>
                </a:lnTo>
                <a:lnTo>
                  <a:pt x="f35" y="f11"/>
                </a:lnTo>
                <a:lnTo>
                  <a:pt x="f12" y="f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9" name="Oval 31">
            <a:extLst>
              <a:ext uri="{FF2B5EF4-FFF2-40B4-BE49-F238E27FC236}">
                <a16:creationId xmlns:a16="http://schemas.microsoft.com/office/drawing/2014/main" id="{A6150739-9B42-C5A8-6B7A-F0515EEC0147}"/>
              </a:ext>
            </a:extLst>
          </p:cNvPr>
          <p:cNvSpPr/>
          <p:nvPr/>
        </p:nvSpPr>
        <p:spPr>
          <a:xfrm>
            <a:off x="3867624" y="1698643"/>
            <a:ext cx="504501" cy="509256"/>
          </a:xfrm>
          <a:custGeom>
            <a:avLst/>
            <a:gdLst>
              <a:gd name="f0" fmla="val w"/>
              <a:gd name="f1" fmla="val h"/>
              <a:gd name="f2" fmla="val 0"/>
              <a:gd name="f3" fmla="val 3187187"/>
              <a:gd name="f4" fmla="val 3217189"/>
              <a:gd name="f5" fmla="val 2136560"/>
              <a:gd name="f6" fmla="val 2669280"/>
              <a:gd name="f7" fmla="val 2154235"/>
              <a:gd name="f8" fmla="val 2662847"/>
              <a:gd name="f9" fmla="val 2173778"/>
              <a:gd name="f10" fmla="val 2671961"/>
              <a:gd name="f11" fmla="val 2180211"/>
              <a:gd name="f12" fmla="val 2689635"/>
              <a:gd name="f13" fmla="val 2338628"/>
              <a:gd name="f14" fmla="val 3124881"/>
              <a:gd name="f15" fmla="val 2345061"/>
              <a:gd name="f16" fmla="val 3142556"/>
              <a:gd name="f17" fmla="val 2335948"/>
              <a:gd name="f18" fmla="val 3162099"/>
              <a:gd name="f19" fmla="val 2318273"/>
              <a:gd name="f20" fmla="val 3168533"/>
              <a:gd name="f21" fmla="val 2190259"/>
              <a:gd name="f22" fmla="val 3215126"/>
              <a:gd name="f23" fmla="val 2172585"/>
              <a:gd name="f24" fmla="val 3221559"/>
              <a:gd name="f25" fmla="val 2153041"/>
              <a:gd name="f26" fmla="val 3212445"/>
              <a:gd name="f27" fmla="val 2146608"/>
              <a:gd name="f28" fmla="val 3194771"/>
              <a:gd name="f29" fmla="val 1988192"/>
              <a:gd name="f30" fmla="val 2759525"/>
              <a:gd name="f31" fmla="val 1981759"/>
              <a:gd name="f32" fmla="val 2741850"/>
              <a:gd name="f33" fmla="val 1990872"/>
              <a:gd name="f34" fmla="val 2722307"/>
              <a:gd name="f35" fmla="val 2008547"/>
              <a:gd name="f36" fmla="val 2715873"/>
              <a:gd name="f37" fmla="val 1050626"/>
              <a:gd name="f38" fmla="val 1178640"/>
              <a:gd name="f39" fmla="val 1196314"/>
              <a:gd name="f40" fmla="val 1205428"/>
              <a:gd name="f41" fmla="val 1198995"/>
              <a:gd name="f42" fmla="val 1040578"/>
              <a:gd name="f43" fmla="val 1034145"/>
              <a:gd name="f44" fmla="val 1014601"/>
              <a:gd name="f45" fmla="val 996927"/>
              <a:gd name="f46" fmla="val 868913"/>
              <a:gd name="f47" fmla="val 851239"/>
              <a:gd name="f48" fmla="val 842125"/>
              <a:gd name="f49" fmla="val 848558"/>
              <a:gd name="f50" fmla="val 1006975"/>
              <a:gd name="f51" fmla="val 1013408"/>
              <a:gd name="f52" fmla="val 1032952"/>
              <a:gd name="f53" fmla="val 2647909"/>
              <a:gd name="f54" fmla="val 2029882"/>
              <a:gd name="f55" fmla="val 2656328"/>
              <a:gd name="f56" fmla="val 2027626"/>
              <a:gd name="f57" fmla="val 2665608"/>
              <a:gd name="f58" fmla="val 2028582"/>
              <a:gd name="f59" fmla="val 2673752"/>
              <a:gd name="f60" fmla="val 2033284"/>
              <a:gd name="f61" fmla="val 3074877"/>
              <a:gd name="f62" fmla="val 2264874"/>
              <a:gd name="f63" fmla="val 3091166"/>
              <a:gd name="f64" fmla="val 2274278"/>
              <a:gd name="f65" fmla="val 3096747"/>
              <a:gd name="f66" fmla="val 2295107"/>
              <a:gd name="f67" fmla="val 3087343"/>
              <a:gd name="f68" fmla="val 2311396"/>
              <a:gd name="f69" fmla="val 3019228"/>
              <a:gd name="f70" fmla="val 2429374"/>
              <a:gd name="f71" fmla="val 3009824"/>
              <a:gd name="f72" fmla="val 2445663"/>
              <a:gd name="f73" fmla="val 2988995"/>
              <a:gd name="f74" fmla="val 2451244"/>
              <a:gd name="f75" fmla="val 2972706"/>
              <a:gd name="f76" fmla="val 2441840"/>
              <a:gd name="f77" fmla="val 2571581"/>
              <a:gd name="f78" fmla="val 2210250"/>
              <a:gd name="f79" fmla="val 2555292"/>
              <a:gd name="f80" fmla="val 2200846"/>
              <a:gd name="f81" fmla="val 2549710"/>
              <a:gd name="f82" fmla="val 2180017"/>
              <a:gd name="f83" fmla="val 2559115"/>
              <a:gd name="f84" fmla="val 2163728"/>
              <a:gd name="f85" fmla="val 2627229"/>
              <a:gd name="f86" fmla="val 2045750"/>
              <a:gd name="f87" fmla="val 2631932"/>
              <a:gd name="f88" fmla="val 2037605"/>
              <a:gd name="f89" fmla="val 2639490"/>
              <a:gd name="f90" fmla="val 2032138"/>
              <a:gd name="f91" fmla="val 539277"/>
              <a:gd name="f92" fmla="val 547696"/>
              <a:gd name="f93" fmla="val 555255"/>
              <a:gd name="f94" fmla="val 559957"/>
              <a:gd name="f95" fmla="val 628071"/>
              <a:gd name="f96" fmla="val 637476"/>
              <a:gd name="f97" fmla="val 631895"/>
              <a:gd name="f98" fmla="val 615606"/>
              <a:gd name="f99" fmla="val 214481"/>
              <a:gd name="f100" fmla="val 198192"/>
              <a:gd name="f101" fmla="val 177363"/>
              <a:gd name="f102" fmla="val 167958"/>
              <a:gd name="f103" fmla="val 99844"/>
              <a:gd name="f104" fmla="val 90439"/>
              <a:gd name="f105" fmla="val 96020"/>
              <a:gd name="f106" fmla="val 112309"/>
              <a:gd name="f107" fmla="val 513434"/>
              <a:gd name="f108" fmla="val 521579"/>
              <a:gd name="f109" fmla="val 530858"/>
              <a:gd name="f110" fmla="val 3094879"/>
              <a:gd name="f111" fmla="val 918289"/>
              <a:gd name="f112" fmla="val 3112554"/>
              <a:gd name="f113" fmla="val 911856"/>
              <a:gd name="f114" fmla="val 3132097"/>
              <a:gd name="f115" fmla="val 920969"/>
              <a:gd name="f116" fmla="val 3138531"/>
              <a:gd name="f117" fmla="val 938644"/>
              <a:gd name="f118" fmla="val 3185124"/>
              <a:gd name="f119" fmla="val 1066657"/>
              <a:gd name="f120" fmla="val 3191557"/>
              <a:gd name="f121" fmla="val 1084332"/>
              <a:gd name="f122" fmla="val 3182443"/>
              <a:gd name="f123" fmla="val 1103875"/>
              <a:gd name="f124" fmla="val 3164769"/>
              <a:gd name="f125" fmla="val 1110308"/>
              <a:gd name="f126" fmla="val 2729523"/>
              <a:gd name="f127" fmla="val 1268725"/>
              <a:gd name="f128" fmla="val 2711848"/>
              <a:gd name="f129" fmla="val 1275158"/>
              <a:gd name="f130" fmla="val 2692304"/>
              <a:gd name="f131" fmla="val 1266045"/>
              <a:gd name="f132" fmla="val 2685871"/>
              <a:gd name="f133" fmla="val 1248370"/>
              <a:gd name="f134" fmla="val 2639278"/>
              <a:gd name="f135" fmla="val 1120357"/>
              <a:gd name="f136" fmla="val 2632845"/>
              <a:gd name="f137" fmla="val 1102682"/>
              <a:gd name="f138" fmla="val 2641959"/>
              <a:gd name="f139" fmla="val 1083138"/>
              <a:gd name="f140" fmla="val 2659633"/>
              <a:gd name="f141" fmla="val 1076705"/>
              <a:gd name="f142" fmla="val 92307"/>
              <a:gd name="f143" fmla="val 527553"/>
              <a:gd name="f144" fmla="val 545228"/>
              <a:gd name="f145" fmla="val 554341"/>
              <a:gd name="f146" fmla="val 547908"/>
              <a:gd name="f147" fmla="val 501315"/>
              <a:gd name="f148" fmla="val 494882"/>
              <a:gd name="f149" fmla="val 475338"/>
              <a:gd name="f150" fmla="val 457664"/>
              <a:gd name="f151" fmla="val 22418"/>
              <a:gd name="f152" fmla="val 4743"/>
              <a:gd name="f153" fmla="val -4370"/>
              <a:gd name="f154" fmla="val 2063"/>
              <a:gd name="f155" fmla="val 48656"/>
              <a:gd name="f156" fmla="val 55089"/>
              <a:gd name="f157" fmla="val 74633"/>
              <a:gd name="f158" fmla="val 1593593"/>
              <a:gd name="f159" fmla="val 658644"/>
              <a:gd name="f160" fmla="val 2116495"/>
              <a:gd name="f161" fmla="val 2540391"/>
              <a:gd name="f162" fmla="val 1082540"/>
              <a:gd name="f163" fmla="val 1605442"/>
              <a:gd name="f164" fmla="val 2128344"/>
              <a:gd name="f165" fmla="val 2552240"/>
              <a:gd name="f166" fmla="val 1070691"/>
              <a:gd name="f167" fmla="val 646795"/>
              <a:gd name="f168" fmla="val 2246117"/>
              <a:gd name="f169" fmla="val 1165"/>
              <a:gd name="f170" fmla="val 2254536"/>
              <a:gd name="f171" fmla="val -1090"/>
              <a:gd name="f172" fmla="val 2263815"/>
              <a:gd name="f173" fmla="val -135"/>
              <a:gd name="f174" fmla="val 2271960"/>
              <a:gd name="f175" fmla="val 4568"/>
              <a:gd name="f176" fmla="val 2389938"/>
              <a:gd name="f177" fmla="val 72682"/>
              <a:gd name="f178" fmla="val 2406227"/>
              <a:gd name="f179" fmla="val 82087"/>
              <a:gd name="f180" fmla="val 2411808"/>
              <a:gd name="f181" fmla="val 102916"/>
              <a:gd name="f182" fmla="val 2402403"/>
              <a:gd name="f183" fmla="val 119205"/>
              <a:gd name="f184" fmla="val 2170814"/>
              <a:gd name="f185" fmla="val 520330"/>
              <a:gd name="f186" fmla="val 2161409"/>
              <a:gd name="f187" fmla="val 536619"/>
              <a:gd name="f188" fmla="val 2140580"/>
              <a:gd name="f189" fmla="val 542200"/>
              <a:gd name="f190" fmla="val 2124291"/>
              <a:gd name="f191" fmla="val 532795"/>
              <a:gd name="f192" fmla="val 2006313"/>
              <a:gd name="f193" fmla="val 464681"/>
              <a:gd name="f194" fmla="val 1990024"/>
              <a:gd name="f195" fmla="val 455276"/>
              <a:gd name="f196" fmla="val 1984443"/>
              <a:gd name="f197" fmla="val 434447"/>
              <a:gd name="f198" fmla="val 1993848"/>
              <a:gd name="f199" fmla="val 418158"/>
              <a:gd name="f200" fmla="val 2225437"/>
              <a:gd name="f201" fmla="val 17033"/>
              <a:gd name="f202" fmla="val 2230139"/>
              <a:gd name="f203" fmla="val 8889"/>
              <a:gd name="f204" fmla="val 2237698"/>
              <a:gd name="f205" fmla="val 3421"/>
              <a:gd name="f206" fmla="val 941069"/>
              <a:gd name="f207" fmla="val 949488"/>
              <a:gd name="f208" fmla="val 957047"/>
              <a:gd name="f209" fmla="val 961749"/>
              <a:gd name="f210" fmla="val 1193338"/>
              <a:gd name="f211" fmla="val 1202743"/>
              <a:gd name="f212" fmla="val 1197162"/>
              <a:gd name="f213" fmla="val 1180873"/>
              <a:gd name="f214" fmla="val 1062895"/>
              <a:gd name="f215" fmla="val 1046606"/>
              <a:gd name="f216" fmla="val 1025777"/>
              <a:gd name="f217" fmla="val 1016372"/>
              <a:gd name="f218" fmla="val 784783"/>
              <a:gd name="f219" fmla="val 775378"/>
              <a:gd name="f220" fmla="val 780959"/>
              <a:gd name="f221" fmla="val 797248"/>
              <a:gd name="f222" fmla="val 915226"/>
              <a:gd name="f223" fmla="val 923371"/>
              <a:gd name="f224" fmla="val 932650"/>
              <a:gd name="f225" fmla="*/ f0 1 3187187"/>
              <a:gd name="f226" fmla="*/ f1 1 3217189"/>
              <a:gd name="f227" fmla="val f2"/>
              <a:gd name="f228" fmla="val f3"/>
              <a:gd name="f229" fmla="val f4"/>
              <a:gd name="f230" fmla="+- f229 0 f227"/>
              <a:gd name="f231" fmla="+- f228 0 f227"/>
              <a:gd name="f232" fmla="*/ f231 1 3187187"/>
              <a:gd name="f233" fmla="*/ f230 1 3217189"/>
              <a:gd name="f234" fmla="*/ f227 1 f232"/>
              <a:gd name="f235" fmla="*/ f228 1 f232"/>
              <a:gd name="f236" fmla="*/ f227 1 f233"/>
              <a:gd name="f237" fmla="*/ f229 1 f233"/>
              <a:gd name="f238" fmla="*/ f234 f225 1"/>
              <a:gd name="f239" fmla="*/ f235 f225 1"/>
              <a:gd name="f240" fmla="*/ f237 f226 1"/>
              <a:gd name="f241" fmla="*/ f236 f2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8" t="f241" r="f239" b="f240"/>
            <a:pathLst>
              <a:path w="3187187" h="321718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lnTo>
                  <a:pt x="f21" y="f22"/>
                </a:lnTo>
                <a:cubicBezTo>
                  <a:pt x="f23" y="f24"/>
                  <a:pt x="f25" y="f26"/>
                  <a:pt x="f27" y="f28"/>
                </a:cubicBezTo>
                <a:lnTo>
                  <a:pt x="f29" y="f30"/>
                </a:lnTo>
                <a:cubicBezTo>
                  <a:pt x="f31" y="f32"/>
                  <a:pt x="f33" y="f34"/>
                  <a:pt x="f35" y="f36"/>
                </a:cubicBezTo>
                <a:close/>
                <a:moveTo>
                  <a:pt x="f37" y="f6"/>
                </a:moveTo>
                <a:lnTo>
                  <a:pt x="f38" y="f36"/>
                </a:lnTo>
                <a:cubicBezTo>
                  <a:pt x="f39" y="f34"/>
                  <a:pt x="f40" y="f32"/>
                  <a:pt x="f41" y="f30"/>
                </a:cubicBezTo>
                <a:lnTo>
                  <a:pt x="f42" y="f28"/>
                </a:lnTo>
                <a:cubicBezTo>
                  <a:pt x="f43" y="f26"/>
                  <a:pt x="f44" y="f24"/>
                  <a:pt x="f45" y="f22"/>
                </a:cubicBezTo>
                <a:lnTo>
                  <a:pt x="f46" y="f20"/>
                </a:lnTo>
                <a:cubicBezTo>
                  <a:pt x="f47" y="f18"/>
                  <a:pt x="f48" y="f16"/>
                  <a:pt x="f49" y="f14"/>
                </a:cubicBezTo>
                <a:lnTo>
                  <a:pt x="f50" y="f12"/>
                </a:lnTo>
                <a:cubicBezTo>
                  <a:pt x="f51" y="f10"/>
                  <a:pt x="f52" y="f8"/>
                  <a:pt x="f37" y="f6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cubicBezTo>
                  <a:pt x="f87" y="f88"/>
                  <a:pt x="f89" y="f90"/>
                  <a:pt x="f53" y="f54"/>
                </a:cubicBezTo>
                <a:close/>
                <a:moveTo>
                  <a:pt x="f91" y="f54"/>
                </a:moveTo>
                <a:cubicBezTo>
                  <a:pt x="f92" y="f90"/>
                  <a:pt x="f93" y="f88"/>
                  <a:pt x="f94" y="f86"/>
                </a:cubicBezTo>
                <a:lnTo>
                  <a:pt x="f95" y="f84"/>
                </a:lnTo>
                <a:cubicBezTo>
                  <a:pt x="f96" y="f82"/>
                  <a:pt x="f97" y="f80"/>
                  <a:pt x="f98" y="f78"/>
                </a:cubicBezTo>
                <a:lnTo>
                  <a:pt x="f99" y="f76"/>
                </a:lnTo>
                <a:cubicBezTo>
                  <a:pt x="f100" y="f74"/>
                  <a:pt x="f101" y="f72"/>
                  <a:pt x="f102" y="f70"/>
                </a:cubicBezTo>
                <a:lnTo>
                  <a:pt x="f103" y="f68"/>
                </a:lnTo>
                <a:cubicBezTo>
                  <a:pt x="f104" y="f66"/>
                  <a:pt x="f105" y="f64"/>
                  <a:pt x="f106" y="f62"/>
                </a:cubicBezTo>
                <a:lnTo>
                  <a:pt x="f107" y="f60"/>
                </a:lnTo>
                <a:cubicBezTo>
                  <a:pt x="f108" y="f58"/>
                  <a:pt x="f109" y="f56"/>
                  <a:pt x="f91" y="f54"/>
                </a:cubicBezTo>
                <a:close/>
                <a:moveTo>
                  <a:pt x="f110" y="f111"/>
                </a:move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cubicBezTo>
                  <a:pt x="f120" y="f121"/>
                  <a:pt x="f122" y="f123"/>
                  <a:pt x="f124" y="f125"/>
                </a:cubicBezTo>
                <a:lnTo>
                  <a:pt x="f126" y="f127"/>
                </a:lnTo>
                <a:cubicBezTo>
                  <a:pt x="f128" y="f129"/>
                  <a:pt x="f130" y="f131"/>
                  <a:pt x="f132" y="f133"/>
                </a:cubicBezTo>
                <a:lnTo>
                  <a:pt x="f134" y="f135"/>
                </a:lnTo>
                <a:cubicBezTo>
                  <a:pt x="f136" y="f137"/>
                  <a:pt x="f138" y="f139"/>
                  <a:pt x="f140" y="f141"/>
                </a:cubicBezTo>
                <a:close/>
                <a:moveTo>
                  <a:pt x="f142" y="f111"/>
                </a:moveTo>
                <a:lnTo>
                  <a:pt x="f143" y="f141"/>
                </a:lnTo>
                <a:cubicBezTo>
                  <a:pt x="f144" y="f139"/>
                  <a:pt x="f145" y="f137"/>
                  <a:pt x="f146" y="f135"/>
                </a:cubicBezTo>
                <a:lnTo>
                  <a:pt x="f147" y="f133"/>
                </a:lnTo>
                <a:cubicBezTo>
                  <a:pt x="f148" y="f131"/>
                  <a:pt x="f149" y="f129"/>
                  <a:pt x="f150" y="f127"/>
                </a:cubicBezTo>
                <a:lnTo>
                  <a:pt x="f151" y="f125"/>
                </a:lnTo>
                <a:cubicBezTo>
                  <a:pt x="f152" y="f123"/>
                  <a:pt x="f153" y="f121"/>
                  <a:pt x="f154" y="f119"/>
                </a:cubicBezTo>
                <a:lnTo>
                  <a:pt x="f155" y="f117"/>
                </a:lnTo>
                <a:cubicBezTo>
                  <a:pt x="f156" y="f115"/>
                  <a:pt x="f157" y="f113"/>
                  <a:pt x="f142" y="f111"/>
                </a:cubicBezTo>
                <a:close/>
                <a:moveTo>
                  <a:pt x="f158" y="f159"/>
                </a:moveTo>
                <a:cubicBezTo>
                  <a:pt x="f160" y="f159"/>
                  <a:pt x="f161" y="f162"/>
                  <a:pt x="f161" y="f163"/>
                </a:cubicBezTo>
                <a:cubicBezTo>
                  <a:pt x="f161" y="f164"/>
                  <a:pt x="f160" y="f165"/>
                  <a:pt x="f158" y="f165"/>
                </a:cubicBezTo>
                <a:cubicBezTo>
                  <a:pt x="f166" y="f165"/>
                  <a:pt x="f167" y="f164"/>
                  <a:pt x="f167" y="f163"/>
                </a:cubicBezTo>
                <a:cubicBezTo>
                  <a:pt x="f167" y="f162"/>
                  <a:pt x="f166" y="f159"/>
                  <a:pt x="f158" y="f159"/>
                </a:cubicBezTo>
                <a:close/>
                <a:moveTo>
                  <a:pt x="f168" y="f169"/>
                </a:moveTo>
                <a:cubicBezTo>
                  <a:pt x="f170" y="f171"/>
                  <a:pt x="f172" y="f173"/>
                  <a:pt x="f174" y="f175"/>
                </a:cubicBezTo>
                <a:lnTo>
                  <a:pt x="f176" y="f177"/>
                </a:lnTo>
                <a:cubicBezTo>
                  <a:pt x="f178" y="f179"/>
                  <a:pt x="f180" y="f181"/>
                  <a:pt x="f182" y="f183"/>
                </a:cubicBezTo>
                <a:lnTo>
                  <a:pt x="f184" y="f185"/>
                </a:ln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cubicBezTo>
                  <a:pt x="f194" y="f195"/>
                  <a:pt x="f196" y="f197"/>
                  <a:pt x="f198" y="f199"/>
                </a:cubicBezTo>
                <a:lnTo>
                  <a:pt x="f200" y="f201"/>
                </a:lnTo>
                <a:cubicBezTo>
                  <a:pt x="f202" y="f203"/>
                  <a:pt x="f204" y="f205"/>
                  <a:pt x="f168" y="f169"/>
                </a:cubicBezTo>
                <a:close/>
                <a:moveTo>
                  <a:pt x="f206" y="f169"/>
                </a:moveTo>
                <a:cubicBezTo>
                  <a:pt x="f207" y="f205"/>
                  <a:pt x="f208" y="f203"/>
                  <a:pt x="f209" y="f201"/>
                </a:cubicBezTo>
                <a:lnTo>
                  <a:pt x="f210" y="f199"/>
                </a:lnTo>
                <a:cubicBezTo>
                  <a:pt x="f211" y="f197"/>
                  <a:pt x="f212" y="f195"/>
                  <a:pt x="f213" y="f193"/>
                </a:cubicBezTo>
                <a:lnTo>
                  <a:pt x="f214" y="f191"/>
                </a:lnTo>
                <a:cubicBezTo>
                  <a:pt x="f215" y="f189"/>
                  <a:pt x="f216" y="f187"/>
                  <a:pt x="f217" y="f185"/>
                </a:cubicBezTo>
                <a:lnTo>
                  <a:pt x="f218" y="f183"/>
                </a:lnTo>
                <a:cubicBezTo>
                  <a:pt x="f219" y="f181"/>
                  <a:pt x="f220" y="f179"/>
                  <a:pt x="f221" y="f177"/>
                </a:cubicBezTo>
                <a:lnTo>
                  <a:pt x="f222" y="f175"/>
                </a:lnTo>
                <a:cubicBezTo>
                  <a:pt x="f223" y="f173"/>
                  <a:pt x="f224" y="f171"/>
                  <a:pt x="f206" y="f169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0" name="Chord 14">
            <a:extLst>
              <a:ext uri="{FF2B5EF4-FFF2-40B4-BE49-F238E27FC236}">
                <a16:creationId xmlns:a16="http://schemas.microsoft.com/office/drawing/2014/main" id="{E6A97801-3AE3-02AC-C74F-605255A1CFA8}"/>
              </a:ext>
            </a:extLst>
          </p:cNvPr>
          <p:cNvSpPr/>
          <p:nvPr/>
        </p:nvSpPr>
        <p:spPr>
          <a:xfrm>
            <a:off x="3864719" y="3313694"/>
            <a:ext cx="512640" cy="646910"/>
          </a:xfrm>
          <a:custGeom>
            <a:avLst/>
            <a:gdLst>
              <a:gd name="f0" fmla="val w"/>
              <a:gd name="f1" fmla="val h"/>
              <a:gd name="f2" fmla="val 0"/>
              <a:gd name="f3" fmla="val 2120980"/>
              <a:gd name="f4" fmla="val 2676504"/>
              <a:gd name="f5" fmla="val 824057"/>
              <a:gd name="f6" fmla="val 2198115"/>
              <a:gd name="f7" fmla="val 2229022"/>
              <a:gd name="f8" fmla="val 751177"/>
              <a:gd name="f9" fmla="val 2510330"/>
              <a:gd name="f10" fmla="val 2541237"/>
              <a:gd name="f11" fmla="val 1298129"/>
              <a:gd name="f12" fmla="val 1371008"/>
              <a:gd name="f13" fmla="val 1933495"/>
              <a:gd name="f14" fmla="val 134375"/>
              <a:gd name="f15" fmla="val 1872496"/>
              <a:gd name="f16" fmla="val 128267"/>
              <a:gd name="f17" fmla="val 1778964"/>
              <a:gd name="f18" fmla="val 206162"/>
              <a:gd name="f19" fmla="val 1655092"/>
              <a:gd name="f20" fmla="val 316398"/>
              <a:gd name="f21" fmla="val 762581"/>
              <a:gd name="f22" fmla="val 1651862"/>
              <a:gd name="f23" fmla="val 1647824"/>
              <a:gd name="f24" fmla="val 843406"/>
              <a:gd name="f25" fmla="val 1633793"/>
              <a:gd name="f26" fmla="val 920606"/>
              <a:gd name="f27" fmla="val 1611266"/>
              <a:gd name="f28" fmla="val 992211"/>
              <a:gd name="f29" fmla="val 1739269"/>
              <a:gd name="f30" fmla="val 1047184"/>
              <a:gd name="f31" fmla="val 1828260"/>
              <a:gd name="f32" fmla="val 986425"/>
              <a:gd name="f33" fmla="val 1895778"/>
              <a:gd name="f34" fmla="val 900656"/>
              <a:gd name="f35" fmla="val 1964561"/>
              <a:gd name="f36" fmla="val 813279"/>
              <a:gd name="f37" fmla="val 2016746"/>
              <a:gd name="f38" fmla="val 624382"/>
              <a:gd name="f39" fmla="val 2016490"/>
              <a:gd name="f40" fmla="val 465292"/>
              <a:gd name="f41" fmla="val 2023696"/>
              <a:gd name="f42" fmla="val 232949"/>
              <a:gd name="f43" fmla="val 1995287"/>
              <a:gd name="f44" fmla="val 140561"/>
              <a:gd name="f45" fmla="val 187485"/>
              <a:gd name="f46" fmla="val 125693"/>
              <a:gd name="f47" fmla="val 97284"/>
              <a:gd name="f48" fmla="val 104490"/>
              <a:gd name="f49" fmla="val 104234"/>
              <a:gd name="f50" fmla="val 156419"/>
              <a:gd name="f51" fmla="val 225202"/>
              <a:gd name="f52" fmla="val 292944"/>
              <a:gd name="f53" fmla="val 986710"/>
              <a:gd name="f54" fmla="val 382303"/>
              <a:gd name="f55" fmla="val 1047587"/>
              <a:gd name="f56" fmla="val 511026"/>
              <a:gd name="f57" fmla="val 991745"/>
              <a:gd name="f58" fmla="val 488627"/>
              <a:gd name="f59" fmla="val 920189"/>
              <a:gd name="f60" fmla="val 474740"/>
              <a:gd name="f61" fmla="val 843131"/>
              <a:gd name="f62" fmla="val 470841"/>
              <a:gd name="f63" fmla="val 467092"/>
              <a:gd name="f64" fmla="val 317447"/>
              <a:gd name="f65" fmla="val 342616"/>
              <a:gd name="f66" fmla="val 206663"/>
              <a:gd name="f67" fmla="val 248680"/>
              <a:gd name="f68" fmla="val 128248"/>
              <a:gd name="f69" fmla="val 171293"/>
              <a:gd name="f70" fmla="val 338"/>
              <a:gd name="f71" fmla="val 267101"/>
              <a:gd name="f72" fmla="val 7324"/>
              <a:gd name="f73" fmla="val 383647"/>
              <a:gd name="f74" fmla="val 121035"/>
              <a:gd name="f75" fmla="val 183917"/>
              <a:gd name="f76" fmla="val 127304"/>
              <a:gd name="f77" fmla="val 446033"/>
              <a:gd name="f78" fmla="val 120339"/>
              <a:gd name="f79" fmla="val 431092"/>
              <a:gd name="f80" fmla="val 100383"/>
              <a:gd name="f81" fmla="val 76938"/>
              <a:gd name="f82" fmla="val 47115"/>
              <a:gd name="f83" fmla="val 455269"/>
              <a:gd name="f84" fmla="val 22938"/>
              <a:gd name="f85" fmla="val 485092"/>
              <a:gd name="f86" fmla="val 1637092"/>
              <a:gd name="f87" fmla="val 1666915"/>
              <a:gd name="f88" fmla="val 1691092"/>
              <a:gd name="f89" fmla="val 1676151"/>
              <a:gd name="f90" fmla="val 182958"/>
              <a:gd name="f91" fmla="val 1738474"/>
              <a:gd name="f92" fmla="val 119924"/>
              <a:gd name="f93" fmla="val 1854348"/>
              <a:gd name="f94" fmla="val 7289"/>
              <a:gd name="f95" fmla="val 1949687"/>
              <a:gd name="f96" fmla="val 2046947"/>
              <a:gd name="f97" fmla="val -6754"/>
              <a:gd name="f98" fmla="val 2122836"/>
              <a:gd name="f99" fmla="val 96139"/>
              <a:gd name="f100" fmla="val 2120946"/>
              <a:gd name="f101" fmla="val 473736"/>
              <a:gd name="f102" fmla="val 2117166"/>
              <a:gd name="f103" fmla="val 673942"/>
              <a:gd name="f104" fmla="val 2058714"/>
              <a:gd name="f105" fmla="val 872497"/>
              <a:gd name="f106" fmla="val 1966316"/>
              <a:gd name="f107" fmla="val 974360"/>
              <a:gd name="f108" fmla="val 1875288"/>
              <a:gd name="f109" fmla="val 1074712"/>
              <a:gd name="f110" fmla="val 1740706"/>
              <a:gd name="f111" fmla="val 1159472"/>
              <a:gd name="f112" fmla="val 1574365"/>
              <a:gd name="f113" fmla="val 1087619"/>
              <a:gd name="f114" fmla="val 1498402"/>
              <a:gd name="f115" fmla="val 1256706"/>
              <a:gd name="f116" fmla="val 1371540"/>
              <a:gd name="f117" fmla="val 1383225"/>
              <a:gd name="f118" fmla="val 1220432"/>
              <a:gd name="f119" fmla="val 1434843"/>
              <a:gd name="f120" fmla="val 1524098"/>
              <a:gd name="f121" fmla="val 1242816"/>
              <a:gd name="f122" fmla="val 1529237"/>
              <a:gd name="f123" fmla="val 1259092"/>
              <a:gd name="f124" fmla="val 1549488"/>
              <a:gd name="f125" fmla="val 1573540"/>
              <a:gd name="f126" fmla="val 1782216"/>
              <a:gd name="f127" fmla="val 1806269"/>
              <a:gd name="f128" fmla="val 1826519"/>
              <a:gd name="f129" fmla="val 1831659"/>
              <a:gd name="f130" fmla="val 1899972"/>
              <a:gd name="f131" fmla="val 1908643"/>
              <a:gd name="f132" fmla="val 1218317"/>
              <a:gd name="f133" fmla="val 1916820"/>
              <a:gd name="f134" fmla="val 1214011"/>
              <a:gd name="f135" fmla="val 1923722"/>
              <a:gd name="f136" fmla="val 1480406"/>
              <a:gd name="f137" fmla="val 1939701"/>
              <a:gd name="f138" fmla="val 1673079"/>
              <a:gd name="f139" fmla="val 1996147"/>
              <a:gd name="f140" fmla="val 1682229"/>
              <a:gd name="f141" fmla="val 2062848"/>
              <a:gd name="f142" fmla="val 1925188"/>
              <a:gd name="f143" fmla="val 196996"/>
              <a:gd name="f144" fmla="val 427501"/>
              <a:gd name="f145" fmla="val 436455"/>
              <a:gd name="f146" fmla="val 1995236"/>
              <a:gd name="f147" fmla="val 634470"/>
              <a:gd name="f148" fmla="val 1937990"/>
              <a:gd name="f149" fmla="val 907722"/>
              <a:gd name="f150" fmla="val 1923052"/>
              <a:gd name="f151" fmla="val 903729"/>
              <a:gd name="f152" fmla="val 1916275"/>
              <a:gd name="f153" fmla="val 901752"/>
              <a:gd name="f154" fmla="val 1908354"/>
              <a:gd name="f155" fmla="val 879369"/>
              <a:gd name="f156" fmla="val 863092"/>
              <a:gd name="f157" fmla="val 1435225"/>
              <a:gd name="f158" fmla="val 750211"/>
              <a:gd name="f159" fmla="val 1383280"/>
              <a:gd name="f160" fmla="val 623484"/>
              <a:gd name="f161" fmla="val 1256276"/>
              <a:gd name="f162" fmla="val 547795"/>
              <a:gd name="f163" fmla="val 1087211"/>
              <a:gd name="f164" fmla="val 380891"/>
              <a:gd name="f165" fmla="val 1159861"/>
              <a:gd name="f166" fmla="val 245901"/>
              <a:gd name="f167" fmla="val 1074942"/>
              <a:gd name="f168" fmla="val 154664"/>
              <a:gd name="f169" fmla="val 62266"/>
              <a:gd name="f170" fmla="val 3814"/>
              <a:gd name="f171" fmla="val 34"/>
              <a:gd name="f172" fmla="val -1856"/>
              <a:gd name="f173" fmla="val 74033"/>
              <a:gd name="f174" fmla="*/ f0 1 2120980"/>
              <a:gd name="f175" fmla="*/ f1 1 2676504"/>
              <a:gd name="f176" fmla="val f2"/>
              <a:gd name="f177" fmla="val f3"/>
              <a:gd name="f178" fmla="val f4"/>
              <a:gd name="f179" fmla="+- f178 0 f176"/>
              <a:gd name="f180" fmla="+- f177 0 f176"/>
              <a:gd name="f181" fmla="*/ f180 1 2120980"/>
              <a:gd name="f182" fmla="*/ f179 1 2676504"/>
              <a:gd name="f183" fmla="*/ f176 1 f181"/>
              <a:gd name="f184" fmla="*/ f177 1 f181"/>
              <a:gd name="f185" fmla="*/ f176 1 f182"/>
              <a:gd name="f186" fmla="*/ f178 1 f182"/>
              <a:gd name="f187" fmla="*/ f183 f174 1"/>
              <a:gd name="f188" fmla="*/ f184 f174 1"/>
              <a:gd name="f189" fmla="*/ f186 f175 1"/>
              <a:gd name="f190" fmla="*/ f185 f1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7" t="f190" r="f188" b="f189"/>
            <a:pathLst>
              <a:path w="2120980" h="2676504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lnTo>
                  <a:pt x="f19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13" y="f14"/>
                </a:cubicBezTo>
                <a:close/>
                <a:moveTo>
                  <a:pt x="f45" y="f14"/>
                </a:moveTo>
                <a:cubicBezTo>
                  <a:pt x="f46" y="f44"/>
                  <a:pt x="f47" y="f42"/>
                  <a:pt x="f48" y="f40"/>
                </a:cubicBezTo>
                <a:cubicBezTo>
                  <a:pt x="f49" y="f38"/>
                  <a:pt x="f50" y="f36"/>
                  <a:pt x="f51" y="f34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21"/>
                </a:cubicBezTo>
                <a:lnTo>
                  <a:pt x="f63" y="f21"/>
                </a:lnTo>
                <a:lnTo>
                  <a:pt x="f63" y="f64"/>
                </a:lnTo>
                <a:cubicBezTo>
                  <a:pt x="f65" y="f66"/>
                  <a:pt x="f67" y="f68"/>
                  <a:pt x="f45" y="f14"/>
                </a:cubicBezTo>
                <a:close/>
                <a:moveTo>
                  <a:pt x="f69" y="f70"/>
                </a:moveTo>
                <a:cubicBezTo>
                  <a:pt x="f71" y="f72"/>
                  <a:pt x="f73" y="f74"/>
                  <a:pt x="f63" y="f75"/>
                </a:cubicBezTo>
                <a:lnTo>
                  <a:pt x="f63" y="f76"/>
                </a:lnTo>
                <a:cubicBezTo>
                  <a:pt x="f77" y="f78"/>
                  <a:pt x="f79" y="f80"/>
                  <a:pt x="f79" y="f81"/>
                </a:cubicBezTo>
                <a:cubicBezTo>
                  <a:pt x="f79" y="f82"/>
                  <a:pt x="f83" y="f84"/>
                  <a:pt x="f85" y="f84"/>
                </a:cubicBezTo>
                <a:lnTo>
                  <a:pt x="f86" y="f84"/>
                </a:lnTo>
                <a:cubicBezTo>
                  <a:pt x="f87" y="f84"/>
                  <a:pt x="f88" y="f82"/>
                  <a:pt x="f88" y="f81"/>
                </a:cubicBezTo>
                <a:cubicBezTo>
                  <a:pt x="f88" y="f80"/>
                  <a:pt x="f89" y="f78"/>
                  <a:pt x="f19" y="f76"/>
                </a:cubicBezTo>
                <a:lnTo>
                  <a:pt x="f19" y="f90"/>
                </a:lnTo>
                <a:cubicBezTo>
                  <a:pt x="f91" y="f92"/>
                  <a:pt x="f93" y="f94"/>
                  <a:pt x="f95" y="f70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lnTo>
                  <a:pt x="f118" y="f120"/>
                </a:lnTo>
                <a:cubicBezTo>
                  <a:pt x="f121" y="f12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1" y="f128"/>
                  <a:pt x="f118" y="f129"/>
                </a:cubicBezTo>
                <a:lnTo>
                  <a:pt x="f118" y="f130"/>
                </a:lnTo>
                <a:cubicBezTo>
                  <a:pt x="f118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lnTo>
                  <a:pt x="f142" y="f141"/>
                </a:lnTo>
                <a:lnTo>
                  <a:pt x="f142" y="f4"/>
                </a:lnTo>
                <a:lnTo>
                  <a:pt x="f143" y="f4"/>
                </a:lnTo>
                <a:lnTo>
                  <a:pt x="f143" y="f141"/>
                </a:lnTo>
                <a:lnTo>
                  <a:pt x="f144" y="f141"/>
                </a:ln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3" y="f130"/>
                </a:cubicBezTo>
                <a:lnTo>
                  <a:pt x="f153" y="f129"/>
                </a:lnTo>
                <a:cubicBezTo>
                  <a:pt x="f155" y="f128"/>
                  <a:pt x="f156" y="f127"/>
                  <a:pt x="f156" y="f126"/>
                </a:cubicBezTo>
                <a:lnTo>
                  <a:pt x="f156" y="f125"/>
                </a:lnTo>
                <a:cubicBezTo>
                  <a:pt x="f156" y="f124"/>
                  <a:pt x="f155" y="f122"/>
                  <a:pt x="f153" y="f120"/>
                </a:cubicBezTo>
                <a:lnTo>
                  <a:pt x="f153" y="f157"/>
                </a:ln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07"/>
                </a:cubicBezTo>
                <a:cubicBezTo>
                  <a:pt x="f169" y="f105"/>
                  <a:pt x="f170" y="f103"/>
                  <a:pt x="f171" y="f101"/>
                </a:cubicBezTo>
                <a:cubicBezTo>
                  <a:pt x="f172" y="f99"/>
                  <a:pt x="f173" y="f97"/>
                  <a:pt x="f69" y="f70"/>
                </a:cubicBezTo>
                <a:close/>
              </a:path>
            </a:pathLst>
          </a:custGeom>
          <a:solidFill>
            <a:srgbClr val="F8BA1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1" name="Oval 35">
            <a:extLst>
              <a:ext uri="{FF2B5EF4-FFF2-40B4-BE49-F238E27FC236}">
                <a16:creationId xmlns:a16="http://schemas.microsoft.com/office/drawing/2014/main" id="{E96802F8-066D-8C4C-C7F4-5370BBD68DD9}"/>
              </a:ext>
            </a:extLst>
          </p:cNvPr>
          <p:cNvSpPr/>
          <p:nvPr/>
        </p:nvSpPr>
        <p:spPr>
          <a:xfrm>
            <a:off x="5703552" y="2680430"/>
            <a:ext cx="426210" cy="537402"/>
          </a:xfrm>
          <a:custGeom>
            <a:avLst/>
            <a:gdLst>
              <a:gd name="f0" fmla="val w"/>
              <a:gd name="f1" fmla="val h"/>
              <a:gd name="f2" fmla="val 0"/>
              <a:gd name="f3" fmla="val 2548531"/>
              <a:gd name="f4" fmla="val 3213371"/>
              <a:gd name="f5" fmla="val 792000"/>
              <a:gd name="f6" fmla="val 2498954"/>
              <a:gd name="f7" fmla="val 2641726"/>
              <a:gd name="f8" fmla="val 463357"/>
              <a:gd name="f9" fmla="val 2661706"/>
              <a:gd name="f10" fmla="val 216000"/>
              <a:gd name="f11" fmla="val 2748872"/>
              <a:gd name="f12" fmla="val 2853371"/>
              <a:gd name="f13" fmla="val 2972665"/>
              <a:gd name="f14" fmla="val 538355"/>
              <a:gd name="f15" fmla="val 3069371"/>
              <a:gd name="f16" fmla="val 936000"/>
              <a:gd name="f17" fmla="val 1333645"/>
              <a:gd name="f18" fmla="val 1656000"/>
              <a:gd name="f19" fmla="val 1408644"/>
              <a:gd name="f20" fmla="val 1080000"/>
              <a:gd name="f21" fmla="val 1528614"/>
              <a:gd name="f22" fmla="val 2524263"/>
              <a:gd name="f23" fmla="val 1872000"/>
              <a:gd name="f24" fmla="val 2673393"/>
              <a:gd name="f25" fmla="val 3052194"/>
              <a:gd name="f26" fmla="val 1452939"/>
              <a:gd name="f27" fmla="val 419061"/>
              <a:gd name="f28" fmla="val 343386"/>
              <a:gd name="f29" fmla="val 2190403"/>
              <a:gd name="f30" fmla="val 180020"/>
              <a:gd name="f31" fmla="val 2388233"/>
              <a:gd name="f32" fmla="val 236495"/>
              <a:gd name="f33" fmla="val 306081"/>
              <a:gd name="f34" fmla="val 1314569"/>
              <a:gd name="f35" fmla="val 1244983"/>
              <a:gd name="f36" fmla="val 1188508"/>
              <a:gd name="f37" fmla="val 1992574"/>
              <a:gd name="f38" fmla="val 1832276"/>
              <a:gd name="f39" fmla="val 1384155"/>
              <a:gd name="f40" fmla="val 1671978"/>
              <a:gd name="f41" fmla="val 1440630"/>
              <a:gd name="f42" fmla="val 1474148"/>
              <a:gd name="f43" fmla="val 1276318"/>
              <a:gd name="f44" fmla="val 1116020"/>
              <a:gd name="f45" fmla="val 375667"/>
              <a:gd name="f46" fmla="val 432142"/>
              <a:gd name="f47" fmla="val 1035422"/>
              <a:gd name="f48" fmla="val 80598"/>
              <a:gd name="f49" fmla="val 246019"/>
              <a:gd name="f50" fmla="val 1080504"/>
              <a:gd name="f51" fmla="val 303723"/>
              <a:gd name="f52" fmla="val 1026000"/>
              <a:gd name="f53" fmla="val 332457"/>
              <a:gd name="f54" fmla="val 2887874"/>
              <a:gd name="f55" fmla="val 846000"/>
              <a:gd name="f56" fmla="val 791497"/>
              <a:gd name="f57" fmla="val 755980"/>
              <a:gd name="f58" fmla="val 836578"/>
              <a:gd name="f59" fmla="*/ f0 1 2548531"/>
              <a:gd name="f60" fmla="*/ f1 1 3213371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2548531"/>
              <a:gd name="f67" fmla="*/ f64 1 3213371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2548531" h="3213371">
                <a:moveTo>
                  <a:pt x="f5" y="f6"/>
                </a:moveTo>
                <a:lnTo>
                  <a:pt x="f5" y="f7"/>
                </a:lnTo>
                <a:cubicBezTo>
                  <a:pt x="f8" y="f9"/>
                  <a:pt x="f10" y="f11"/>
                  <a:pt x="f10" y="f12"/>
                </a:cubicBezTo>
                <a:cubicBezTo>
                  <a:pt x="f10" y="f13"/>
                  <a:pt x="f14" y="f15"/>
                  <a:pt x="f16" y="f15"/>
                </a:cubicBezTo>
                <a:cubicBezTo>
                  <a:pt x="f17" y="f15"/>
                  <a:pt x="f18" y="f13"/>
                  <a:pt x="f18" y="f12"/>
                </a:cubicBezTo>
                <a:cubicBezTo>
                  <a:pt x="f18" y="f11"/>
                  <a:pt x="f19" y="f9"/>
                  <a:pt x="f20" y="f7"/>
                </a:cubicBezTo>
                <a:lnTo>
                  <a:pt x="f20" y="f6"/>
                </a:lnTo>
                <a:cubicBezTo>
                  <a:pt x="f21" y="f22"/>
                  <a:pt x="f23" y="f24"/>
                  <a:pt x="f23" y="f12"/>
                </a:cubicBezTo>
                <a:cubicBezTo>
                  <a:pt x="f23" y="f25"/>
                  <a:pt x="f26" y="f4"/>
                  <a:pt x="f16" y="f4"/>
                </a:cubicBezTo>
                <a:cubicBezTo>
                  <a:pt x="f27" y="f4"/>
                  <a:pt x="f2" y="f25"/>
                  <a:pt x="f2" y="f12"/>
                </a:cubicBezTo>
                <a:cubicBezTo>
                  <a:pt x="f2" y="f24"/>
                  <a:pt x="f28" y="f22"/>
                  <a:pt x="f5" y="f6"/>
                </a:cubicBezTo>
                <a:close/>
                <a:moveTo>
                  <a:pt x="f29" y="f30"/>
                </a:moveTo>
                <a:cubicBezTo>
                  <a:pt x="f31" y="f30"/>
                  <a:pt x="f3" y="f32"/>
                  <a:pt x="f3" y="f33"/>
                </a:cubicBezTo>
                <a:lnTo>
                  <a:pt x="f3" y="f34"/>
                </a:lnTo>
                <a:cubicBezTo>
                  <a:pt x="f3" y="f35"/>
                  <a:pt x="f31" y="f36"/>
                  <a:pt x="f29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39"/>
                  <a:pt x="f44" y="f34"/>
                </a:cubicBezTo>
                <a:lnTo>
                  <a:pt x="f44" y="f33"/>
                </a:lnTo>
                <a:cubicBezTo>
                  <a:pt x="f44" y="f45"/>
                  <a:pt x="f43" y="f46"/>
                  <a:pt x="f42" y="f46"/>
                </a:cubicBezTo>
                <a:cubicBezTo>
                  <a:pt x="f40" y="f46"/>
                  <a:pt x="f38" y="f45"/>
                  <a:pt x="f38" y="f33"/>
                </a:cubicBezTo>
                <a:cubicBezTo>
                  <a:pt x="f38" y="f32"/>
                  <a:pt x="f37" y="f30"/>
                  <a:pt x="f29" y="f30"/>
                </a:cubicBezTo>
                <a:close/>
                <a:moveTo>
                  <a:pt x="f16" y="f2"/>
                </a:moveTo>
                <a:cubicBezTo>
                  <a:pt x="f47" y="f2"/>
                  <a:pt x="f44" y="f48"/>
                  <a:pt x="f44" y="f30"/>
                </a:cubicBezTo>
                <a:cubicBezTo>
                  <a:pt x="f44" y="f49"/>
                  <a:pt x="f50" y="f51"/>
                  <a:pt x="f52" y="f53"/>
                </a:cubicBezTo>
                <a:lnTo>
                  <a:pt x="f52" y="f54"/>
                </a:lnTo>
                <a:lnTo>
                  <a:pt x="f55" y="f54"/>
                </a:lnTo>
                <a:lnTo>
                  <a:pt x="f55" y="f53"/>
                </a:lnTo>
                <a:cubicBezTo>
                  <a:pt x="f56" y="f51"/>
                  <a:pt x="f57" y="f49"/>
                  <a:pt x="f57" y="f30"/>
                </a:cubicBezTo>
                <a:cubicBezTo>
                  <a:pt x="f57" y="f48"/>
                  <a:pt x="f58" y="f2"/>
                  <a:pt x="f16" y="f2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2" name="TextBox 110">
            <a:extLst>
              <a:ext uri="{FF2B5EF4-FFF2-40B4-BE49-F238E27FC236}">
                <a16:creationId xmlns:a16="http://schemas.microsoft.com/office/drawing/2014/main" id="{EC1BC9C9-E58B-8BB2-F519-42F2EC7468A2}"/>
              </a:ext>
            </a:extLst>
          </p:cNvPr>
          <p:cNvSpPr txBox="1"/>
          <p:nvPr/>
        </p:nvSpPr>
        <p:spPr>
          <a:xfrm>
            <a:off x="2248250" y="78320"/>
            <a:ext cx="867421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Watering her voice so she can have results!</a:t>
            </a:r>
            <a:endParaRPr lang="en-US" sz="60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1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54A69B1-2BA6-53A1-02EE-7FB94D6B6EC7}"/>
              </a:ext>
            </a:extLst>
          </p:cNvPr>
          <p:cNvSpPr txBox="1"/>
          <p:nvPr/>
        </p:nvSpPr>
        <p:spPr>
          <a:xfrm>
            <a:off x="2718410" y="1547355"/>
            <a:ext cx="6009363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rgbClr val="404040"/>
                </a:solidFill>
                <a:uFillTx/>
                <a:latin typeface="Arial"/>
                <a:ea typeface="Arial Unicode MS"/>
                <a:cs typeface="Arial" pitchFamily="34"/>
              </a:rPr>
              <a:t>“Societal norms may slow us down, but they cannot define our destination. When we know ourselves, prepare intentionally, and lead with courage, we rise above the barriers — not just for ourselves, but for the generations that follow.”</a:t>
            </a: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4BE07FE8-21E4-BC00-65E9-4FAC467D9630}"/>
              </a:ext>
            </a:extLst>
          </p:cNvPr>
          <p:cNvGrpSpPr/>
          <p:nvPr/>
        </p:nvGrpSpPr>
        <p:grpSpPr>
          <a:xfrm>
            <a:off x="87330" y="3562993"/>
            <a:ext cx="2849194" cy="1979124"/>
            <a:chOff x="7302069" y="4407064"/>
            <a:chExt cx="1893256" cy="1979124"/>
          </a:xfrm>
        </p:grpSpPr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78D16C11-7222-CE65-84BD-F34AC44ACA04}"/>
                </a:ext>
              </a:extLst>
            </p:cNvPr>
            <p:cNvSpPr txBox="1"/>
            <p:nvPr/>
          </p:nvSpPr>
          <p:spPr>
            <a:xfrm>
              <a:off x="7302069" y="4407064"/>
              <a:ext cx="1893256" cy="523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Societal Norms and Barriers</a:t>
              </a:r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DE56003D-F457-21FB-92D8-D89EA1AD8F2A}"/>
                </a:ext>
              </a:extLst>
            </p:cNvPr>
            <p:cNvSpPr txBox="1"/>
            <p:nvPr/>
          </p:nvSpPr>
          <p:spPr>
            <a:xfrm>
              <a:off x="7302069" y="4816528"/>
              <a:ext cx="1886370" cy="1569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ꭕ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Traditional expectations vs. professional aspirations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ꭕ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Norms that have limited women’s leadership pathways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ꭕ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The courage to redefine ourselves and inspire others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ꭕ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Building a collective movement for change</a:t>
              </a: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22608A18-F0A9-225A-7BB9-D43D768F0C35}"/>
              </a:ext>
            </a:extLst>
          </p:cNvPr>
          <p:cNvGrpSpPr/>
          <p:nvPr/>
        </p:nvGrpSpPr>
        <p:grpSpPr>
          <a:xfrm>
            <a:off x="8145710" y="3780036"/>
            <a:ext cx="2738798" cy="1656444"/>
            <a:chOff x="7302069" y="4507440"/>
            <a:chExt cx="1893256" cy="1324751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FC674BC5-DAE7-B8CA-D969-D876B307A73F}"/>
                </a:ext>
              </a:extLst>
            </p:cNvPr>
            <p:cNvSpPr txBox="1"/>
            <p:nvPr/>
          </p:nvSpPr>
          <p:spPr>
            <a:xfrm>
              <a:off x="7302069" y="4507440"/>
              <a:ext cx="1893256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Call to Action</a:t>
              </a: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6E4F89FE-D2BC-C579-B9F8-E59CBBC0034D}"/>
                </a:ext>
              </a:extLst>
            </p:cNvPr>
            <p:cNvSpPr txBox="1"/>
            <p:nvPr/>
          </p:nvSpPr>
          <p:spPr>
            <a:xfrm>
              <a:off x="7302069" y="4816528"/>
              <a:ext cx="1886370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Believe in your voice and use it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Contribute with excellence to your SAI’s mandate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Support and mentor other women</a:t>
              </a:r>
            </a:p>
            <a:p>
              <a:pPr marL="171450" marR="0" lvl="0" indent="-17145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itchFamily="34"/>
                </a:rPr>
                <a:t>Together, we shape stronger institutions and societies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73B20-75C2-56C5-9B7F-AD31A041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04" y="2835479"/>
            <a:ext cx="4755063" cy="3128514"/>
          </a:xfrm>
          <a:prstGeom prst="rect">
            <a:avLst/>
          </a:prstGeom>
        </p:spPr>
      </p:pic>
      <p:sp>
        <p:nvSpPr>
          <p:cNvPr id="12" name="TextBox 110">
            <a:extLst>
              <a:ext uri="{FF2B5EF4-FFF2-40B4-BE49-F238E27FC236}">
                <a16:creationId xmlns:a16="http://schemas.microsoft.com/office/drawing/2014/main" id="{D547EFCD-60F6-84DB-91D0-33B7E138FF0A}"/>
              </a:ext>
            </a:extLst>
          </p:cNvPr>
          <p:cNvSpPr txBox="1"/>
          <p:nvPr/>
        </p:nvSpPr>
        <p:spPr>
          <a:xfrm>
            <a:off x="2248250" y="78320"/>
            <a:ext cx="867421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forward….</a:t>
            </a:r>
          </a:p>
        </p:txBody>
      </p:sp>
    </p:spTree>
    <p:extLst>
      <p:ext uri="{BB962C8B-B14F-4D97-AF65-F5344CB8AC3E}">
        <p14:creationId xmlns:p14="http://schemas.microsoft.com/office/powerpoint/2010/main" val="273149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F3E8187F-38F3-D28C-6A0B-681362D84CF6}"/>
              </a:ext>
            </a:extLst>
          </p:cNvPr>
          <p:cNvGrpSpPr/>
          <p:nvPr/>
        </p:nvGrpSpPr>
        <p:grpSpPr>
          <a:xfrm>
            <a:off x="2908873" y="1467057"/>
            <a:ext cx="3703135" cy="4823634"/>
            <a:chOff x="920682" y="1072774"/>
            <a:chExt cx="3703135" cy="4823634"/>
          </a:xfrm>
          <a:solidFill>
            <a:schemeClr val="tx2">
              <a:lumMod val="50000"/>
              <a:lumOff val="50000"/>
            </a:schemeClr>
          </a:solidFill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id="{8E38EA90-25BD-7015-82BE-4412380F325A}"/>
                </a:ext>
              </a:extLst>
            </p:cNvPr>
            <p:cNvSpPr/>
            <p:nvPr/>
          </p:nvSpPr>
          <p:spPr>
            <a:xfrm rot="1611737" flipH="1">
              <a:off x="1172945" y="1072774"/>
              <a:ext cx="3450872" cy="4115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60627"/>
                <a:gd name="f7" fmla="val 3411190"/>
                <a:gd name="f8" fmla="val 2332439"/>
                <a:gd name="f9" fmla="val 186000"/>
                <a:gd name="f10" fmla="val 2114028"/>
                <a:gd name="f11" fmla="val 67375"/>
                <a:gd name="f12" fmla="val 1894506"/>
                <a:gd name="f13" fmla="val -31252"/>
                <a:gd name="f14" fmla="val 1525852"/>
                <a:gd name="f15" fmla="val 9249"/>
                <a:gd name="f16" fmla="val 735732"/>
                <a:gd name="f17" fmla="val 27225"/>
                <a:gd name="f18" fmla="val 265149"/>
                <a:gd name="f19" fmla="val 734924"/>
                <a:gd name="f20" fmla="val 364700"/>
                <a:gd name="f21" fmla="val 1356493"/>
                <a:gd name="f22" fmla="val 243187"/>
                <a:gd name="f23" fmla="val 1514835"/>
                <a:gd name="f24" fmla="val -7219"/>
                <a:gd name="f25" fmla="val 1802068"/>
                <a:gd name="f26" fmla="val 160"/>
                <a:gd name="f27" fmla="val 1831519"/>
                <a:gd name="f28" fmla="val 17130"/>
                <a:gd name="f29" fmla="val 1925603"/>
                <a:gd name="f30" fmla="val 185001"/>
                <a:gd name="f31" fmla="val 1956813"/>
                <a:gd name="f32" fmla="val 286853"/>
                <a:gd name="f33" fmla="val 2006886"/>
                <a:gd name="f34" fmla="val 253040"/>
                <a:gd name="f35" fmla="val 2069284"/>
                <a:gd name="f36" fmla="val 200362"/>
                <a:gd name="f37" fmla="val 2166263"/>
                <a:gd name="f38" fmla="val 207417"/>
                <a:gd name="f39" fmla="val 2187794"/>
                <a:gd name="f40" fmla="val 222499"/>
                <a:gd name="f41" fmla="val 2208763"/>
                <a:gd name="f42" fmla="val 256442"/>
                <a:gd name="f43" fmla="val 2226588"/>
                <a:gd name="f44" fmla="val 287242"/>
                <a:gd name="f45" fmla="val 2244414"/>
                <a:gd name="f46" fmla="val 277153"/>
                <a:gd name="f47" fmla="val 2276002"/>
                <a:gd name="f48" fmla="val 241912"/>
                <a:gd name="f49" fmla="val 2313878"/>
                <a:gd name="f50" fmla="val 256972"/>
                <a:gd name="f51" fmla="val 2339178"/>
                <a:gd name="f52" fmla="val 285816"/>
                <a:gd name="f53" fmla="val 2378102"/>
                <a:gd name="f54" fmla="val 349241"/>
                <a:gd name="f55" fmla="val 2404451"/>
                <a:gd name="f56" fmla="val 368654"/>
                <a:gd name="f57" fmla="val 2452806"/>
                <a:gd name="f58" fmla="val 412514"/>
                <a:gd name="f59" fmla="val 2527024"/>
                <a:gd name="f60" fmla="val 255179"/>
                <a:gd name="f61" fmla="val 2774145"/>
                <a:gd name="f62" fmla="val 465657"/>
                <a:gd name="f63" fmla="val 2870369"/>
                <a:gd name="f64" fmla="val 653816"/>
                <a:gd name="f65" fmla="val 2944521"/>
                <a:gd name="f66" fmla="val 911133"/>
                <a:gd name="f67" fmla="val 2842626"/>
                <a:gd name="f68" fmla="val 1108723"/>
                <a:gd name="f69" fmla="val 2797319"/>
                <a:gd name="f70" fmla="val 1261750"/>
                <a:gd name="f71" fmla="val 2755661"/>
                <a:gd name="f72" fmla="val 1267023"/>
                <a:gd name="f73" fmla="val 3179274"/>
                <a:gd name="f74" fmla="val 1313164"/>
                <a:gd name="f75" fmla="val 3376539"/>
                <a:gd name="f76" fmla="val 1541931"/>
                <a:gd name="f77" fmla="val 3416747"/>
                <a:gd name="f78" fmla="val 1746247"/>
                <a:gd name="f79" fmla="val 3419423"/>
                <a:gd name="f80" fmla="val 1936108"/>
                <a:gd name="f81" fmla="val 3397581"/>
                <a:gd name="f82" fmla="val 1911464"/>
                <a:gd name="f83" fmla="val 2966600"/>
                <a:gd name="f84" fmla="val 1933512"/>
                <a:gd name="f85" fmla="val 2397598"/>
                <a:gd name="f86" fmla="val 1886582"/>
                <a:gd name="f87" fmla="val 2195718"/>
                <a:gd name="f88" fmla="val 1843777"/>
                <a:gd name="f89" fmla="val 1980896"/>
                <a:gd name="f90" fmla="val 1445585"/>
                <a:gd name="f91" fmla="val 1714871"/>
                <a:gd name="f92" fmla="val 1253957"/>
                <a:gd name="f93" fmla="val 1491117"/>
                <a:gd name="f94" fmla="val 1259713"/>
                <a:gd name="f95" fmla="val 1490781"/>
                <a:gd name="f96" fmla="val 1069359"/>
                <a:gd name="f97" fmla="val 1294123"/>
                <a:gd name="f98" fmla="val 1020028"/>
                <a:gd name="f99" fmla="val 999248"/>
                <a:gd name="f100" fmla="val 1156260"/>
                <a:gd name="f101" fmla="val 763285"/>
                <a:gd name="f102" fmla="val 1324542"/>
                <a:gd name="f103" fmla="val 471813"/>
                <a:gd name="f104" fmla="val 1712240"/>
                <a:gd name="f105" fmla="val 380603"/>
                <a:gd name="f106" fmla="val 2022208"/>
                <a:gd name="f107" fmla="val 559563"/>
                <a:gd name="f108" fmla="val 2187368"/>
                <a:gd name="f109" fmla="val 654919"/>
                <a:gd name="f110" fmla="val 2297137"/>
                <a:gd name="f111" fmla="val 807738"/>
                <a:gd name="f112" fmla="val 2336014"/>
                <a:gd name="f113" fmla="val 974343"/>
                <a:gd name="f114" fmla="val 953468"/>
                <a:gd name="f115" fmla="val 2773794"/>
                <a:gd name="f116" fmla="val 641332"/>
                <a:gd name="f117" fmla="val 2600917"/>
                <a:gd name="f118" fmla="val 331818"/>
                <a:gd name="f119" fmla="+- 0 0 -90"/>
                <a:gd name="f120" fmla="*/ f3 1 2860627"/>
                <a:gd name="f121" fmla="*/ f4 1 3411190"/>
                <a:gd name="f122" fmla="val f5"/>
                <a:gd name="f123" fmla="val f6"/>
                <a:gd name="f124" fmla="val f7"/>
                <a:gd name="f125" fmla="*/ f119 f0 1"/>
                <a:gd name="f126" fmla="+- f124 0 f122"/>
                <a:gd name="f127" fmla="+- f123 0 f122"/>
                <a:gd name="f128" fmla="*/ f125 1 f2"/>
                <a:gd name="f129" fmla="*/ f127 1 2860627"/>
                <a:gd name="f130" fmla="*/ f126 1 3411190"/>
                <a:gd name="f131" fmla="*/ 2332439 f127 1"/>
                <a:gd name="f132" fmla="*/ 364700 f127 1"/>
                <a:gd name="f133" fmla="*/ 160 f127 1"/>
                <a:gd name="f134" fmla="*/ 286853 f127 1"/>
                <a:gd name="f135" fmla="*/ 207417 f127 1"/>
                <a:gd name="f136" fmla="*/ 287242 f127 1"/>
                <a:gd name="f137" fmla="*/ 256972 f127 1"/>
                <a:gd name="f138" fmla="*/ 368654 f127 1"/>
                <a:gd name="f139" fmla="*/ 465657 f127 1"/>
                <a:gd name="f140" fmla="*/ 1108723 f127 1"/>
                <a:gd name="f141" fmla="*/ 1313164 f127 1"/>
                <a:gd name="f142" fmla="*/ 1936108 f127 1"/>
                <a:gd name="f143" fmla="*/ 1253957 f127 1"/>
                <a:gd name="f144" fmla="*/ 1259713 f127 1"/>
                <a:gd name="f145" fmla="*/ 1156260 f127 1"/>
                <a:gd name="f146" fmla="*/ 2022208 f127 1"/>
                <a:gd name="f147" fmla="*/ 2336014 f127 1"/>
                <a:gd name="f148" fmla="*/ 2860627 f127 1"/>
                <a:gd name="f149" fmla="*/ 1525852 f127 1"/>
                <a:gd name="f150" fmla="*/ 186000 f126 1"/>
                <a:gd name="f151" fmla="*/ 9249 f126 1"/>
                <a:gd name="f152" fmla="*/ 1356493 f126 1"/>
                <a:gd name="f153" fmla="*/ 1831519 f126 1"/>
                <a:gd name="f154" fmla="*/ 2006886 f126 1"/>
                <a:gd name="f155" fmla="*/ 2187794 f126 1"/>
                <a:gd name="f156" fmla="*/ 2244414 f126 1"/>
                <a:gd name="f157" fmla="*/ 2339178 f126 1"/>
                <a:gd name="f158" fmla="*/ 2452806 f126 1"/>
                <a:gd name="f159" fmla="*/ 2870369 f126 1"/>
                <a:gd name="f160" fmla="*/ 2797319 f126 1"/>
                <a:gd name="f161" fmla="*/ 3376539 f126 1"/>
                <a:gd name="f162" fmla="*/ 3397581 f126 1"/>
                <a:gd name="f163" fmla="*/ 1491117 f126 1"/>
                <a:gd name="f164" fmla="*/ 1490781 f126 1"/>
                <a:gd name="f165" fmla="*/ 763285 f126 1"/>
                <a:gd name="f166" fmla="*/ 559563 f126 1"/>
                <a:gd name="f167" fmla="*/ 974343 f126 1"/>
                <a:gd name="f168" fmla="*/ 953468 f126 1"/>
                <a:gd name="f169" fmla="*/ 1886582 f127 1"/>
                <a:gd name="f170" fmla="*/ 2195718 f126 1"/>
                <a:gd name="f171" fmla="+- f128 0 f1"/>
                <a:gd name="f172" fmla="*/ f131 1 2860627"/>
                <a:gd name="f173" fmla="*/ f132 1 2860627"/>
                <a:gd name="f174" fmla="*/ f133 1 2860627"/>
                <a:gd name="f175" fmla="*/ f134 1 2860627"/>
                <a:gd name="f176" fmla="*/ f135 1 2860627"/>
                <a:gd name="f177" fmla="*/ f136 1 2860627"/>
                <a:gd name="f178" fmla="*/ f137 1 2860627"/>
                <a:gd name="f179" fmla="*/ f138 1 2860627"/>
                <a:gd name="f180" fmla="*/ f139 1 2860627"/>
                <a:gd name="f181" fmla="*/ f140 1 2860627"/>
                <a:gd name="f182" fmla="*/ f141 1 2860627"/>
                <a:gd name="f183" fmla="*/ f142 1 2860627"/>
                <a:gd name="f184" fmla="*/ f143 1 2860627"/>
                <a:gd name="f185" fmla="*/ f144 1 2860627"/>
                <a:gd name="f186" fmla="*/ f145 1 2860627"/>
                <a:gd name="f187" fmla="*/ f146 1 2860627"/>
                <a:gd name="f188" fmla="*/ f147 1 2860627"/>
                <a:gd name="f189" fmla="*/ f148 1 2860627"/>
                <a:gd name="f190" fmla="*/ f149 1 2860627"/>
                <a:gd name="f191" fmla="*/ f150 1 3411190"/>
                <a:gd name="f192" fmla="*/ f151 1 3411190"/>
                <a:gd name="f193" fmla="*/ f152 1 3411190"/>
                <a:gd name="f194" fmla="*/ f153 1 3411190"/>
                <a:gd name="f195" fmla="*/ f154 1 3411190"/>
                <a:gd name="f196" fmla="*/ f155 1 3411190"/>
                <a:gd name="f197" fmla="*/ f156 1 3411190"/>
                <a:gd name="f198" fmla="*/ f157 1 3411190"/>
                <a:gd name="f199" fmla="*/ f158 1 3411190"/>
                <a:gd name="f200" fmla="*/ f159 1 3411190"/>
                <a:gd name="f201" fmla="*/ f160 1 3411190"/>
                <a:gd name="f202" fmla="*/ f161 1 3411190"/>
                <a:gd name="f203" fmla="*/ f162 1 3411190"/>
                <a:gd name="f204" fmla="*/ f163 1 3411190"/>
                <a:gd name="f205" fmla="*/ f164 1 3411190"/>
                <a:gd name="f206" fmla="*/ f165 1 3411190"/>
                <a:gd name="f207" fmla="*/ f166 1 3411190"/>
                <a:gd name="f208" fmla="*/ f167 1 3411190"/>
                <a:gd name="f209" fmla="*/ f168 1 3411190"/>
                <a:gd name="f210" fmla="*/ f169 1 2860627"/>
                <a:gd name="f211" fmla="*/ f170 1 3411190"/>
                <a:gd name="f212" fmla="*/ f122 1 f129"/>
                <a:gd name="f213" fmla="*/ f123 1 f129"/>
                <a:gd name="f214" fmla="*/ f122 1 f130"/>
                <a:gd name="f215" fmla="*/ f124 1 f130"/>
                <a:gd name="f216" fmla="*/ f172 1 f129"/>
                <a:gd name="f217" fmla="*/ f191 1 f130"/>
                <a:gd name="f218" fmla="*/ f190 1 f129"/>
                <a:gd name="f219" fmla="*/ f192 1 f130"/>
                <a:gd name="f220" fmla="*/ f173 1 f129"/>
                <a:gd name="f221" fmla="*/ f193 1 f130"/>
                <a:gd name="f222" fmla="*/ f174 1 f129"/>
                <a:gd name="f223" fmla="*/ f194 1 f130"/>
                <a:gd name="f224" fmla="*/ f175 1 f129"/>
                <a:gd name="f225" fmla="*/ f195 1 f130"/>
                <a:gd name="f226" fmla="*/ f176 1 f129"/>
                <a:gd name="f227" fmla="*/ f196 1 f130"/>
                <a:gd name="f228" fmla="*/ f177 1 f129"/>
                <a:gd name="f229" fmla="*/ f197 1 f130"/>
                <a:gd name="f230" fmla="*/ f178 1 f129"/>
                <a:gd name="f231" fmla="*/ f198 1 f130"/>
                <a:gd name="f232" fmla="*/ f179 1 f129"/>
                <a:gd name="f233" fmla="*/ f199 1 f130"/>
                <a:gd name="f234" fmla="*/ f180 1 f129"/>
                <a:gd name="f235" fmla="*/ f200 1 f130"/>
                <a:gd name="f236" fmla="*/ f181 1 f129"/>
                <a:gd name="f237" fmla="*/ f201 1 f130"/>
                <a:gd name="f238" fmla="*/ f182 1 f129"/>
                <a:gd name="f239" fmla="*/ f202 1 f130"/>
                <a:gd name="f240" fmla="*/ f183 1 f129"/>
                <a:gd name="f241" fmla="*/ f203 1 f130"/>
                <a:gd name="f242" fmla="*/ f210 1 f129"/>
                <a:gd name="f243" fmla="*/ f211 1 f130"/>
                <a:gd name="f244" fmla="*/ f184 1 f129"/>
                <a:gd name="f245" fmla="*/ f204 1 f130"/>
                <a:gd name="f246" fmla="*/ f185 1 f129"/>
                <a:gd name="f247" fmla="*/ f205 1 f130"/>
                <a:gd name="f248" fmla="*/ f186 1 f129"/>
                <a:gd name="f249" fmla="*/ f206 1 f130"/>
                <a:gd name="f250" fmla="*/ f187 1 f129"/>
                <a:gd name="f251" fmla="*/ f207 1 f130"/>
                <a:gd name="f252" fmla="*/ f188 1 f129"/>
                <a:gd name="f253" fmla="*/ f208 1 f130"/>
                <a:gd name="f254" fmla="*/ f189 1 f129"/>
                <a:gd name="f255" fmla="*/ f209 1 f130"/>
                <a:gd name="f256" fmla="*/ f212 f120 1"/>
                <a:gd name="f257" fmla="*/ f213 f120 1"/>
                <a:gd name="f258" fmla="*/ f215 f121 1"/>
                <a:gd name="f259" fmla="*/ f214 f121 1"/>
                <a:gd name="f260" fmla="*/ f216 f120 1"/>
                <a:gd name="f261" fmla="*/ f217 f121 1"/>
                <a:gd name="f262" fmla="*/ f218 f120 1"/>
                <a:gd name="f263" fmla="*/ f219 f121 1"/>
                <a:gd name="f264" fmla="*/ f220 f120 1"/>
                <a:gd name="f265" fmla="*/ f221 f121 1"/>
                <a:gd name="f266" fmla="*/ f222 f120 1"/>
                <a:gd name="f267" fmla="*/ f223 f121 1"/>
                <a:gd name="f268" fmla="*/ f224 f120 1"/>
                <a:gd name="f269" fmla="*/ f225 f121 1"/>
                <a:gd name="f270" fmla="*/ f226 f120 1"/>
                <a:gd name="f271" fmla="*/ f227 f121 1"/>
                <a:gd name="f272" fmla="*/ f228 f120 1"/>
                <a:gd name="f273" fmla="*/ f229 f121 1"/>
                <a:gd name="f274" fmla="*/ f230 f120 1"/>
                <a:gd name="f275" fmla="*/ f231 f121 1"/>
                <a:gd name="f276" fmla="*/ f232 f120 1"/>
                <a:gd name="f277" fmla="*/ f233 f121 1"/>
                <a:gd name="f278" fmla="*/ f234 f120 1"/>
                <a:gd name="f279" fmla="*/ f235 f121 1"/>
                <a:gd name="f280" fmla="*/ f236 f120 1"/>
                <a:gd name="f281" fmla="*/ f237 f121 1"/>
                <a:gd name="f282" fmla="*/ f238 f120 1"/>
                <a:gd name="f283" fmla="*/ f239 f121 1"/>
                <a:gd name="f284" fmla="*/ f240 f120 1"/>
                <a:gd name="f285" fmla="*/ f241 f121 1"/>
                <a:gd name="f286" fmla="*/ f242 f120 1"/>
                <a:gd name="f287" fmla="*/ f243 f121 1"/>
                <a:gd name="f288" fmla="*/ f244 f120 1"/>
                <a:gd name="f289" fmla="*/ f245 f121 1"/>
                <a:gd name="f290" fmla="*/ f246 f120 1"/>
                <a:gd name="f291" fmla="*/ f247 f121 1"/>
                <a:gd name="f292" fmla="*/ f248 f120 1"/>
                <a:gd name="f293" fmla="*/ f249 f121 1"/>
                <a:gd name="f294" fmla="*/ f250 f120 1"/>
                <a:gd name="f295" fmla="*/ f251 f121 1"/>
                <a:gd name="f296" fmla="*/ f252 f120 1"/>
                <a:gd name="f297" fmla="*/ f253 f121 1"/>
                <a:gd name="f298" fmla="*/ f254 f120 1"/>
                <a:gd name="f299" fmla="*/ f255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60" y="f261"/>
                </a:cxn>
                <a:cxn ang="f171">
                  <a:pos x="f262" y="f263"/>
                </a:cxn>
                <a:cxn ang="f171">
                  <a:pos x="f264" y="f265"/>
                </a:cxn>
                <a:cxn ang="f171">
                  <a:pos x="f266" y="f267"/>
                </a:cxn>
                <a:cxn ang="f171">
                  <a:pos x="f268" y="f269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94" y="f295"/>
                </a:cxn>
                <a:cxn ang="f171">
                  <a:pos x="f296" y="f297"/>
                </a:cxn>
                <a:cxn ang="f171">
                  <a:pos x="f298" y="f299"/>
                </a:cxn>
                <a:cxn ang="f171">
                  <a:pos x="f260" y="f261"/>
                </a:cxn>
              </a:cxnLst>
              <a:rect l="f256" t="f259" r="f257" b="f258"/>
              <a:pathLst>
                <a:path w="2860627" h="341119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lnTo>
                    <a:pt x="f94" y="f95"/>
                  </a:ln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lnTo>
                    <a:pt x="f6" y="f114"/>
                  </a:lnTo>
                  <a:cubicBezTo>
                    <a:pt x="f115" y="f116"/>
                    <a:pt x="f117" y="f118"/>
                    <a:pt x="f8" y="f9"/>
                  </a:cubicBezTo>
                  <a:close/>
                </a:path>
              </a:pathLst>
            </a:custGeom>
            <a:grpFill/>
            <a:ln cap="flat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1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" name="Oval 27">
              <a:extLst>
                <a:ext uri="{FF2B5EF4-FFF2-40B4-BE49-F238E27FC236}">
                  <a16:creationId xmlns:a16="http://schemas.microsoft.com/office/drawing/2014/main" id="{5F265300-2517-5689-D60B-9F4E71E8490B}"/>
                </a:ext>
              </a:extLst>
            </p:cNvPr>
            <p:cNvSpPr/>
            <p:nvPr/>
          </p:nvSpPr>
          <p:spPr>
            <a:xfrm rot="21411765">
              <a:off x="920682" y="4867754"/>
              <a:ext cx="1028654" cy="102865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pFill/>
            <a:ln cap="flat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5" name="TextBox 110">
            <a:extLst>
              <a:ext uri="{FF2B5EF4-FFF2-40B4-BE49-F238E27FC236}">
                <a16:creationId xmlns:a16="http://schemas.microsoft.com/office/drawing/2014/main" id="{0C14489C-E257-57B4-7AE0-1ED00DC9431D}"/>
              </a:ext>
            </a:extLst>
          </p:cNvPr>
          <p:cNvSpPr txBox="1"/>
          <p:nvPr/>
        </p:nvSpPr>
        <p:spPr>
          <a:xfrm>
            <a:off x="2248250" y="78320"/>
            <a:ext cx="867421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Questions???????????????</a:t>
            </a:r>
            <a:endParaRPr lang="en-US" sz="60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3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693</Words>
  <Application>Microsoft Office PowerPoint</Application>
  <PresentationFormat>Widescreen</PresentationFormat>
  <Paragraphs>75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Aptos Narrow</vt:lpstr>
      <vt:lpstr>Arial</vt:lpstr>
      <vt:lpstr>Century Gothic</vt:lpstr>
      <vt:lpstr>Wingdings</vt:lpstr>
      <vt:lpstr>Office Theme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Jabulile Nyathi</dc:creator>
  <cp:lastModifiedBy>Jabulile Nyathi</cp:lastModifiedBy>
  <cp:revision>15</cp:revision>
  <dcterms:created xsi:type="dcterms:W3CDTF">2025-10-03T11:59:31Z</dcterms:created>
  <dcterms:modified xsi:type="dcterms:W3CDTF">2025-10-03T14:02:54Z</dcterms:modified>
</cp:coreProperties>
</file>